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ata4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3BDF70-E450-420D-ADDE-9F7052E7D5C4}" v="303" dt="2021-01-21T07:24:18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9B4A8-C23E-43B5-AA31-5DD46B0C27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44551B60-3415-4EB0-9F81-24F1497CED8C}">
          <dgm:prSet phldrT="[Text]" custT="1"/>
          <dgm:spPr/>
          <dgm:t>
            <a:bodyPr/>
            <a:lstStyle/>
            <a:p>
              <a:r>
                <a:rPr lang="en-US" sz="2400" dirty="0"/>
                <a:t>Independent variable</a:t>
              </a:r>
            </a:p>
            <a:p>
              <a:r>
                <a:rPr lang="en-US" sz="2400" dirty="0"/>
                <a:t>(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4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a14:m>
              <a:r>
                <a:rPr lang="en-US" sz="2400" dirty="0"/>
                <a:t>)</a:t>
              </a:r>
              <a:endParaRPr lang="en-IN" sz="2400" dirty="0"/>
            </a:p>
          </dgm:t>
        </dgm:pt>
      </mc:Choice>
      <mc:Fallback xmlns="">
        <dgm:pt modelId="{44551B60-3415-4EB0-9F81-24F1497CED8C}">
          <dgm:prSet phldrT="[Text]" custT="1"/>
          <dgm:spPr/>
          <dgm:t>
            <a:bodyPr/>
            <a:lstStyle/>
            <a:p>
              <a:r>
                <a:rPr lang="en-US" sz="2400" dirty="0"/>
                <a:t>Independent variable</a:t>
              </a:r>
            </a:p>
            <a:p>
              <a:r>
                <a:rPr lang="en-US" sz="2400" dirty="0"/>
                <a:t>(</a:t>
              </a:r>
              <a:r>
                <a:rPr lang="en-US" sz="2400" b="0" i="0">
                  <a:latin typeface="Cambria Math" panose="02040503050406030204" pitchFamily="18" charset="0"/>
                </a:rPr>
                <a:t>𝑥_1</a:t>
              </a:r>
              <a:r>
                <a:rPr lang="en-US" sz="2400" dirty="0"/>
                <a:t>)</a:t>
              </a:r>
              <a:endParaRPr lang="en-IN" sz="2400" dirty="0"/>
            </a:p>
          </dgm:t>
        </dgm:pt>
      </mc:Fallback>
    </mc:AlternateContent>
    <dgm:pt modelId="{BBE378D0-1088-4675-9837-AE99C90BD2C2}" type="parTrans" cxnId="{D4503382-22CA-4C5C-8FD2-E52F5E2599A9}">
      <dgm:prSet/>
      <dgm:spPr/>
      <dgm:t>
        <a:bodyPr/>
        <a:lstStyle/>
        <a:p>
          <a:endParaRPr lang="en-IN" sz="2400"/>
        </a:p>
      </dgm:t>
    </dgm:pt>
    <dgm:pt modelId="{A62B66BE-1F83-4E8A-9061-2D2B565F562C}" type="sibTrans" cxnId="{D4503382-22CA-4C5C-8FD2-E52F5E2599A9}">
      <dgm:prSet custT="1"/>
      <dgm:spPr/>
      <dgm:t>
        <a:bodyPr/>
        <a:lstStyle/>
        <a:p>
          <a:endParaRPr lang="en-IN" sz="2400"/>
        </a:p>
      </dgm:t>
    </dgm:pt>
    <dgm:pt modelId="{1A8C0673-73D5-46DA-A45E-D5FDA53B53C1}">
      <dgm:prSet phldrT="[Text]" custT="1"/>
      <dgm:spPr/>
      <dgm:t>
        <a:bodyPr/>
        <a:lstStyle/>
        <a:p>
          <a:r>
            <a:rPr lang="en-US" sz="2400" dirty="0"/>
            <a:t>LINEAR REGRESSION</a:t>
          </a:r>
          <a:endParaRPr lang="en-IN" sz="2400" dirty="0"/>
        </a:p>
      </dgm:t>
    </dgm:pt>
    <dgm:pt modelId="{28A5FEC2-E3A2-4B61-9041-D6AE896702E6}" type="parTrans" cxnId="{543BC143-C235-4A39-A924-809F776108E4}">
      <dgm:prSet/>
      <dgm:spPr/>
      <dgm:t>
        <a:bodyPr/>
        <a:lstStyle/>
        <a:p>
          <a:endParaRPr lang="en-IN" sz="2400"/>
        </a:p>
      </dgm:t>
    </dgm:pt>
    <dgm:pt modelId="{A4633087-DFD4-45C6-AA18-D18B3D1C8086}" type="sibTrans" cxnId="{543BC143-C235-4A39-A924-809F776108E4}">
      <dgm:prSet custT="1"/>
      <dgm:spPr/>
      <dgm:t>
        <a:bodyPr/>
        <a:lstStyle/>
        <a:p>
          <a:endParaRPr lang="en-IN" sz="2400"/>
        </a:p>
      </dgm:t>
    </dgm:pt>
    <dgm:pt modelId="{D29C78CC-984D-4C67-AFC6-3FEE27606CD1}">
      <dgm:prSet phldrT="[Text]" custT="1"/>
      <dgm:spPr/>
      <dgm:t>
        <a:bodyPr/>
        <a:lstStyle/>
        <a:p>
          <a:r>
            <a:rPr lang="en-US" sz="2400" dirty="0"/>
            <a:t>PREDICTION</a:t>
          </a:r>
          <a:endParaRPr lang="en-IN" sz="2400" dirty="0"/>
        </a:p>
      </dgm:t>
    </dgm:pt>
    <dgm:pt modelId="{A5606975-CB96-448A-B2C6-66712A245121}" type="parTrans" cxnId="{13FC4202-8A94-4734-8EDF-356A9036BFEA}">
      <dgm:prSet/>
      <dgm:spPr/>
      <dgm:t>
        <a:bodyPr/>
        <a:lstStyle/>
        <a:p>
          <a:endParaRPr lang="en-IN" sz="2400"/>
        </a:p>
      </dgm:t>
    </dgm:pt>
    <dgm:pt modelId="{8501C470-D846-47EB-9194-5C8C040F0134}" type="sibTrans" cxnId="{13FC4202-8A94-4734-8EDF-356A9036BFEA}">
      <dgm:prSet/>
      <dgm:spPr/>
      <dgm:t>
        <a:bodyPr/>
        <a:lstStyle/>
        <a:p>
          <a:endParaRPr lang="en-IN" sz="2400"/>
        </a:p>
      </dgm:t>
    </dgm:pt>
    <dgm:pt modelId="{DE3EE300-6753-429F-A0F7-FAFDFF213239}" type="pres">
      <dgm:prSet presAssocID="{82F9B4A8-C23E-43B5-AA31-5DD46B0C27A6}" presName="Name0" presStyleCnt="0">
        <dgm:presLayoutVars>
          <dgm:dir/>
          <dgm:resizeHandles val="exact"/>
        </dgm:presLayoutVars>
      </dgm:prSet>
      <dgm:spPr/>
    </dgm:pt>
    <dgm:pt modelId="{DE7FDA18-ED65-4FFF-B0AE-182029089827}" type="pres">
      <dgm:prSet presAssocID="{44551B60-3415-4EB0-9F81-24F1497CED8C}" presName="node" presStyleLbl="node1" presStyleIdx="0" presStyleCnt="3">
        <dgm:presLayoutVars>
          <dgm:bulletEnabled val="1"/>
        </dgm:presLayoutVars>
      </dgm:prSet>
      <dgm:spPr/>
    </dgm:pt>
    <dgm:pt modelId="{CF6C5647-9871-4615-A5EC-9B6F4AC4445D}" type="pres">
      <dgm:prSet presAssocID="{A62B66BE-1F83-4E8A-9061-2D2B565F562C}" presName="sibTrans" presStyleLbl="sibTrans2D1" presStyleIdx="0" presStyleCnt="2"/>
      <dgm:spPr/>
    </dgm:pt>
    <dgm:pt modelId="{7C881CAB-0754-46C1-96F1-35335E3FA86B}" type="pres">
      <dgm:prSet presAssocID="{A62B66BE-1F83-4E8A-9061-2D2B565F562C}" presName="connectorText" presStyleLbl="sibTrans2D1" presStyleIdx="0" presStyleCnt="2"/>
      <dgm:spPr/>
    </dgm:pt>
    <dgm:pt modelId="{071F34BE-C822-487E-9109-BA1594E5EBDF}" type="pres">
      <dgm:prSet presAssocID="{1A8C0673-73D5-46DA-A45E-D5FDA53B53C1}" presName="node" presStyleLbl="node1" presStyleIdx="1" presStyleCnt="3">
        <dgm:presLayoutVars>
          <dgm:bulletEnabled val="1"/>
        </dgm:presLayoutVars>
      </dgm:prSet>
      <dgm:spPr/>
    </dgm:pt>
    <dgm:pt modelId="{F651B0B5-0480-4787-AF9F-C0BDA3DF9544}" type="pres">
      <dgm:prSet presAssocID="{A4633087-DFD4-45C6-AA18-D18B3D1C8086}" presName="sibTrans" presStyleLbl="sibTrans2D1" presStyleIdx="1" presStyleCnt="2"/>
      <dgm:spPr/>
    </dgm:pt>
    <dgm:pt modelId="{9726C96F-B985-4F25-B9EE-79115655B2E1}" type="pres">
      <dgm:prSet presAssocID="{A4633087-DFD4-45C6-AA18-D18B3D1C8086}" presName="connectorText" presStyleLbl="sibTrans2D1" presStyleIdx="1" presStyleCnt="2"/>
      <dgm:spPr/>
    </dgm:pt>
    <dgm:pt modelId="{A791DF51-58B9-4207-924C-5D9799F9F3FA}" type="pres">
      <dgm:prSet presAssocID="{D29C78CC-984D-4C67-AFC6-3FEE27606CD1}" presName="node" presStyleLbl="node1" presStyleIdx="2" presStyleCnt="3">
        <dgm:presLayoutVars>
          <dgm:bulletEnabled val="1"/>
        </dgm:presLayoutVars>
      </dgm:prSet>
      <dgm:spPr/>
    </dgm:pt>
  </dgm:ptLst>
  <dgm:cxnLst>
    <dgm:cxn modelId="{13FC4202-8A94-4734-8EDF-356A9036BFEA}" srcId="{82F9B4A8-C23E-43B5-AA31-5DD46B0C27A6}" destId="{D29C78CC-984D-4C67-AFC6-3FEE27606CD1}" srcOrd="2" destOrd="0" parTransId="{A5606975-CB96-448A-B2C6-66712A245121}" sibTransId="{8501C470-D846-47EB-9194-5C8C040F0134}"/>
    <dgm:cxn modelId="{A6A04112-7D27-470E-B7CE-EE5EF7D6F5C4}" type="presOf" srcId="{A62B66BE-1F83-4E8A-9061-2D2B565F562C}" destId="{7C881CAB-0754-46C1-96F1-35335E3FA86B}" srcOrd="1" destOrd="0" presId="urn:microsoft.com/office/officeart/2005/8/layout/process1"/>
    <dgm:cxn modelId="{57A66D29-518C-423A-A95D-911D52EC7630}" type="presOf" srcId="{D29C78CC-984D-4C67-AFC6-3FEE27606CD1}" destId="{A791DF51-58B9-4207-924C-5D9799F9F3FA}" srcOrd="0" destOrd="0" presId="urn:microsoft.com/office/officeart/2005/8/layout/process1"/>
    <dgm:cxn modelId="{543BC143-C235-4A39-A924-809F776108E4}" srcId="{82F9B4A8-C23E-43B5-AA31-5DD46B0C27A6}" destId="{1A8C0673-73D5-46DA-A45E-D5FDA53B53C1}" srcOrd="1" destOrd="0" parTransId="{28A5FEC2-E3A2-4B61-9041-D6AE896702E6}" sibTransId="{A4633087-DFD4-45C6-AA18-D18B3D1C8086}"/>
    <dgm:cxn modelId="{D22B4D7D-4A23-4E5E-A824-D1EDEEC5E08F}" type="presOf" srcId="{44551B60-3415-4EB0-9F81-24F1497CED8C}" destId="{DE7FDA18-ED65-4FFF-B0AE-182029089827}" srcOrd="0" destOrd="0" presId="urn:microsoft.com/office/officeart/2005/8/layout/process1"/>
    <dgm:cxn modelId="{D4503382-22CA-4C5C-8FD2-E52F5E2599A9}" srcId="{82F9B4A8-C23E-43B5-AA31-5DD46B0C27A6}" destId="{44551B60-3415-4EB0-9F81-24F1497CED8C}" srcOrd="0" destOrd="0" parTransId="{BBE378D0-1088-4675-9837-AE99C90BD2C2}" sibTransId="{A62B66BE-1F83-4E8A-9061-2D2B565F562C}"/>
    <dgm:cxn modelId="{F62FF28C-A565-4A09-970F-1D2B5EEA17CD}" type="presOf" srcId="{82F9B4A8-C23E-43B5-AA31-5DD46B0C27A6}" destId="{DE3EE300-6753-429F-A0F7-FAFDFF213239}" srcOrd="0" destOrd="0" presId="urn:microsoft.com/office/officeart/2005/8/layout/process1"/>
    <dgm:cxn modelId="{E71A1E9B-C8DA-47D9-99E1-03F2352FBF47}" type="presOf" srcId="{1A8C0673-73D5-46DA-A45E-D5FDA53B53C1}" destId="{071F34BE-C822-487E-9109-BA1594E5EBDF}" srcOrd="0" destOrd="0" presId="urn:microsoft.com/office/officeart/2005/8/layout/process1"/>
    <dgm:cxn modelId="{619A99AC-7AA4-4270-9466-6B34210CF619}" type="presOf" srcId="{A4633087-DFD4-45C6-AA18-D18B3D1C8086}" destId="{9726C96F-B985-4F25-B9EE-79115655B2E1}" srcOrd="1" destOrd="0" presId="urn:microsoft.com/office/officeart/2005/8/layout/process1"/>
    <dgm:cxn modelId="{1B36BDEF-ACB7-4A9B-AC2D-6985BA1C3B0A}" type="presOf" srcId="{A4633087-DFD4-45C6-AA18-D18B3D1C8086}" destId="{F651B0B5-0480-4787-AF9F-C0BDA3DF9544}" srcOrd="0" destOrd="0" presId="urn:microsoft.com/office/officeart/2005/8/layout/process1"/>
    <dgm:cxn modelId="{E5433AFE-C3C5-4ACD-80DA-CF199206D326}" type="presOf" srcId="{A62B66BE-1F83-4E8A-9061-2D2B565F562C}" destId="{CF6C5647-9871-4615-A5EC-9B6F4AC4445D}" srcOrd="0" destOrd="0" presId="urn:microsoft.com/office/officeart/2005/8/layout/process1"/>
    <dgm:cxn modelId="{6D520155-EB70-40FF-A2FE-D29D08962189}" type="presParOf" srcId="{DE3EE300-6753-429F-A0F7-FAFDFF213239}" destId="{DE7FDA18-ED65-4FFF-B0AE-182029089827}" srcOrd="0" destOrd="0" presId="urn:microsoft.com/office/officeart/2005/8/layout/process1"/>
    <dgm:cxn modelId="{DB7329B7-FF84-45DA-ADE3-1B2638125C85}" type="presParOf" srcId="{DE3EE300-6753-429F-A0F7-FAFDFF213239}" destId="{CF6C5647-9871-4615-A5EC-9B6F4AC4445D}" srcOrd="1" destOrd="0" presId="urn:microsoft.com/office/officeart/2005/8/layout/process1"/>
    <dgm:cxn modelId="{5F4E7F1C-1C28-4E43-88EF-517CEEF5C510}" type="presParOf" srcId="{CF6C5647-9871-4615-A5EC-9B6F4AC4445D}" destId="{7C881CAB-0754-46C1-96F1-35335E3FA86B}" srcOrd="0" destOrd="0" presId="urn:microsoft.com/office/officeart/2005/8/layout/process1"/>
    <dgm:cxn modelId="{1C280D6B-8110-42CB-AF2D-A31BDD7E0473}" type="presParOf" srcId="{DE3EE300-6753-429F-A0F7-FAFDFF213239}" destId="{071F34BE-C822-487E-9109-BA1594E5EBDF}" srcOrd="2" destOrd="0" presId="urn:microsoft.com/office/officeart/2005/8/layout/process1"/>
    <dgm:cxn modelId="{337400A9-41F6-4B2A-8433-AD7270480287}" type="presParOf" srcId="{DE3EE300-6753-429F-A0F7-FAFDFF213239}" destId="{F651B0B5-0480-4787-AF9F-C0BDA3DF9544}" srcOrd="3" destOrd="0" presId="urn:microsoft.com/office/officeart/2005/8/layout/process1"/>
    <dgm:cxn modelId="{00FBAB43-296B-4144-B2AB-E146A8BBAA3F}" type="presParOf" srcId="{F651B0B5-0480-4787-AF9F-C0BDA3DF9544}" destId="{9726C96F-B985-4F25-B9EE-79115655B2E1}" srcOrd="0" destOrd="0" presId="urn:microsoft.com/office/officeart/2005/8/layout/process1"/>
    <dgm:cxn modelId="{25462C78-B854-46C8-888B-28574A0F966D}" type="presParOf" srcId="{DE3EE300-6753-429F-A0F7-FAFDFF213239}" destId="{A791DF51-58B9-4207-924C-5D9799F9F3F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F9B4A8-C23E-43B5-AA31-5DD46B0C27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4551B60-3415-4EB0-9F81-24F1497CED8C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BBE378D0-1088-4675-9837-AE99C90BD2C2}" type="parTrans" cxnId="{D4503382-22CA-4C5C-8FD2-E52F5E2599A9}">
      <dgm:prSet/>
      <dgm:spPr/>
      <dgm:t>
        <a:bodyPr/>
        <a:lstStyle/>
        <a:p>
          <a:endParaRPr lang="en-IN" sz="2400"/>
        </a:p>
      </dgm:t>
    </dgm:pt>
    <dgm:pt modelId="{A62B66BE-1F83-4E8A-9061-2D2B565F562C}" type="sibTrans" cxnId="{D4503382-22CA-4C5C-8FD2-E52F5E2599A9}">
      <dgm:prSet custT="1"/>
      <dgm:spPr/>
      <dgm:t>
        <a:bodyPr/>
        <a:lstStyle/>
        <a:p>
          <a:endParaRPr lang="en-IN" sz="2400"/>
        </a:p>
      </dgm:t>
    </dgm:pt>
    <dgm:pt modelId="{1A8C0673-73D5-46DA-A45E-D5FDA53B53C1}">
      <dgm:prSet phldrT="[Text]" custT="1"/>
      <dgm:spPr/>
      <dgm:t>
        <a:bodyPr/>
        <a:lstStyle/>
        <a:p>
          <a:r>
            <a:rPr lang="en-US" sz="2400" dirty="0"/>
            <a:t>LINEAR REGRESSION</a:t>
          </a:r>
          <a:endParaRPr lang="en-IN" sz="2400" dirty="0"/>
        </a:p>
      </dgm:t>
    </dgm:pt>
    <dgm:pt modelId="{28A5FEC2-E3A2-4B61-9041-D6AE896702E6}" type="parTrans" cxnId="{543BC143-C235-4A39-A924-809F776108E4}">
      <dgm:prSet/>
      <dgm:spPr/>
      <dgm:t>
        <a:bodyPr/>
        <a:lstStyle/>
        <a:p>
          <a:endParaRPr lang="en-IN" sz="2400"/>
        </a:p>
      </dgm:t>
    </dgm:pt>
    <dgm:pt modelId="{A4633087-DFD4-45C6-AA18-D18B3D1C8086}" type="sibTrans" cxnId="{543BC143-C235-4A39-A924-809F776108E4}">
      <dgm:prSet custT="1"/>
      <dgm:spPr/>
      <dgm:t>
        <a:bodyPr/>
        <a:lstStyle/>
        <a:p>
          <a:endParaRPr lang="en-IN" sz="2400"/>
        </a:p>
      </dgm:t>
    </dgm:pt>
    <dgm:pt modelId="{D29C78CC-984D-4C67-AFC6-3FEE27606CD1}">
      <dgm:prSet phldrT="[Text]" custT="1"/>
      <dgm:spPr/>
      <dgm:t>
        <a:bodyPr/>
        <a:lstStyle/>
        <a:p>
          <a:r>
            <a:rPr lang="en-US" sz="2400" dirty="0"/>
            <a:t>PREDICTION</a:t>
          </a:r>
          <a:endParaRPr lang="en-IN" sz="2400" dirty="0"/>
        </a:p>
      </dgm:t>
    </dgm:pt>
    <dgm:pt modelId="{A5606975-CB96-448A-B2C6-66712A245121}" type="parTrans" cxnId="{13FC4202-8A94-4734-8EDF-356A9036BFEA}">
      <dgm:prSet/>
      <dgm:spPr/>
      <dgm:t>
        <a:bodyPr/>
        <a:lstStyle/>
        <a:p>
          <a:endParaRPr lang="en-IN" sz="2400"/>
        </a:p>
      </dgm:t>
    </dgm:pt>
    <dgm:pt modelId="{8501C470-D846-47EB-9194-5C8C040F0134}" type="sibTrans" cxnId="{13FC4202-8A94-4734-8EDF-356A9036BFEA}">
      <dgm:prSet/>
      <dgm:spPr/>
      <dgm:t>
        <a:bodyPr/>
        <a:lstStyle/>
        <a:p>
          <a:endParaRPr lang="en-IN" sz="2400"/>
        </a:p>
      </dgm:t>
    </dgm:pt>
    <dgm:pt modelId="{DE3EE300-6753-429F-A0F7-FAFDFF213239}" type="pres">
      <dgm:prSet presAssocID="{82F9B4A8-C23E-43B5-AA31-5DD46B0C27A6}" presName="Name0" presStyleCnt="0">
        <dgm:presLayoutVars>
          <dgm:dir/>
          <dgm:resizeHandles val="exact"/>
        </dgm:presLayoutVars>
      </dgm:prSet>
      <dgm:spPr/>
    </dgm:pt>
    <dgm:pt modelId="{DE7FDA18-ED65-4FFF-B0AE-182029089827}" type="pres">
      <dgm:prSet presAssocID="{44551B60-3415-4EB0-9F81-24F1497CED8C}" presName="node" presStyleLbl="node1" presStyleIdx="0" presStyleCnt="3">
        <dgm:presLayoutVars>
          <dgm:bulletEnabled val="1"/>
        </dgm:presLayoutVars>
      </dgm:prSet>
      <dgm:spPr/>
    </dgm:pt>
    <dgm:pt modelId="{CF6C5647-9871-4615-A5EC-9B6F4AC4445D}" type="pres">
      <dgm:prSet presAssocID="{A62B66BE-1F83-4E8A-9061-2D2B565F562C}" presName="sibTrans" presStyleLbl="sibTrans2D1" presStyleIdx="0" presStyleCnt="2"/>
      <dgm:spPr/>
    </dgm:pt>
    <dgm:pt modelId="{7C881CAB-0754-46C1-96F1-35335E3FA86B}" type="pres">
      <dgm:prSet presAssocID="{A62B66BE-1F83-4E8A-9061-2D2B565F562C}" presName="connectorText" presStyleLbl="sibTrans2D1" presStyleIdx="0" presStyleCnt="2"/>
      <dgm:spPr/>
    </dgm:pt>
    <dgm:pt modelId="{071F34BE-C822-487E-9109-BA1594E5EBDF}" type="pres">
      <dgm:prSet presAssocID="{1A8C0673-73D5-46DA-A45E-D5FDA53B53C1}" presName="node" presStyleLbl="node1" presStyleIdx="1" presStyleCnt="3">
        <dgm:presLayoutVars>
          <dgm:bulletEnabled val="1"/>
        </dgm:presLayoutVars>
      </dgm:prSet>
      <dgm:spPr/>
    </dgm:pt>
    <dgm:pt modelId="{F651B0B5-0480-4787-AF9F-C0BDA3DF9544}" type="pres">
      <dgm:prSet presAssocID="{A4633087-DFD4-45C6-AA18-D18B3D1C8086}" presName="sibTrans" presStyleLbl="sibTrans2D1" presStyleIdx="1" presStyleCnt="2"/>
      <dgm:spPr/>
    </dgm:pt>
    <dgm:pt modelId="{9726C96F-B985-4F25-B9EE-79115655B2E1}" type="pres">
      <dgm:prSet presAssocID="{A4633087-DFD4-45C6-AA18-D18B3D1C8086}" presName="connectorText" presStyleLbl="sibTrans2D1" presStyleIdx="1" presStyleCnt="2"/>
      <dgm:spPr/>
    </dgm:pt>
    <dgm:pt modelId="{A791DF51-58B9-4207-924C-5D9799F9F3FA}" type="pres">
      <dgm:prSet presAssocID="{D29C78CC-984D-4C67-AFC6-3FEE27606CD1}" presName="node" presStyleLbl="node1" presStyleIdx="2" presStyleCnt="3">
        <dgm:presLayoutVars>
          <dgm:bulletEnabled val="1"/>
        </dgm:presLayoutVars>
      </dgm:prSet>
      <dgm:spPr/>
    </dgm:pt>
  </dgm:ptLst>
  <dgm:cxnLst>
    <dgm:cxn modelId="{13FC4202-8A94-4734-8EDF-356A9036BFEA}" srcId="{82F9B4A8-C23E-43B5-AA31-5DD46B0C27A6}" destId="{D29C78CC-984D-4C67-AFC6-3FEE27606CD1}" srcOrd="2" destOrd="0" parTransId="{A5606975-CB96-448A-B2C6-66712A245121}" sibTransId="{8501C470-D846-47EB-9194-5C8C040F0134}"/>
    <dgm:cxn modelId="{A6A04112-7D27-470E-B7CE-EE5EF7D6F5C4}" type="presOf" srcId="{A62B66BE-1F83-4E8A-9061-2D2B565F562C}" destId="{7C881CAB-0754-46C1-96F1-35335E3FA86B}" srcOrd="1" destOrd="0" presId="urn:microsoft.com/office/officeart/2005/8/layout/process1"/>
    <dgm:cxn modelId="{57A66D29-518C-423A-A95D-911D52EC7630}" type="presOf" srcId="{D29C78CC-984D-4C67-AFC6-3FEE27606CD1}" destId="{A791DF51-58B9-4207-924C-5D9799F9F3FA}" srcOrd="0" destOrd="0" presId="urn:microsoft.com/office/officeart/2005/8/layout/process1"/>
    <dgm:cxn modelId="{543BC143-C235-4A39-A924-809F776108E4}" srcId="{82F9B4A8-C23E-43B5-AA31-5DD46B0C27A6}" destId="{1A8C0673-73D5-46DA-A45E-D5FDA53B53C1}" srcOrd="1" destOrd="0" parTransId="{28A5FEC2-E3A2-4B61-9041-D6AE896702E6}" sibTransId="{A4633087-DFD4-45C6-AA18-D18B3D1C8086}"/>
    <dgm:cxn modelId="{D22B4D7D-4A23-4E5E-A824-D1EDEEC5E08F}" type="presOf" srcId="{44551B60-3415-4EB0-9F81-24F1497CED8C}" destId="{DE7FDA18-ED65-4FFF-B0AE-182029089827}" srcOrd="0" destOrd="0" presId="urn:microsoft.com/office/officeart/2005/8/layout/process1"/>
    <dgm:cxn modelId="{D4503382-22CA-4C5C-8FD2-E52F5E2599A9}" srcId="{82F9B4A8-C23E-43B5-AA31-5DD46B0C27A6}" destId="{44551B60-3415-4EB0-9F81-24F1497CED8C}" srcOrd="0" destOrd="0" parTransId="{BBE378D0-1088-4675-9837-AE99C90BD2C2}" sibTransId="{A62B66BE-1F83-4E8A-9061-2D2B565F562C}"/>
    <dgm:cxn modelId="{F62FF28C-A565-4A09-970F-1D2B5EEA17CD}" type="presOf" srcId="{82F9B4A8-C23E-43B5-AA31-5DD46B0C27A6}" destId="{DE3EE300-6753-429F-A0F7-FAFDFF213239}" srcOrd="0" destOrd="0" presId="urn:microsoft.com/office/officeart/2005/8/layout/process1"/>
    <dgm:cxn modelId="{E71A1E9B-C8DA-47D9-99E1-03F2352FBF47}" type="presOf" srcId="{1A8C0673-73D5-46DA-A45E-D5FDA53B53C1}" destId="{071F34BE-C822-487E-9109-BA1594E5EBDF}" srcOrd="0" destOrd="0" presId="urn:microsoft.com/office/officeart/2005/8/layout/process1"/>
    <dgm:cxn modelId="{619A99AC-7AA4-4270-9466-6B34210CF619}" type="presOf" srcId="{A4633087-DFD4-45C6-AA18-D18B3D1C8086}" destId="{9726C96F-B985-4F25-B9EE-79115655B2E1}" srcOrd="1" destOrd="0" presId="urn:microsoft.com/office/officeart/2005/8/layout/process1"/>
    <dgm:cxn modelId="{1B36BDEF-ACB7-4A9B-AC2D-6985BA1C3B0A}" type="presOf" srcId="{A4633087-DFD4-45C6-AA18-D18B3D1C8086}" destId="{F651B0B5-0480-4787-AF9F-C0BDA3DF9544}" srcOrd="0" destOrd="0" presId="urn:microsoft.com/office/officeart/2005/8/layout/process1"/>
    <dgm:cxn modelId="{E5433AFE-C3C5-4ACD-80DA-CF199206D326}" type="presOf" srcId="{A62B66BE-1F83-4E8A-9061-2D2B565F562C}" destId="{CF6C5647-9871-4615-A5EC-9B6F4AC4445D}" srcOrd="0" destOrd="0" presId="urn:microsoft.com/office/officeart/2005/8/layout/process1"/>
    <dgm:cxn modelId="{6D520155-EB70-40FF-A2FE-D29D08962189}" type="presParOf" srcId="{DE3EE300-6753-429F-A0F7-FAFDFF213239}" destId="{DE7FDA18-ED65-4FFF-B0AE-182029089827}" srcOrd="0" destOrd="0" presId="urn:microsoft.com/office/officeart/2005/8/layout/process1"/>
    <dgm:cxn modelId="{DB7329B7-FF84-45DA-ADE3-1B2638125C85}" type="presParOf" srcId="{DE3EE300-6753-429F-A0F7-FAFDFF213239}" destId="{CF6C5647-9871-4615-A5EC-9B6F4AC4445D}" srcOrd="1" destOrd="0" presId="urn:microsoft.com/office/officeart/2005/8/layout/process1"/>
    <dgm:cxn modelId="{5F4E7F1C-1C28-4E43-88EF-517CEEF5C510}" type="presParOf" srcId="{CF6C5647-9871-4615-A5EC-9B6F4AC4445D}" destId="{7C881CAB-0754-46C1-96F1-35335E3FA86B}" srcOrd="0" destOrd="0" presId="urn:microsoft.com/office/officeart/2005/8/layout/process1"/>
    <dgm:cxn modelId="{1C280D6B-8110-42CB-AF2D-A31BDD7E0473}" type="presParOf" srcId="{DE3EE300-6753-429F-A0F7-FAFDFF213239}" destId="{071F34BE-C822-487E-9109-BA1594E5EBDF}" srcOrd="2" destOrd="0" presId="urn:microsoft.com/office/officeart/2005/8/layout/process1"/>
    <dgm:cxn modelId="{337400A9-41F6-4B2A-8433-AD7270480287}" type="presParOf" srcId="{DE3EE300-6753-429F-A0F7-FAFDFF213239}" destId="{F651B0B5-0480-4787-AF9F-C0BDA3DF9544}" srcOrd="3" destOrd="0" presId="urn:microsoft.com/office/officeart/2005/8/layout/process1"/>
    <dgm:cxn modelId="{00FBAB43-296B-4144-B2AB-E146A8BBAA3F}" type="presParOf" srcId="{F651B0B5-0480-4787-AF9F-C0BDA3DF9544}" destId="{9726C96F-B985-4F25-B9EE-79115655B2E1}" srcOrd="0" destOrd="0" presId="urn:microsoft.com/office/officeart/2005/8/layout/process1"/>
    <dgm:cxn modelId="{25462C78-B854-46C8-888B-28574A0F966D}" type="presParOf" srcId="{DE3EE300-6753-429F-A0F7-FAFDFF213239}" destId="{A791DF51-58B9-4207-924C-5D9799F9F3F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F9B4A8-C23E-43B5-AA31-5DD46B0C27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44551B60-3415-4EB0-9F81-24F1497CED8C}">
          <dgm:prSet phldrT="[Text]" custT="1"/>
          <dgm:spPr/>
          <dgm:t>
            <a:bodyPr/>
            <a:lstStyle/>
            <a:p>
              <a:r>
                <a:rPr lang="en-US" sz="2400" dirty="0"/>
                <a:t>Multiple Independent variables</a:t>
              </a:r>
            </a:p>
            <a:p>
              <a:r>
                <a:rPr lang="en-US" sz="2400" dirty="0"/>
                <a:t>(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24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sz="2400" b="0" i="1" smtClean="0">
                      <a:latin typeface="Cambria Math" panose="02040503050406030204" pitchFamily="18" charset="0"/>
                    </a:rPr>
                    <m:t> , … </m:t>
                  </m:r>
                  <m:sSub>
                    <m:sSubPr>
                      <m:ctrlPr>
                        <a:rPr lang="en-US" sz="24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</m:oMath>
              </a14:m>
              <a:r>
                <a:rPr lang="en-US" sz="2400" dirty="0"/>
                <a:t>)</a:t>
              </a:r>
              <a:endParaRPr lang="en-IN" sz="2400" dirty="0"/>
            </a:p>
          </dgm:t>
        </dgm:pt>
      </mc:Choice>
      <mc:Fallback xmlns="">
        <dgm:pt modelId="{44551B60-3415-4EB0-9F81-24F1497CED8C}">
          <dgm:prSet phldrT="[Text]" custT="1"/>
          <dgm:spPr/>
          <dgm:t>
            <a:bodyPr/>
            <a:lstStyle/>
            <a:p>
              <a:r>
                <a:rPr lang="en-US" sz="2400" dirty="0"/>
                <a:t>Multiple Independent variables</a:t>
              </a:r>
            </a:p>
            <a:p>
              <a:r>
                <a:rPr lang="en-US" sz="2400" dirty="0"/>
                <a:t>(</a:t>
              </a:r>
              <a:r>
                <a:rPr lang="en-US" sz="2400" b="0" i="0">
                  <a:latin typeface="Cambria Math" panose="02040503050406030204" pitchFamily="18" charset="0"/>
                </a:rPr>
                <a:t>𝑥_1  , … 𝑥_𝑛</a:t>
              </a:r>
              <a:r>
                <a:rPr lang="en-US" sz="2400" dirty="0"/>
                <a:t>)</a:t>
              </a:r>
              <a:endParaRPr lang="en-IN" sz="2400" dirty="0"/>
            </a:p>
          </dgm:t>
        </dgm:pt>
      </mc:Fallback>
    </mc:AlternateContent>
    <dgm:pt modelId="{BBE378D0-1088-4675-9837-AE99C90BD2C2}" type="parTrans" cxnId="{D4503382-22CA-4C5C-8FD2-E52F5E2599A9}">
      <dgm:prSet/>
      <dgm:spPr/>
      <dgm:t>
        <a:bodyPr/>
        <a:lstStyle/>
        <a:p>
          <a:endParaRPr lang="en-IN" sz="2400"/>
        </a:p>
      </dgm:t>
    </dgm:pt>
    <dgm:pt modelId="{A62B66BE-1F83-4E8A-9061-2D2B565F562C}" type="sibTrans" cxnId="{D4503382-22CA-4C5C-8FD2-E52F5E2599A9}">
      <dgm:prSet custT="1"/>
      <dgm:spPr/>
      <dgm:t>
        <a:bodyPr/>
        <a:lstStyle/>
        <a:p>
          <a:endParaRPr lang="en-IN" sz="2400"/>
        </a:p>
      </dgm:t>
    </dgm:pt>
    <dgm:pt modelId="{1A8C0673-73D5-46DA-A45E-D5FDA53B53C1}">
      <dgm:prSet phldrT="[Text]" custT="1"/>
      <dgm:spPr/>
      <dgm:t>
        <a:bodyPr/>
        <a:lstStyle/>
        <a:p>
          <a:r>
            <a:rPr lang="en-US" sz="2400" dirty="0"/>
            <a:t>LINEAR REGRESSION</a:t>
          </a:r>
          <a:endParaRPr lang="en-IN" sz="2400" dirty="0"/>
        </a:p>
      </dgm:t>
    </dgm:pt>
    <dgm:pt modelId="{28A5FEC2-E3A2-4B61-9041-D6AE896702E6}" type="parTrans" cxnId="{543BC143-C235-4A39-A924-809F776108E4}">
      <dgm:prSet/>
      <dgm:spPr/>
      <dgm:t>
        <a:bodyPr/>
        <a:lstStyle/>
        <a:p>
          <a:endParaRPr lang="en-IN" sz="2400"/>
        </a:p>
      </dgm:t>
    </dgm:pt>
    <dgm:pt modelId="{A4633087-DFD4-45C6-AA18-D18B3D1C8086}" type="sibTrans" cxnId="{543BC143-C235-4A39-A924-809F776108E4}">
      <dgm:prSet custT="1"/>
      <dgm:spPr/>
      <dgm:t>
        <a:bodyPr/>
        <a:lstStyle/>
        <a:p>
          <a:endParaRPr lang="en-IN" sz="2400"/>
        </a:p>
      </dgm:t>
    </dgm:pt>
    <dgm:pt modelId="{D29C78CC-984D-4C67-AFC6-3FEE27606CD1}">
      <dgm:prSet phldrT="[Text]" custT="1"/>
      <dgm:spPr/>
      <dgm:t>
        <a:bodyPr/>
        <a:lstStyle/>
        <a:p>
          <a:r>
            <a:rPr lang="en-US" sz="2400" dirty="0"/>
            <a:t>PREDICTION</a:t>
          </a:r>
          <a:endParaRPr lang="en-IN" sz="2400" dirty="0"/>
        </a:p>
      </dgm:t>
    </dgm:pt>
    <dgm:pt modelId="{A5606975-CB96-448A-B2C6-66712A245121}" type="parTrans" cxnId="{13FC4202-8A94-4734-8EDF-356A9036BFEA}">
      <dgm:prSet/>
      <dgm:spPr/>
      <dgm:t>
        <a:bodyPr/>
        <a:lstStyle/>
        <a:p>
          <a:endParaRPr lang="en-IN" sz="2400"/>
        </a:p>
      </dgm:t>
    </dgm:pt>
    <dgm:pt modelId="{8501C470-D846-47EB-9194-5C8C040F0134}" type="sibTrans" cxnId="{13FC4202-8A94-4734-8EDF-356A9036BFEA}">
      <dgm:prSet/>
      <dgm:spPr/>
      <dgm:t>
        <a:bodyPr/>
        <a:lstStyle/>
        <a:p>
          <a:endParaRPr lang="en-IN" sz="2400"/>
        </a:p>
      </dgm:t>
    </dgm:pt>
    <dgm:pt modelId="{DE3EE300-6753-429F-A0F7-FAFDFF213239}" type="pres">
      <dgm:prSet presAssocID="{82F9B4A8-C23E-43B5-AA31-5DD46B0C27A6}" presName="Name0" presStyleCnt="0">
        <dgm:presLayoutVars>
          <dgm:dir/>
          <dgm:resizeHandles val="exact"/>
        </dgm:presLayoutVars>
      </dgm:prSet>
      <dgm:spPr/>
    </dgm:pt>
    <dgm:pt modelId="{DE7FDA18-ED65-4FFF-B0AE-182029089827}" type="pres">
      <dgm:prSet presAssocID="{44551B60-3415-4EB0-9F81-24F1497CED8C}" presName="node" presStyleLbl="node1" presStyleIdx="0" presStyleCnt="3">
        <dgm:presLayoutVars>
          <dgm:bulletEnabled val="1"/>
        </dgm:presLayoutVars>
      </dgm:prSet>
      <dgm:spPr/>
    </dgm:pt>
    <dgm:pt modelId="{CF6C5647-9871-4615-A5EC-9B6F4AC4445D}" type="pres">
      <dgm:prSet presAssocID="{A62B66BE-1F83-4E8A-9061-2D2B565F562C}" presName="sibTrans" presStyleLbl="sibTrans2D1" presStyleIdx="0" presStyleCnt="2"/>
      <dgm:spPr/>
    </dgm:pt>
    <dgm:pt modelId="{7C881CAB-0754-46C1-96F1-35335E3FA86B}" type="pres">
      <dgm:prSet presAssocID="{A62B66BE-1F83-4E8A-9061-2D2B565F562C}" presName="connectorText" presStyleLbl="sibTrans2D1" presStyleIdx="0" presStyleCnt="2"/>
      <dgm:spPr/>
    </dgm:pt>
    <dgm:pt modelId="{071F34BE-C822-487E-9109-BA1594E5EBDF}" type="pres">
      <dgm:prSet presAssocID="{1A8C0673-73D5-46DA-A45E-D5FDA53B53C1}" presName="node" presStyleLbl="node1" presStyleIdx="1" presStyleCnt="3">
        <dgm:presLayoutVars>
          <dgm:bulletEnabled val="1"/>
        </dgm:presLayoutVars>
      </dgm:prSet>
      <dgm:spPr/>
    </dgm:pt>
    <dgm:pt modelId="{F651B0B5-0480-4787-AF9F-C0BDA3DF9544}" type="pres">
      <dgm:prSet presAssocID="{A4633087-DFD4-45C6-AA18-D18B3D1C8086}" presName="sibTrans" presStyleLbl="sibTrans2D1" presStyleIdx="1" presStyleCnt="2"/>
      <dgm:spPr/>
    </dgm:pt>
    <dgm:pt modelId="{9726C96F-B985-4F25-B9EE-79115655B2E1}" type="pres">
      <dgm:prSet presAssocID="{A4633087-DFD4-45C6-AA18-D18B3D1C8086}" presName="connectorText" presStyleLbl="sibTrans2D1" presStyleIdx="1" presStyleCnt="2"/>
      <dgm:spPr/>
    </dgm:pt>
    <dgm:pt modelId="{A791DF51-58B9-4207-924C-5D9799F9F3FA}" type="pres">
      <dgm:prSet presAssocID="{D29C78CC-984D-4C67-AFC6-3FEE27606CD1}" presName="node" presStyleLbl="node1" presStyleIdx="2" presStyleCnt="3">
        <dgm:presLayoutVars>
          <dgm:bulletEnabled val="1"/>
        </dgm:presLayoutVars>
      </dgm:prSet>
      <dgm:spPr/>
    </dgm:pt>
  </dgm:ptLst>
  <dgm:cxnLst>
    <dgm:cxn modelId="{13FC4202-8A94-4734-8EDF-356A9036BFEA}" srcId="{82F9B4A8-C23E-43B5-AA31-5DD46B0C27A6}" destId="{D29C78CC-984D-4C67-AFC6-3FEE27606CD1}" srcOrd="2" destOrd="0" parTransId="{A5606975-CB96-448A-B2C6-66712A245121}" sibTransId="{8501C470-D846-47EB-9194-5C8C040F0134}"/>
    <dgm:cxn modelId="{A6A04112-7D27-470E-B7CE-EE5EF7D6F5C4}" type="presOf" srcId="{A62B66BE-1F83-4E8A-9061-2D2B565F562C}" destId="{7C881CAB-0754-46C1-96F1-35335E3FA86B}" srcOrd="1" destOrd="0" presId="urn:microsoft.com/office/officeart/2005/8/layout/process1"/>
    <dgm:cxn modelId="{57A66D29-518C-423A-A95D-911D52EC7630}" type="presOf" srcId="{D29C78CC-984D-4C67-AFC6-3FEE27606CD1}" destId="{A791DF51-58B9-4207-924C-5D9799F9F3FA}" srcOrd="0" destOrd="0" presId="urn:microsoft.com/office/officeart/2005/8/layout/process1"/>
    <dgm:cxn modelId="{543BC143-C235-4A39-A924-809F776108E4}" srcId="{82F9B4A8-C23E-43B5-AA31-5DD46B0C27A6}" destId="{1A8C0673-73D5-46DA-A45E-D5FDA53B53C1}" srcOrd="1" destOrd="0" parTransId="{28A5FEC2-E3A2-4B61-9041-D6AE896702E6}" sibTransId="{A4633087-DFD4-45C6-AA18-D18B3D1C8086}"/>
    <dgm:cxn modelId="{D22B4D7D-4A23-4E5E-A824-D1EDEEC5E08F}" type="presOf" srcId="{44551B60-3415-4EB0-9F81-24F1497CED8C}" destId="{DE7FDA18-ED65-4FFF-B0AE-182029089827}" srcOrd="0" destOrd="0" presId="urn:microsoft.com/office/officeart/2005/8/layout/process1"/>
    <dgm:cxn modelId="{D4503382-22CA-4C5C-8FD2-E52F5E2599A9}" srcId="{82F9B4A8-C23E-43B5-AA31-5DD46B0C27A6}" destId="{44551B60-3415-4EB0-9F81-24F1497CED8C}" srcOrd="0" destOrd="0" parTransId="{BBE378D0-1088-4675-9837-AE99C90BD2C2}" sibTransId="{A62B66BE-1F83-4E8A-9061-2D2B565F562C}"/>
    <dgm:cxn modelId="{F62FF28C-A565-4A09-970F-1D2B5EEA17CD}" type="presOf" srcId="{82F9B4A8-C23E-43B5-AA31-5DD46B0C27A6}" destId="{DE3EE300-6753-429F-A0F7-FAFDFF213239}" srcOrd="0" destOrd="0" presId="urn:microsoft.com/office/officeart/2005/8/layout/process1"/>
    <dgm:cxn modelId="{E71A1E9B-C8DA-47D9-99E1-03F2352FBF47}" type="presOf" srcId="{1A8C0673-73D5-46DA-A45E-D5FDA53B53C1}" destId="{071F34BE-C822-487E-9109-BA1594E5EBDF}" srcOrd="0" destOrd="0" presId="urn:microsoft.com/office/officeart/2005/8/layout/process1"/>
    <dgm:cxn modelId="{619A99AC-7AA4-4270-9466-6B34210CF619}" type="presOf" srcId="{A4633087-DFD4-45C6-AA18-D18B3D1C8086}" destId="{9726C96F-B985-4F25-B9EE-79115655B2E1}" srcOrd="1" destOrd="0" presId="urn:microsoft.com/office/officeart/2005/8/layout/process1"/>
    <dgm:cxn modelId="{1B36BDEF-ACB7-4A9B-AC2D-6985BA1C3B0A}" type="presOf" srcId="{A4633087-DFD4-45C6-AA18-D18B3D1C8086}" destId="{F651B0B5-0480-4787-AF9F-C0BDA3DF9544}" srcOrd="0" destOrd="0" presId="urn:microsoft.com/office/officeart/2005/8/layout/process1"/>
    <dgm:cxn modelId="{E5433AFE-C3C5-4ACD-80DA-CF199206D326}" type="presOf" srcId="{A62B66BE-1F83-4E8A-9061-2D2B565F562C}" destId="{CF6C5647-9871-4615-A5EC-9B6F4AC4445D}" srcOrd="0" destOrd="0" presId="urn:microsoft.com/office/officeart/2005/8/layout/process1"/>
    <dgm:cxn modelId="{6D520155-EB70-40FF-A2FE-D29D08962189}" type="presParOf" srcId="{DE3EE300-6753-429F-A0F7-FAFDFF213239}" destId="{DE7FDA18-ED65-4FFF-B0AE-182029089827}" srcOrd="0" destOrd="0" presId="urn:microsoft.com/office/officeart/2005/8/layout/process1"/>
    <dgm:cxn modelId="{DB7329B7-FF84-45DA-ADE3-1B2638125C85}" type="presParOf" srcId="{DE3EE300-6753-429F-A0F7-FAFDFF213239}" destId="{CF6C5647-9871-4615-A5EC-9B6F4AC4445D}" srcOrd="1" destOrd="0" presId="urn:microsoft.com/office/officeart/2005/8/layout/process1"/>
    <dgm:cxn modelId="{5F4E7F1C-1C28-4E43-88EF-517CEEF5C510}" type="presParOf" srcId="{CF6C5647-9871-4615-A5EC-9B6F4AC4445D}" destId="{7C881CAB-0754-46C1-96F1-35335E3FA86B}" srcOrd="0" destOrd="0" presId="urn:microsoft.com/office/officeart/2005/8/layout/process1"/>
    <dgm:cxn modelId="{1C280D6B-8110-42CB-AF2D-A31BDD7E0473}" type="presParOf" srcId="{DE3EE300-6753-429F-A0F7-FAFDFF213239}" destId="{071F34BE-C822-487E-9109-BA1594E5EBDF}" srcOrd="2" destOrd="0" presId="urn:microsoft.com/office/officeart/2005/8/layout/process1"/>
    <dgm:cxn modelId="{337400A9-41F6-4B2A-8433-AD7270480287}" type="presParOf" srcId="{DE3EE300-6753-429F-A0F7-FAFDFF213239}" destId="{F651B0B5-0480-4787-AF9F-C0BDA3DF9544}" srcOrd="3" destOrd="0" presId="urn:microsoft.com/office/officeart/2005/8/layout/process1"/>
    <dgm:cxn modelId="{00FBAB43-296B-4144-B2AB-E146A8BBAA3F}" type="presParOf" srcId="{F651B0B5-0480-4787-AF9F-C0BDA3DF9544}" destId="{9726C96F-B985-4F25-B9EE-79115655B2E1}" srcOrd="0" destOrd="0" presId="urn:microsoft.com/office/officeart/2005/8/layout/process1"/>
    <dgm:cxn modelId="{25462C78-B854-46C8-888B-28574A0F966D}" type="presParOf" srcId="{DE3EE300-6753-429F-A0F7-FAFDFF213239}" destId="{A791DF51-58B9-4207-924C-5D9799F9F3F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F9B4A8-C23E-43B5-AA31-5DD46B0C27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4551B60-3415-4EB0-9F81-24F1497CED8C}">
      <dgm:prSet phldrT="[Text]" custT="1"/>
      <dgm:spPr>
        <a:blipFill>
          <a:blip xmlns:r="http://schemas.openxmlformats.org/officeDocument/2006/relationships" r:embed="rId1"/>
          <a:stretch>
            <a:fillRect b="-669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BBE378D0-1088-4675-9837-AE99C90BD2C2}" type="parTrans" cxnId="{D4503382-22CA-4C5C-8FD2-E52F5E2599A9}">
      <dgm:prSet/>
      <dgm:spPr/>
      <dgm:t>
        <a:bodyPr/>
        <a:lstStyle/>
        <a:p>
          <a:endParaRPr lang="en-IN" sz="2400"/>
        </a:p>
      </dgm:t>
    </dgm:pt>
    <dgm:pt modelId="{A62B66BE-1F83-4E8A-9061-2D2B565F562C}" type="sibTrans" cxnId="{D4503382-22CA-4C5C-8FD2-E52F5E2599A9}">
      <dgm:prSet custT="1"/>
      <dgm:spPr/>
      <dgm:t>
        <a:bodyPr/>
        <a:lstStyle/>
        <a:p>
          <a:endParaRPr lang="en-IN" sz="2400"/>
        </a:p>
      </dgm:t>
    </dgm:pt>
    <dgm:pt modelId="{1A8C0673-73D5-46DA-A45E-D5FDA53B53C1}">
      <dgm:prSet phldrT="[Text]" custT="1"/>
      <dgm:spPr/>
      <dgm:t>
        <a:bodyPr/>
        <a:lstStyle/>
        <a:p>
          <a:r>
            <a:rPr lang="en-US" sz="2400" dirty="0"/>
            <a:t>LINEAR REGRESSION</a:t>
          </a:r>
          <a:endParaRPr lang="en-IN" sz="2400" dirty="0"/>
        </a:p>
      </dgm:t>
    </dgm:pt>
    <dgm:pt modelId="{28A5FEC2-E3A2-4B61-9041-D6AE896702E6}" type="parTrans" cxnId="{543BC143-C235-4A39-A924-809F776108E4}">
      <dgm:prSet/>
      <dgm:spPr/>
      <dgm:t>
        <a:bodyPr/>
        <a:lstStyle/>
        <a:p>
          <a:endParaRPr lang="en-IN" sz="2400"/>
        </a:p>
      </dgm:t>
    </dgm:pt>
    <dgm:pt modelId="{A4633087-DFD4-45C6-AA18-D18B3D1C8086}" type="sibTrans" cxnId="{543BC143-C235-4A39-A924-809F776108E4}">
      <dgm:prSet custT="1"/>
      <dgm:spPr/>
      <dgm:t>
        <a:bodyPr/>
        <a:lstStyle/>
        <a:p>
          <a:endParaRPr lang="en-IN" sz="2400"/>
        </a:p>
      </dgm:t>
    </dgm:pt>
    <dgm:pt modelId="{D29C78CC-984D-4C67-AFC6-3FEE27606CD1}">
      <dgm:prSet phldrT="[Text]" custT="1"/>
      <dgm:spPr/>
      <dgm:t>
        <a:bodyPr/>
        <a:lstStyle/>
        <a:p>
          <a:r>
            <a:rPr lang="en-US" sz="2400" dirty="0"/>
            <a:t>PREDICTION</a:t>
          </a:r>
          <a:endParaRPr lang="en-IN" sz="2400" dirty="0"/>
        </a:p>
      </dgm:t>
    </dgm:pt>
    <dgm:pt modelId="{A5606975-CB96-448A-B2C6-66712A245121}" type="parTrans" cxnId="{13FC4202-8A94-4734-8EDF-356A9036BFEA}">
      <dgm:prSet/>
      <dgm:spPr/>
      <dgm:t>
        <a:bodyPr/>
        <a:lstStyle/>
        <a:p>
          <a:endParaRPr lang="en-IN" sz="2400"/>
        </a:p>
      </dgm:t>
    </dgm:pt>
    <dgm:pt modelId="{8501C470-D846-47EB-9194-5C8C040F0134}" type="sibTrans" cxnId="{13FC4202-8A94-4734-8EDF-356A9036BFEA}">
      <dgm:prSet/>
      <dgm:spPr/>
      <dgm:t>
        <a:bodyPr/>
        <a:lstStyle/>
        <a:p>
          <a:endParaRPr lang="en-IN" sz="2400"/>
        </a:p>
      </dgm:t>
    </dgm:pt>
    <dgm:pt modelId="{DE3EE300-6753-429F-A0F7-FAFDFF213239}" type="pres">
      <dgm:prSet presAssocID="{82F9B4A8-C23E-43B5-AA31-5DD46B0C27A6}" presName="Name0" presStyleCnt="0">
        <dgm:presLayoutVars>
          <dgm:dir/>
          <dgm:resizeHandles val="exact"/>
        </dgm:presLayoutVars>
      </dgm:prSet>
      <dgm:spPr/>
    </dgm:pt>
    <dgm:pt modelId="{DE7FDA18-ED65-4FFF-B0AE-182029089827}" type="pres">
      <dgm:prSet presAssocID="{44551B60-3415-4EB0-9F81-24F1497CED8C}" presName="node" presStyleLbl="node1" presStyleIdx="0" presStyleCnt="3">
        <dgm:presLayoutVars>
          <dgm:bulletEnabled val="1"/>
        </dgm:presLayoutVars>
      </dgm:prSet>
      <dgm:spPr/>
    </dgm:pt>
    <dgm:pt modelId="{CF6C5647-9871-4615-A5EC-9B6F4AC4445D}" type="pres">
      <dgm:prSet presAssocID="{A62B66BE-1F83-4E8A-9061-2D2B565F562C}" presName="sibTrans" presStyleLbl="sibTrans2D1" presStyleIdx="0" presStyleCnt="2"/>
      <dgm:spPr/>
    </dgm:pt>
    <dgm:pt modelId="{7C881CAB-0754-46C1-96F1-35335E3FA86B}" type="pres">
      <dgm:prSet presAssocID="{A62B66BE-1F83-4E8A-9061-2D2B565F562C}" presName="connectorText" presStyleLbl="sibTrans2D1" presStyleIdx="0" presStyleCnt="2"/>
      <dgm:spPr/>
    </dgm:pt>
    <dgm:pt modelId="{071F34BE-C822-487E-9109-BA1594E5EBDF}" type="pres">
      <dgm:prSet presAssocID="{1A8C0673-73D5-46DA-A45E-D5FDA53B53C1}" presName="node" presStyleLbl="node1" presStyleIdx="1" presStyleCnt="3">
        <dgm:presLayoutVars>
          <dgm:bulletEnabled val="1"/>
        </dgm:presLayoutVars>
      </dgm:prSet>
      <dgm:spPr/>
    </dgm:pt>
    <dgm:pt modelId="{F651B0B5-0480-4787-AF9F-C0BDA3DF9544}" type="pres">
      <dgm:prSet presAssocID="{A4633087-DFD4-45C6-AA18-D18B3D1C8086}" presName="sibTrans" presStyleLbl="sibTrans2D1" presStyleIdx="1" presStyleCnt="2"/>
      <dgm:spPr/>
    </dgm:pt>
    <dgm:pt modelId="{9726C96F-B985-4F25-B9EE-79115655B2E1}" type="pres">
      <dgm:prSet presAssocID="{A4633087-DFD4-45C6-AA18-D18B3D1C8086}" presName="connectorText" presStyleLbl="sibTrans2D1" presStyleIdx="1" presStyleCnt="2"/>
      <dgm:spPr/>
    </dgm:pt>
    <dgm:pt modelId="{A791DF51-58B9-4207-924C-5D9799F9F3FA}" type="pres">
      <dgm:prSet presAssocID="{D29C78CC-984D-4C67-AFC6-3FEE27606CD1}" presName="node" presStyleLbl="node1" presStyleIdx="2" presStyleCnt="3">
        <dgm:presLayoutVars>
          <dgm:bulletEnabled val="1"/>
        </dgm:presLayoutVars>
      </dgm:prSet>
      <dgm:spPr/>
    </dgm:pt>
  </dgm:ptLst>
  <dgm:cxnLst>
    <dgm:cxn modelId="{13FC4202-8A94-4734-8EDF-356A9036BFEA}" srcId="{82F9B4A8-C23E-43B5-AA31-5DD46B0C27A6}" destId="{D29C78CC-984D-4C67-AFC6-3FEE27606CD1}" srcOrd="2" destOrd="0" parTransId="{A5606975-CB96-448A-B2C6-66712A245121}" sibTransId="{8501C470-D846-47EB-9194-5C8C040F0134}"/>
    <dgm:cxn modelId="{A6A04112-7D27-470E-B7CE-EE5EF7D6F5C4}" type="presOf" srcId="{A62B66BE-1F83-4E8A-9061-2D2B565F562C}" destId="{7C881CAB-0754-46C1-96F1-35335E3FA86B}" srcOrd="1" destOrd="0" presId="urn:microsoft.com/office/officeart/2005/8/layout/process1"/>
    <dgm:cxn modelId="{57A66D29-518C-423A-A95D-911D52EC7630}" type="presOf" srcId="{D29C78CC-984D-4C67-AFC6-3FEE27606CD1}" destId="{A791DF51-58B9-4207-924C-5D9799F9F3FA}" srcOrd="0" destOrd="0" presId="urn:microsoft.com/office/officeart/2005/8/layout/process1"/>
    <dgm:cxn modelId="{543BC143-C235-4A39-A924-809F776108E4}" srcId="{82F9B4A8-C23E-43B5-AA31-5DD46B0C27A6}" destId="{1A8C0673-73D5-46DA-A45E-D5FDA53B53C1}" srcOrd="1" destOrd="0" parTransId="{28A5FEC2-E3A2-4B61-9041-D6AE896702E6}" sibTransId="{A4633087-DFD4-45C6-AA18-D18B3D1C8086}"/>
    <dgm:cxn modelId="{D22B4D7D-4A23-4E5E-A824-D1EDEEC5E08F}" type="presOf" srcId="{44551B60-3415-4EB0-9F81-24F1497CED8C}" destId="{DE7FDA18-ED65-4FFF-B0AE-182029089827}" srcOrd="0" destOrd="0" presId="urn:microsoft.com/office/officeart/2005/8/layout/process1"/>
    <dgm:cxn modelId="{D4503382-22CA-4C5C-8FD2-E52F5E2599A9}" srcId="{82F9B4A8-C23E-43B5-AA31-5DD46B0C27A6}" destId="{44551B60-3415-4EB0-9F81-24F1497CED8C}" srcOrd="0" destOrd="0" parTransId="{BBE378D0-1088-4675-9837-AE99C90BD2C2}" sibTransId="{A62B66BE-1F83-4E8A-9061-2D2B565F562C}"/>
    <dgm:cxn modelId="{F62FF28C-A565-4A09-970F-1D2B5EEA17CD}" type="presOf" srcId="{82F9B4A8-C23E-43B5-AA31-5DD46B0C27A6}" destId="{DE3EE300-6753-429F-A0F7-FAFDFF213239}" srcOrd="0" destOrd="0" presId="urn:microsoft.com/office/officeart/2005/8/layout/process1"/>
    <dgm:cxn modelId="{E71A1E9B-C8DA-47D9-99E1-03F2352FBF47}" type="presOf" srcId="{1A8C0673-73D5-46DA-A45E-D5FDA53B53C1}" destId="{071F34BE-C822-487E-9109-BA1594E5EBDF}" srcOrd="0" destOrd="0" presId="urn:microsoft.com/office/officeart/2005/8/layout/process1"/>
    <dgm:cxn modelId="{619A99AC-7AA4-4270-9466-6B34210CF619}" type="presOf" srcId="{A4633087-DFD4-45C6-AA18-D18B3D1C8086}" destId="{9726C96F-B985-4F25-B9EE-79115655B2E1}" srcOrd="1" destOrd="0" presId="urn:microsoft.com/office/officeart/2005/8/layout/process1"/>
    <dgm:cxn modelId="{1B36BDEF-ACB7-4A9B-AC2D-6985BA1C3B0A}" type="presOf" srcId="{A4633087-DFD4-45C6-AA18-D18B3D1C8086}" destId="{F651B0B5-0480-4787-AF9F-C0BDA3DF9544}" srcOrd="0" destOrd="0" presId="urn:microsoft.com/office/officeart/2005/8/layout/process1"/>
    <dgm:cxn modelId="{E5433AFE-C3C5-4ACD-80DA-CF199206D326}" type="presOf" srcId="{A62B66BE-1F83-4E8A-9061-2D2B565F562C}" destId="{CF6C5647-9871-4615-A5EC-9B6F4AC4445D}" srcOrd="0" destOrd="0" presId="urn:microsoft.com/office/officeart/2005/8/layout/process1"/>
    <dgm:cxn modelId="{6D520155-EB70-40FF-A2FE-D29D08962189}" type="presParOf" srcId="{DE3EE300-6753-429F-A0F7-FAFDFF213239}" destId="{DE7FDA18-ED65-4FFF-B0AE-182029089827}" srcOrd="0" destOrd="0" presId="urn:microsoft.com/office/officeart/2005/8/layout/process1"/>
    <dgm:cxn modelId="{DB7329B7-FF84-45DA-ADE3-1B2638125C85}" type="presParOf" srcId="{DE3EE300-6753-429F-A0F7-FAFDFF213239}" destId="{CF6C5647-9871-4615-A5EC-9B6F4AC4445D}" srcOrd="1" destOrd="0" presId="urn:microsoft.com/office/officeart/2005/8/layout/process1"/>
    <dgm:cxn modelId="{5F4E7F1C-1C28-4E43-88EF-517CEEF5C510}" type="presParOf" srcId="{CF6C5647-9871-4615-A5EC-9B6F4AC4445D}" destId="{7C881CAB-0754-46C1-96F1-35335E3FA86B}" srcOrd="0" destOrd="0" presId="urn:microsoft.com/office/officeart/2005/8/layout/process1"/>
    <dgm:cxn modelId="{1C280D6B-8110-42CB-AF2D-A31BDD7E0473}" type="presParOf" srcId="{DE3EE300-6753-429F-A0F7-FAFDFF213239}" destId="{071F34BE-C822-487E-9109-BA1594E5EBDF}" srcOrd="2" destOrd="0" presId="urn:microsoft.com/office/officeart/2005/8/layout/process1"/>
    <dgm:cxn modelId="{337400A9-41F6-4B2A-8433-AD7270480287}" type="presParOf" srcId="{DE3EE300-6753-429F-A0F7-FAFDFF213239}" destId="{F651B0B5-0480-4787-AF9F-C0BDA3DF9544}" srcOrd="3" destOrd="0" presId="urn:microsoft.com/office/officeart/2005/8/layout/process1"/>
    <dgm:cxn modelId="{00FBAB43-296B-4144-B2AB-E146A8BBAA3F}" type="presParOf" srcId="{F651B0B5-0480-4787-AF9F-C0BDA3DF9544}" destId="{9726C96F-B985-4F25-B9EE-79115655B2E1}" srcOrd="0" destOrd="0" presId="urn:microsoft.com/office/officeart/2005/8/layout/process1"/>
    <dgm:cxn modelId="{25462C78-B854-46C8-888B-28574A0F966D}" type="presParOf" srcId="{DE3EE300-6753-429F-A0F7-FAFDFF213239}" destId="{A791DF51-58B9-4207-924C-5D9799F9F3F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FDA18-ED65-4FFF-B0AE-182029089827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Independent variable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1</m:t>
                  </m:r>
                </m:sub>
              </m:sSub>
            </m:oMath>
          </a14:m>
          <a:r>
            <a:rPr lang="en-US" sz="2400" kern="1200" dirty="0"/>
            <a:t>)</a:t>
          </a:r>
          <a:endParaRPr lang="en-IN" sz="2400" kern="1200" dirty="0"/>
        </a:p>
      </dsp:txBody>
      <dsp:txXfrm>
        <a:off x="57787" y="1395494"/>
        <a:ext cx="2665308" cy="1560349"/>
      </dsp:txXfrm>
    </dsp:sp>
    <dsp:sp modelId="{CF6C5647-9871-4615-A5EC-9B6F4AC4445D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>
        <a:off x="3047880" y="1970146"/>
        <a:ext cx="409940" cy="411044"/>
      </dsp:txXfrm>
    </dsp:sp>
    <dsp:sp modelId="{071F34BE-C822-487E-9109-BA1594E5EBDF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LINEAR REGRESSION</a:t>
          </a:r>
          <a:endParaRPr lang="en-IN" sz="2400" kern="1200" dirty="0"/>
        </a:p>
      </dsp:txBody>
      <dsp:txXfrm>
        <a:off x="3925145" y="1395494"/>
        <a:ext cx="2665308" cy="1560349"/>
      </dsp:txXfrm>
    </dsp:sp>
    <dsp:sp modelId="{F651B0B5-0480-4787-AF9F-C0BDA3DF9544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>
        <a:off x="6915239" y="1970146"/>
        <a:ext cx="409940" cy="411044"/>
      </dsp:txXfrm>
    </dsp:sp>
    <dsp:sp modelId="{A791DF51-58B9-4207-924C-5D9799F9F3FA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PREDICTION</a:t>
          </a:r>
          <a:endParaRPr lang="en-IN" sz="2400" kern="1200" dirty="0"/>
        </a:p>
      </dsp:txBody>
      <dsp:txXfrm>
        <a:off x="7792503" y="1395494"/>
        <a:ext cx="2665308" cy="156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FDA18-ED65-4FFF-B0AE-182029089827}">
      <dsp:nvSpPr>
        <dsp:cNvPr id="0" name=""/>
        <dsp:cNvSpPr/>
      </dsp:nvSpPr>
      <dsp:spPr>
        <a:xfrm>
          <a:off x="9242" y="1269256"/>
          <a:ext cx="2762398" cy="1812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Multiple Independent variables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sz="2400" b="0" i="1" kern="1200" smtClean="0">
                  <a:latin typeface="Cambria Math" panose="02040503050406030204" pitchFamily="18" charset="0"/>
                </a:rPr>
                <m:t> , … </m:t>
              </m:r>
              <m:sSub>
                <m:sSubPr>
                  <m:ctrlPr>
                    <a:rPr lang="en-US" sz="2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𝑛</m:t>
                  </m:r>
                </m:sub>
              </m:sSub>
            </m:oMath>
          </a14:m>
          <a:r>
            <a:rPr lang="en-US" sz="2400" kern="1200" dirty="0"/>
            <a:t>)</a:t>
          </a:r>
          <a:endParaRPr lang="en-IN" sz="2400" kern="1200" dirty="0"/>
        </a:p>
      </dsp:txBody>
      <dsp:txXfrm>
        <a:off x="62338" y="1322352"/>
        <a:ext cx="2656206" cy="1706632"/>
      </dsp:txXfrm>
    </dsp:sp>
    <dsp:sp modelId="{CF6C5647-9871-4615-A5EC-9B6F4AC4445D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>
        <a:off x="3047880" y="1970146"/>
        <a:ext cx="409940" cy="411044"/>
      </dsp:txXfrm>
    </dsp:sp>
    <dsp:sp modelId="{071F34BE-C822-487E-9109-BA1594E5EBDF}">
      <dsp:nvSpPr>
        <dsp:cNvPr id="0" name=""/>
        <dsp:cNvSpPr/>
      </dsp:nvSpPr>
      <dsp:spPr>
        <a:xfrm>
          <a:off x="3876600" y="1269256"/>
          <a:ext cx="2762398" cy="1812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LINEAR REGRESSION</a:t>
          </a:r>
          <a:endParaRPr lang="en-IN" sz="2400" kern="1200" dirty="0"/>
        </a:p>
      </dsp:txBody>
      <dsp:txXfrm>
        <a:off x="3929696" y="1322352"/>
        <a:ext cx="2656206" cy="1706632"/>
      </dsp:txXfrm>
    </dsp:sp>
    <dsp:sp modelId="{F651B0B5-0480-4787-AF9F-C0BDA3DF9544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>
        <a:off x="6915239" y="1970146"/>
        <a:ext cx="409940" cy="411044"/>
      </dsp:txXfrm>
    </dsp:sp>
    <dsp:sp modelId="{A791DF51-58B9-4207-924C-5D9799F9F3FA}">
      <dsp:nvSpPr>
        <dsp:cNvPr id="0" name=""/>
        <dsp:cNvSpPr/>
      </dsp:nvSpPr>
      <dsp:spPr>
        <a:xfrm>
          <a:off x="7743958" y="1269256"/>
          <a:ext cx="2762398" cy="1812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PREDICTION</a:t>
          </a:r>
          <a:endParaRPr lang="en-IN" sz="2400" kern="1200" dirty="0"/>
        </a:p>
      </dsp:txBody>
      <dsp:txXfrm>
        <a:off x="7797054" y="1322352"/>
        <a:ext cx="2656206" cy="1706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09F4-1B91-4F86-8712-D33A24010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00FE1-0FEA-4815-A1E0-D71F48695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9C1F-AB64-46C2-A0E9-078102A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0B4F-9A48-4ED7-86CA-E374CE11D0D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4E2D5-316D-40EA-BDFB-54D26044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4CAA9-976E-482F-8FFF-95FC4862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81D-6B8D-4206-A0CD-0418C0305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07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14A3-B8EB-4825-B33C-FD41C0CA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077C2-6C0B-483E-8F5D-3D55E2911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9D46-F5EF-42F1-8BB0-1EA4D715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0B4F-9A48-4ED7-86CA-E374CE11D0D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98E6-B022-4146-B9DC-8E9050BE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30E94-CA8B-4651-9228-FE047E8D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81D-6B8D-4206-A0CD-0418C0305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0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36DC1-9AD5-423C-95C8-251B923BD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644D4-3F79-4999-B76B-D360E3947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9586-F9A8-4A06-A49B-ECC46DEF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0B4F-9A48-4ED7-86CA-E374CE11D0D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7CC1-DF7C-4D72-A209-8CD22ADD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66EC-21E6-43EB-ACBD-A831971A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81D-6B8D-4206-A0CD-0418C0305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2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F66B-6311-4A02-B1EC-D1E50BCB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A47AB-E89A-452B-9E44-3595BCCD3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A999-A657-42AF-B853-7C69B858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0B4F-9A48-4ED7-86CA-E374CE11D0D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A378C-7AC1-488C-84DA-4EF5148A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BA56A-6613-4C7A-B389-91332149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81D-6B8D-4206-A0CD-0418C0305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04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709E-D424-4920-8A46-53B97F44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EC7C4-51D9-4D94-8741-AD5E2AED8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A599E-E63D-49E3-A4AC-3357481E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0B4F-9A48-4ED7-86CA-E374CE11D0D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92B86-A820-4F5C-944E-E39E2A16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76F75-3E3B-45FB-BCA8-738BEA13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81D-6B8D-4206-A0CD-0418C0305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72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B56B-8F2B-4B3F-986A-2C647CE9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E365-4E45-47FA-9915-838CBC0A7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E123A-1E69-4C45-8279-69B69B57B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AD038-B7E2-4C66-8848-C3A4D6E6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0B4F-9A48-4ED7-86CA-E374CE11D0D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0B237-8029-4E19-9F38-D08A74BC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A63E6-AB7C-4FCD-93AF-FEC0ACA5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81D-6B8D-4206-A0CD-0418C0305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1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6D94-C2F8-4D06-B0E6-DD839529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E1E67-5DF7-4DD3-BEBD-2390486E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686D4-8A16-4649-B723-7450D7A82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FCA89-144A-4817-A387-5E000570F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30B66-C41C-43A2-9EED-DA0FD3656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0C88F-E683-4CAC-8734-4BC3F7A4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0B4F-9A48-4ED7-86CA-E374CE11D0D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502F0-9250-4D42-AC61-4F4C0623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56DF2-70B0-4002-810D-A93FFABC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81D-6B8D-4206-A0CD-0418C0305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37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22-FF25-4650-9635-06C6AC23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4AC8D-9CC1-4B54-AE2C-8C1A7C48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0B4F-9A48-4ED7-86CA-E374CE11D0D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47A5F-D666-43D9-A815-E3B5614D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34A26-0CFE-4987-B700-16EB3682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81D-6B8D-4206-A0CD-0418C0305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22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5A6D4-0FAA-4CD8-8207-DF9D35E5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0B4F-9A48-4ED7-86CA-E374CE11D0D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8E882-6B59-4448-824A-058B1D6B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1017B-7D8C-4326-8C55-9777C442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81D-6B8D-4206-A0CD-0418C0305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00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7494-84DF-4779-94CF-9E515496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FA41-7820-49A5-9F17-D335B06C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CA5FC-1003-4E89-A917-90E01A4D3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39050-A244-4F82-8A66-DCB83041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0B4F-9A48-4ED7-86CA-E374CE11D0D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16DC2-D099-43FC-9D79-84848901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10FC7-9E8A-4FD1-8561-33702369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81D-6B8D-4206-A0CD-0418C0305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94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95C1-C255-4004-BC82-3A51C8D3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EBB5A-448E-430B-B6E8-749662D31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111EE-2CFA-4A09-9130-195DB4C0B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34933-FCDD-4165-8211-5EF33B07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0B4F-9A48-4ED7-86CA-E374CE11D0D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AF206-B2C7-436A-932F-9F07528E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DF7F4-FCA3-4347-8A3B-A5DE67B9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A81D-6B8D-4206-A0CD-0418C0305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69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88269-438A-4362-A02F-E2854911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11B51-0F7E-493C-8DCB-B66F9FBD1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73F50-C5A2-4B3F-9F0E-082AF74FD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0B4F-9A48-4ED7-86CA-E374CE11D0D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AAD5E-B080-47C0-9B5D-D885A5DCA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0C389-304E-4908-9C44-B82D7A99C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A81D-6B8D-4206-A0CD-0418C0305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85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35EED-8C21-42CF-A926-F3CD0383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LINEAR REGRESSION</a:t>
            </a:r>
            <a:endParaRPr lang="en-IN" sz="5200" b="1" dirty="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4A3D2A-FB5E-4D69-8ED1-D26E8496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MODELLING THE RELATIONSHIP FROM THE DATA</a:t>
            </a: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2 TYPES:</a:t>
            </a:r>
          </a:p>
          <a:p>
            <a:pPr lvl="1"/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SIMPLE LINEAR REGRESSION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MULTIPLE LINEAR REGRESSION</a:t>
            </a:r>
            <a:endParaRPr lang="en-IN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88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A73BE-2141-45AF-97CA-45AD30F4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LINEAR REGRESSION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B813C9A-5FCC-4523-9737-E27B0095748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18656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B813C9A-5FCC-4523-9737-E27B0095748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18656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264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ADF2-C341-426C-8808-3D9CFCF8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907F8-4761-45D0-AAF6-936EF0E1D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IN" dirty="0"/>
                  <a:t>PREDICTOR (independent) VARIABLE – x</a:t>
                </a:r>
              </a:p>
              <a:p>
                <a:endParaRPr lang="en-IN" dirty="0"/>
              </a:p>
              <a:p>
                <a:r>
                  <a:rPr lang="en-IN" dirty="0"/>
                  <a:t>TARGET (dependent) VARIABLE – y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</m:oMath>
                </a14:m>
                <a:r>
                  <a:rPr lang="en-US" b="0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</m:oMath>
                </a14:m>
                <a:r>
                  <a:rPr lang="en-IN" dirty="0"/>
                  <a:t>						  	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𝑠𝑙𝑜𝑝𝑒</m:t>
                    </m:r>
                  </m:oMath>
                </a14:m>
                <a:endParaRPr lang="en-US" sz="2800" b="0" dirty="0"/>
              </a:p>
              <a:p>
                <a:endParaRPr lang="en-IN" sz="2800" dirty="0"/>
              </a:p>
              <a:p>
                <a:endParaRPr lang="en-IN" sz="3200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907F8-4761-45D0-AAF6-936EF0E1D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3DA2EF1-CCD1-453A-BC92-3F22B8D542AB}"/>
              </a:ext>
            </a:extLst>
          </p:cNvPr>
          <p:cNvSpPr/>
          <p:nvPr/>
        </p:nvSpPr>
        <p:spPr>
          <a:xfrm>
            <a:off x="838200" y="4844439"/>
            <a:ext cx="10515600" cy="16484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A41090-5341-44E0-BBFC-7205D3D16C5E}"/>
                  </a:ext>
                </a:extLst>
              </p:cNvPr>
              <p:cNvSpPr txBox="1"/>
              <p:nvPr/>
            </p:nvSpPr>
            <p:spPr>
              <a:xfrm>
                <a:off x="964384" y="4844439"/>
                <a:ext cx="10263231" cy="1655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800" dirty="0"/>
                  <a:t>E.G:						SOL:	</a:t>
                </a:r>
              </a:p>
              <a:p>
                <a:r>
                  <a:rPr lang="en-IN" sz="1800" dirty="0"/>
                  <a:t>						</a:t>
                </a:r>
                <a:r>
                  <a:rPr lang="en-IN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1800" dirty="0"/>
                  <a:t>			</a:t>
                </a:r>
              </a:p>
              <a:p>
                <a:r>
                  <a:rPr lang="en-IN" sz="1800" dirty="0"/>
                  <a:t>x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e>
                      </m:mr>
                    </m:m>
                  </m:oMath>
                </a14:m>
                <a:r>
                  <a:rPr lang="en-IN" sz="1800" dirty="0"/>
                  <a:t>		y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1400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mr>
                    </m:m>
                  </m:oMath>
                </a14:m>
                <a:r>
                  <a:rPr lang="en-IN" dirty="0"/>
                  <a:t>				y = 3000 – 80 (20) = 1400						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A41090-5341-44E0-BBFC-7205D3D16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84" y="4844439"/>
                <a:ext cx="10263231" cy="1655966"/>
              </a:xfrm>
              <a:prstGeom prst="rect">
                <a:avLst/>
              </a:prstGeom>
              <a:blipFill>
                <a:blip r:embed="rId3"/>
                <a:stretch>
                  <a:fillRect l="-475" t="-22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91CFC8-BB3D-44BC-90F5-9EFAE0083D71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6096000" y="4844439"/>
            <a:ext cx="0" cy="1648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2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A73BE-2141-45AF-97CA-45AD30F4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LINEAR REGRESSION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B813C9A-5FCC-4523-9737-E27B0095748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2867594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B813C9A-5FCC-4523-9737-E27B0095748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2867594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38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ADF2-C341-426C-8808-3D9CFCF8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907F8-4761-45D0-AAF6-936EF0E1D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IN" dirty="0"/>
                  <a:t>PREDICTOR (independent) VARIABLE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IN" dirty="0"/>
              </a:p>
              <a:p>
                <a:pPr>
                  <a:lnSpc>
                    <a:spcPct val="100000"/>
                  </a:lnSpc>
                </a:pPr>
                <a:r>
                  <a:rPr lang="en-IN" dirty="0"/>
                  <a:t>TARGET (dependent) VARIABLE – y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dirty="0"/>
                  <a:t>		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</m:oMath>
                </a14:m>
                <a:r>
                  <a:rPr lang="en-IN" dirty="0"/>
                  <a:t>						  	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				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endParaRPr lang="en-IN" sz="2800" dirty="0"/>
              </a:p>
              <a:p>
                <a:endParaRPr lang="en-IN" sz="3200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907F8-4761-45D0-AAF6-936EF0E1D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  <a:blipFill>
                <a:blip r:embed="rId2"/>
                <a:stretch>
                  <a:fillRect l="-967" t="-10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3DA2EF1-CCD1-453A-BC92-3F22B8D542AB}"/>
              </a:ext>
            </a:extLst>
          </p:cNvPr>
          <p:cNvSpPr/>
          <p:nvPr/>
        </p:nvSpPr>
        <p:spPr>
          <a:xfrm>
            <a:off x="838200" y="5205165"/>
            <a:ext cx="10515600" cy="16484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A41090-5341-44E0-BBFC-7205D3D16C5E}"/>
                  </a:ext>
                </a:extLst>
              </p:cNvPr>
              <p:cNvSpPr txBox="1"/>
              <p:nvPr/>
            </p:nvSpPr>
            <p:spPr>
              <a:xfrm>
                <a:off x="964384" y="5202033"/>
                <a:ext cx="102632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800" dirty="0"/>
                  <a:t>E.G:						SOL:</a:t>
                </a:r>
              </a:p>
              <a:p>
                <a:r>
                  <a:rPr lang="en-IN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800" dirty="0"/>
                  <a:t>			</a:t>
                </a:r>
              </a:p>
              <a:p>
                <a:r>
                  <a:rPr lang="en-IN" dirty="0"/>
                  <a:t>y = 1 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+ 3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					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A41090-5341-44E0-BBFC-7205D3D16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84" y="5202033"/>
                <a:ext cx="10263231" cy="923330"/>
              </a:xfrm>
              <a:prstGeom prst="rect">
                <a:avLst/>
              </a:prstGeom>
              <a:blipFill>
                <a:blip r:embed="rId3"/>
                <a:stretch>
                  <a:fillRect l="-475" t="-3289"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91CFC8-BB3D-44BC-90F5-9EFAE0083D71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6096000" y="5202033"/>
            <a:ext cx="0" cy="1648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74392B77-DE35-4523-A479-78C0589AD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368815"/>
                  </p:ext>
                </p:extLst>
              </p:nvPr>
            </p:nvGraphicFramePr>
            <p:xfrm>
              <a:off x="7667894" y="5029200"/>
              <a:ext cx="211401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8503">
                      <a:extLst>
                        <a:ext uri="{9D8B030D-6E8A-4147-A177-3AD203B41FA5}">
                          <a16:colId xmlns:a16="http://schemas.microsoft.com/office/drawing/2014/main" val="4102096178"/>
                        </a:ext>
                      </a:extLst>
                    </a:gridCol>
                    <a:gridCol w="528503">
                      <a:extLst>
                        <a:ext uri="{9D8B030D-6E8A-4147-A177-3AD203B41FA5}">
                          <a16:colId xmlns:a16="http://schemas.microsoft.com/office/drawing/2014/main" val="3251618584"/>
                        </a:ext>
                      </a:extLst>
                    </a:gridCol>
                    <a:gridCol w="528503">
                      <a:extLst>
                        <a:ext uri="{9D8B030D-6E8A-4147-A177-3AD203B41FA5}">
                          <a16:colId xmlns:a16="http://schemas.microsoft.com/office/drawing/2014/main" val="890206862"/>
                        </a:ext>
                      </a:extLst>
                    </a:gridCol>
                    <a:gridCol w="528503">
                      <a:extLst>
                        <a:ext uri="{9D8B030D-6E8A-4147-A177-3AD203B41FA5}">
                          <a16:colId xmlns:a16="http://schemas.microsoft.com/office/drawing/2014/main" val="2545492"/>
                        </a:ext>
                      </a:extLst>
                    </a:gridCol>
                  </a:tblGrid>
                  <a:tr h="274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902111"/>
                      </a:ext>
                    </a:extLst>
                  </a:tr>
                  <a:tr h="3354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8444603"/>
                      </a:ext>
                    </a:extLst>
                  </a:tr>
                  <a:tr h="3555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907068"/>
                      </a:ext>
                    </a:extLst>
                  </a:tr>
                  <a:tr h="274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7683"/>
                      </a:ext>
                    </a:extLst>
                  </a:tr>
                  <a:tr h="274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15451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74392B77-DE35-4523-A479-78C0589AD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368815"/>
                  </p:ext>
                </p:extLst>
              </p:nvPr>
            </p:nvGraphicFramePr>
            <p:xfrm>
              <a:off x="7667894" y="5029200"/>
              <a:ext cx="211401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8503">
                      <a:extLst>
                        <a:ext uri="{9D8B030D-6E8A-4147-A177-3AD203B41FA5}">
                          <a16:colId xmlns:a16="http://schemas.microsoft.com/office/drawing/2014/main" val="4102096178"/>
                        </a:ext>
                      </a:extLst>
                    </a:gridCol>
                    <a:gridCol w="528503">
                      <a:extLst>
                        <a:ext uri="{9D8B030D-6E8A-4147-A177-3AD203B41FA5}">
                          <a16:colId xmlns:a16="http://schemas.microsoft.com/office/drawing/2014/main" val="3251618584"/>
                        </a:ext>
                      </a:extLst>
                    </a:gridCol>
                    <a:gridCol w="528503">
                      <a:extLst>
                        <a:ext uri="{9D8B030D-6E8A-4147-A177-3AD203B41FA5}">
                          <a16:colId xmlns:a16="http://schemas.microsoft.com/office/drawing/2014/main" val="890206862"/>
                        </a:ext>
                      </a:extLst>
                    </a:gridCol>
                    <a:gridCol w="528503">
                      <a:extLst>
                        <a:ext uri="{9D8B030D-6E8A-4147-A177-3AD203B41FA5}">
                          <a16:colId xmlns:a16="http://schemas.microsoft.com/office/drawing/2014/main" val="254549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49" t="-8333" r="-20459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49" t="-8333" r="-10459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9021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84446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907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076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15451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589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56844B3E1AB242A61F3F63751E0BEE" ma:contentTypeVersion="7" ma:contentTypeDescription="Create a new document." ma:contentTypeScope="" ma:versionID="479bf55635d284fd157cc3e557ed455c">
  <xsd:schema xmlns:xsd="http://www.w3.org/2001/XMLSchema" xmlns:xs="http://www.w3.org/2001/XMLSchema" xmlns:p="http://schemas.microsoft.com/office/2006/metadata/properties" xmlns:ns3="8e389623-feec-43cd-b93f-b25cc4ea5b64" xmlns:ns4="94c65536-637b-4129-800b-5ef6fda2e603" targetNamespace="http://schemas.microsoft.com/office/2006/metadata/properties" ma:root="true" ma:fieldsID="50832b89282cae42088638ac45a75771" ns3:_="" ns4:_="">
    <xsd:import namespace="8e389623-feec-43cd-b93f-b25cc4ea5b64"/>
    <xsd:import namespace="94c65536-637b-4129-800b-5ef6fda2e6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89623-feec-43cd-b93f-b25cc4ea5b6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65536-637b-4129-800b-5ef6fda2e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79E3D3-13F8-422C-A42F-0918412DEC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389623-feec-43cd-b93f-b25cc4ea5b64"/>
    <ds:schemaRef ds:uri="94c65536-637b-4129-800b-5ef6fda2e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AF902-E74D-4011-8FCD-0C5B72FC7D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68009E-D674-457B-A096-9C3AD0A14583}">
  <ds:schemaRefs>
    <ds:schemaRef ds:uri="http://purl.org/dc/elements/1.1/"/>
    <ds:schemaRef ds:uri="http://www.w3.org/XML/1998/namespace"/>
    <ds:schemaRef ds:uri="http://schemas.microsoft.com/office/2006/documentManagement/types"/>
    <ds:schemaRef ds:uri="94c65536-637b-4129-800b-5ef6fda2e603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e389623-feec-43cd-b93f-b25cc4ea5b6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271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LINEAR REGRESSION</vt:lpstr>
      <vt:lpstr>SIMPLE LINEAR REGRESSION</vt:lpstr>
      <vt:lpstr>SIMPLE LINEAR REGRESSION</vt:lpstr>
      <vt:lpstr>MULTIPLE LINEAR REGRESSION</vt:lpstr>
      <vt:lpstr>MULTIPLE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Krishanth M</dc:creator>
  <cp:lastModifiedBy>Krishanth M</cp:lastModifiedBy>
  <cp:revision>7</cp:revision>
  <dcterms:created xsi:type="dcterms:W3CDTF">2021-01-20T13:52:49Z</dcterms:created>
  <dcterms:modified xsi:type="dcterms:W3CDTF">2021-02-24T13:51:21Z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0x010100A956844B3E1AB242A61F3F63751E0BEE</vt:lpwstr>
  </property>
</Properties>
</file>