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5AD19-7709-43A9-95F1-920C26E3D7A5}" v="95" dt="2021-01-27T13:41:11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5207-45CB-4A41-B016-65B4246B0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59B91-C0EE-42E7-A3DC-AB5E5B5B9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3033-DC93-487B-92E8-64A369D6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6425-6806-4C23-98F3-38986510881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7E861-4C92-429E-9A4A-F3C16623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F2CCF-9C04-4F4D-B18B-F04E9DD0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A5-06D6-4A3B-AEDB-1246B6570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89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3437-B89D-4ECE-B384-F6DAFB87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CC343-4264-4A79-B001-D44428500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903C-A409-4D23-B7F2-1DE8BB13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6425-6806-4C23-98F3-38986510881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7A5A-8780-4029-8153-50FDCCEE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0748-D58B-4ED1-AFD5-A0417DE1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A5-06D6-4A3B-AEDB-1246B6570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1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4B089-E7F8-474E-A814-A665E9795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1B726-0947-4B6F-9BE5-A129FE76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4205-2E2D-43CD-8C56-BB04709A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6425-6806-4C23-98F3-38986510881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5D246-0AC2-4D8E-9AD4-F98649AE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002F4-61B4-4A9C-A3A4-E44658C5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A5-06D6-4A3B-AEDB-1246B6570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74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3C99-B24A-4670-86C7-6488AD8E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6BF34-8685-46C8-98B6-52BF8EDC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2F8C-BA22-4C8C-9653-680AE2CB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6425-6806-4C23-98F3-38986510881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B87F-C3ED-446E-A9B6-83D2313D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7A93-1D51-4F39-BC51-91C65E7A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A5-06D6-4A3B-AEDB-1246B6570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28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34E6-F35C-455D-8D57-3EB34E59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F4AE3-9003-4A2A-93C5-29DCD6D73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2B476-AE80-49E6-BD05-1828A243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6425-6806-4C23-98F3-38986510881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5711C-52A9-44DD-831C-C4DDCCB0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DAEC-23F5-41B0-AAC0-0EB57C9F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A5-06D6-4A3B-AEDB-1246B6570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29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9F0A-35C0-427D-B307-99687437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FBAB-6E80-48AC-8621-43154DC82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5CBD-DAE1-4815-A521-EC1454B11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B5FC9-80E1-4F58-918D-C6F1858B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6425-6806-4C23-98F3-38986510881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78E5F-3608-41BF-BA3B-A9835867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9895F-530F-4BA9-B4D7-9E3DD687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A5-06D6-4A3B-AEDB-1246B6570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3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5E82-6A6A-49FC-8D35-9C952253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DF80A-9DC3-4504-A6CF-A203BFA1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58010-4F70-402B-B0F9-033471BBC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BAFF7-CA3B-4380-B469-C74C05DE0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CC6BC-34CC-4AA9-8118-9D7257E2D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97EE4-FBE8-44F5-A02D-7C2F4B4E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6425-6806-4C23-98F3-38986510881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69D3B-280F-49F6-A3D1-51A89B26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A436C-FCFE-47EC-9D11-2DDA48E9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A5-06D6-4A3B-AEDB-1246B6570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50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0E56-AB99-4107-AD72-6E49C942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AEA51-CCC3-4273-817C-38C775C3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6425-6806-4C23-98F3-38986510881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32049-6ABC-45A3-ACC8-EE088682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F2865-10BB-4453-8EEA-80A550DF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A5-06D6-4A3B-AEDB-1246B6570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90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FE886-0C67-4A4B-889A-AE81749A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6425-6806-4C23-98F3-38986510881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872B3-9FF0-4E83-873C-8D0D4E81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B7C56-0A59-4D94-87A6-4603EE68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A5-06D6-4A3B-AEDB-1246B6570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10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5C8D-1008-4471-9D22-B3ADEAF4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02E-94D2-49CA-A848-B81F9E6D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0887D-E4FC-45D8-B45C-28DE189D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A89B7-F197-422A-8393-6A8BECCB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6425-6806-4C23-98F3-38986510881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494EB-D329-443A-83E6-418AC673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5C4C6-06B9-4210-866E-AAFF47C1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A5-06D6-4A3B-AEDB-1246B6570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1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B745-59D2-4A31-B448-35FCE7E8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703DB-1DD4-4D72-8356-158BF8C8E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F1B6B-7FC5-4F44-AC2E-F429B24DD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9D237-700A-4DDB-B790-321D98BC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6425-6806-4C23-98F3-38986510881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51870-6C71-41AF-90D3-B4F46958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8BF93-A3F8-4F42-9D1B-0514D293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A5-06D6-4A3B-AEDB-1246B6570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92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63CD1-4C95-4224-A300-AA1D876E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6BF28-8A2C-4365-884A-E83BBE112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9FAE6-7595-4550-A05E-D29AF8346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36425-6806-4C23-98F3-38986510881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4BE4F-16E2-479F-99EC-2F9A0A8B6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B6229-EC6A-4EC9-986D-10B8F9A42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10A5-06D6-4A3B-AEDB-1246B6570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98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A609B9-19B2-4192-B8D7-DCF4FB49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637046"/>
            <a:ext cx="5174207" cy="29714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MEASURES FOR IN-SAMPLE EVALUATION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96199-0A36-48CB-92E6-134F7CFC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09" y="746621"/>
            <a:ext cx="4998864" cy="5293454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2 - PARAMETERS</a:t>
            </a:r>
            <a:endParaRPr lang="en-IN" sz="5400" b="1" dirty="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7153F-D962-42A7-ACAC-D38B208E45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7233" y="518400"/>
                <a:ext cx="4771607" cy="5837949"/>
              </a:xfrm>
            </p:spPr>
            <p:txBody>
              <a:bodyPr anchor="ctr">
                <a:normAutofit/>
              </a:bodyPr>
              <a:lstStyle/>
              <a:p>
                <a:endParaRPr lang="en-US" sz="20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alpha val="80000"/>
                      </a:schemeClr>
                    </a:solidFill>
                  </a:rPr>
                  <a:t>MSE (MEAN SQUARE ERROR)</a:t>
                </a:r>
              </a:p>
              <a:p>
                <a:endParaRPr lang="en-US" sz="20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alpha val="80000"/>
                      </a:schemeClr>
                    </a:solidFill>
                  </a:rPr>
                  <a:t>R – 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tx1">
                        <a:alpha val="80000"/>
                      </a:schemeClr>
                    </a:solidFill>
                  </a:rPr>
                  <a:t>)</a:t>
                </a:r>
              </a:p>
              <a:p>
                <a:endParaRPr lang="en-IN" sz="20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endParaRPr lang="en-IN" sz="20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7153F-D962-42A7-ACAC-D38B208E4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7233" y="518400"/>
                <a:ext cx="4771607" cy="5837949"/>
              </a:xfrm>
              <a:blipFill>
                <a:blip r:embed="rId2"/>
                <a:stretch>
                  <a:fillRect l="-2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21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0B441-A6E9-4AF0-AD2F-9A08C151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b="1" dirty="0">
                <a:solidFill>
                  <a:srgbClr val="FFFFFF"/>
                </a:solidFill>
              </a:rPr>
              <a:t>STEPS TO FOLLOW</a:t>
            </a:r>
            <a:endParaRPr lang="en-IN" sz="5600" b="1" dirty="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048EC-D3ED-43FF-8A12-CDC6111C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7233" y="518400"/>
                <a:ext cx="4771607" cy="5837949"/>
              </a:xfrm>
            </p:spPr>
            <p:txBody>
              <a:bodyPr anchor="ctr">
                <a:normAutofit/>
              </a:bodyPr>
              <a:lstStyle/>
              <a:p>
                <a:r>
                  <a:rPr lang="en-IN" sz="2400" dirty="0">
                    <a:solidFill>
                      <a:schemeClr val="tx1">
                        <a:alpha val="80000"/>
                      </a:schemeClr>
                    </a:solidFill>
                  </a:rPr>
                  <a:t>SUBTRACTING : </a:t>
                </a:r>
                <a14:m>
                  <m:oMath xmlns:m="http://schemas.openxmlformats.org/officeDocument/2006/math">
                    <m:r>
                      <a:rPr lang="en-US" sz="2400" b="0" i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y-GB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ŷ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endParaRPr lang="en-IN" sz="24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r>
                  <a:rPr lang="en-IN" sz="2400" dirty="0">
                    <a:solidFill>
                      <a:schemeClr val="tx1">
                        <a:alpha val="80000"/>
                      </a:schemeClr>
                    </a:solidFill>
                  </a:rPr>
                  <a:t>SQUARING : </a:t>
                </a:r>
                <a14:m>
                  <m:oMath xmlns:m="http://schemas.openxmlformats.org/officeDocument/2006/math">
                    <m:r>
                      <a:rPr lang="en-US" sz="2400" b="0" i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solidFill>
                      <a:schemeClr val="tx1">
                        <a:alpha val="80000"/>
                      </a:schemeClr>
                    </a:solidFill>
                  </a:rPr>
                  <a:t> </a:t>
                </a:r>
              </a:p>
              <a:p>
                <a:endParaRPr lang="en-IN" sz="24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r>
                  <a:rPr lang="en-IN" sz="2400" dirty="0">
                    <a:solidFill>
                      <a:schemeClr val="tx1">
                        <a:alpha val="80000"/>
                      </a:schemeClr>
                    </a:solidFill>
                  </a:rPr>
                  <a:t>MEAN / AVERAGE OF ALL THE ERRORS BY ADDING THEM ALL TOGETHER &amp; DIVIDING BY THE NUMBER OF SAMPLES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chemeClr val="tx1">
                        <a:alpha val="80000"/>
                      </a:schemeClr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chemeClr val="tx1">
                        <a:alpha val="80000"/>
                      </a:schemeClr>
                    </a:solidFill>
                  </a:rPr>
                  <a:t>   mean/average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𝑎𝑑𝑑𝑖𝑛𝑔</m:t>
                        </m:r>
                        <m:r>
                          <a:rPr lang="en-US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𝑡h𝑒𝑚</m:t>
                        </m:r>
                      </m:num>
                      <m:den>
                        <m:r>
                          <a:rPr lang="en-US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endParaRPr lang="en-IN" sz="24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048EC-D3ED-43FF-8A12-CDC6111C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7233" y="518400"/>
                <a:ext cx="4771607" cy="5837949"/>
              </a:xfrm>
              <a:blipFill>
                <a:blip r:embed="rId2"/>
                <a:stretch>
                  <a:fillRect l="-1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9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00CBB-D92A-4EE7-822F-A24C6F06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52B82B8-F660-445B-85EA-E633C295915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29319" y="917725"/>
                <a:ext cx="3424739" cy="4852362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=200 −150=50</m:t>
                    </m:r>
                  </m:oMath>
                </a14:m>
                <a:endParaRPr lang="en-US" sz="2000" dirty="0">
                  <a:solidFill>
                    <a:srgbClr val="FFFFFF"/>
                  </a:solidFill>
                </a:endParaRPr>
              </a:p>
              <a:p>
                <a:endParaRPr lang="en-US" sz="2000" dirty="0">
                  <a:solidFill>
                    <a:srgbClr val="FFFFFF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=2500</m:t>
                    </m:r>
                  </m:oMath>
                </a14:m>
                <a:endParaRPr lang="en-US" sz="2000" b="0" dirty="0">
                  <a:solidFill>
                    <a:srgbClr val="FFFFFF"/>
                  </a:solidFill>
                </a:endParaRPr>
              </a:p>
              <a:p>
                <a:endParaRPr lang="en-US" sz="2000" dirty="0">
                  <a:solidFill>
                    <a:srgbClr val="FFFFFF"/>
                  </a:solidFill>
                </a:endParaRP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ASSUME: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FFFF"/>
                    </a:solidFill>
                  </a:rPr>
                  <a:t>  mean/average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25000</m:t>
                        </m:r>
                      </m:num>
                      <m:den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500</m:t>
                        </m:r>
                      </m:den>
                    </m:f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en-US" sz="2000" dirty="0">
                  <a:solidFill>
                    <a:srgbClr val="FFFFFF"/>
                  </a:solidFill>
                </a:endParaRPr>
              </a:p>
              <a:p>
                <a:pPr marL="0" lvl="1" indent="0">
                  <a:buNone/>
                </a:pPr>
                <a:r>
                  <a:rPr lang="en-US" sz="2000" dirty="0">
                    <a:solidFill>
                      <a:srgbClr val="FFFFFF"/>
                    </a:solidFill>
                  </a:rPr>
                  <a:t>	</a:t>
                </a:r>
              </a:p>
              <a:p>
                <a:endParaRPr lang="en-US" sz="2000" dirty="0">
                  <a:solidFill>
                    <a:srgbClr val="FFFFFF"/>
                  </a:solidFill>
                </a:endParaRPr>
              </a:p>
              <a:p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52B82B8-F660-445B-85EA-E633C2959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29319" y="917725"/>
                <a:ext cx="3424739" cy="4852362"/>
              </a:xfrm>
              <a:blipFill>
                <a:blip r:embed="rId2"/>
                <a:stretch>
                  <a:fillRect l="-16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3CD5E720-4EB8-4763-871E-AFDD6E1BEE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" y="2455526"/>
            <a:ext cx="6769500" cy="4161182"/>
          </a:xfrm>
        </p:spPr>
      </p:pic>
    </p:spTree>
    <p:extLst>
      <p:ext uri="{BB962C8B-B14F-4D97-AF65-F5344CB8AC3E}">
        <p14:creationId xmlns:p14="http://schemas.microsoft.com/office/powerpoint/2010/main" val="343169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56844B3E1AB242A61F3F63751E0BEE" ma:contentTypeVersion="7" ma:contentTypeDescription="Create a new document." ma:contentTypeScope="" ma:versionID="479bf55635d284fd157cc3e557ed455c">
  <xsd:schema xmlns:xsd="http://www.w3.org/2001/XMLSchema" xmlns:xs="http://www.w3.org/2001/XMLSchema" xmlns:p="http://schemas.microsoft.com/office/2006/metadata/properties" xmlns:ns3="8e389623-feec-43cd-b93f-b25cc4ea5b64" xmlns:ns4="94c65536-637b-4129-800b-5ef6fda2e603" targetNamespace="http://schemas.microsoft.com/office/2006/metadata/properties" ma:root="true" ma:fieldsID="50832b89282cae42088638ac45a75771" ns3:_="" ns4:_="">
    <xsd:import namespace="8e389623-feec-43cd-b93f-b25cc4ea5b64"/>
    <xsd:import namespace="94c65536-637b-4129-800b-5ef6fda2e6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89623-feec-43cd-b93f-b25cc4ea5b6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65536-637b-4129-800b-5ef6fda2e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2DF8DF-09F3-45F2-9840-A106B0B9CD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389623-feec-43cd-b93f-b25cc4ea5b64"/>
    <ds:schemaRef ds:uri="94c65536-637b-4129-800b-5ef6fda2e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ED3DD1-2936-4B99-B858-A4D2A56C10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6C1B62-5E34-4F78-9891-3658CF325465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94c65536-637b-4129-800b-5ef6fda2e603"/>
    <ds:schemaRef ds:uri="http://schemas.openxmlformats.org/package/2006/metadata/core-properties"/>
    <ds:schemaRef ds:uri="8e389623-feec-43cd-b93f-b25cc4ea5b64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MEASURES FOR IN-SAMPLE EVALUATION</vt:lpstr>
      <vt:lpstr>2 - PARAMETERS</vt:lpstr>
      <vt:lpstr>STEPS TO FOLLOW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FOR IN-SAMPLE EVALUATION</dc:title>
  <dc:creator>Krishanth M</dc:creator>
  <cp:lastModifiedBy>Krishanth M</cp:lastModifiedBy>
  <cp:revision>2</cp:revision>
  <dcterms:created xsi:type="dcterms:W3CDTF">2021-01-27T13:39:10Z</dcterms:created>
  <dcterms:modified xsi:type="dcterms:W3CDTF">2021-02-24T14:07:44Z</dcterms:modified>
</cp:coreProperties>
</file>