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56" r:id="rId5"/>
    <p:sldId id="257" r:id="rId6"/>
    <p:sldId id="260" r:id="rId7"/>
    <p:sldId id="258" r:id="rId8"/>
    <p:sldId id="261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51DD6-8050-47FD-973E-AA7025E0FF2F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78E2AE-2A45-49A9-9295-9BFE396B3D5B}">
      <dgm:prSet/>
      <dgm:spPr/>
      <dgm:t>
        <a:bodyPr/>
        <a:lstStyle/>
        <a:p>
          <a:r>
            <a:rPr lang="en-US"/>
            <a:t>Represented by rows and columns</a:t>
          </a:r>
        </a:p>
      </dgm:t>
    </dgm:pt>
    <dgm:pt modelId="{CF135A8A-237C-4C2A-8BDD-54F0ED136277}" type="parTrans" cxnId="{60CF7838-EA01-4CD2-8398-C31F2ADEFEF0}">
      <dgm:prSet/>
      <dgm:spPr/>
      <dgm:t>
        <a:bodyPr/>
        <a:lstStyle/>
        <a:p>
          <a:endParaRPr lang="en-US"/>
        </a:p>
      </dgm:t>
    </dgm:pt>
    <dgm:pt modelId="{A0EF7413-069A-41FD-BB71-5D206B37B691}" type="sibTrans" cxnId="{60CF7838-EA01-4CD2-8398-C31F2ADEFEF0}">
      <dgm:prSet/>
      <dgm:spPr/>
      <dgm:t>
        <a:bodyPr/>
        <a:lstStyle/>
        <a:p>
          <a:endParaRPr lang="en-US"/>
        </a:p>
      </dgm:t>
    </dgm:pt>
    <dgm:pt modelId="{CE216C92-6D37-49D3-B7DC-A20587267E35}">
      <dgm:prSet/>
      <dgm:spPr/>
      <dgm:t>
        <a:bodyPr/>
        <a:lstStyle/>
        <a:p>
          <a:r>
            <a:rPr lang="en-US"/>
            <a:t>Determined by Pixel values</a:t>
          </a:r>
        </a:p>
      </dgm:t>
    </dgm:pt>
    <dgm:pt modelId="{C852D705-AE0D-4768-940E-6EA6F9F7A06D}" type="parTrans" cxnId="{F3C086C5-8ADF-44B4-AE06-83801ABCCD09}">
      <dgm:prSet/>
      <dgm:spPr/>
      <dgm:t>
        <a:bodyPr/>
        <a:lstStyle/>
        <a:p>
          <a:endParaRPr lang="en-US"/>
        </a:p>
      </dgm:t>
    </dgm:pt>
    <dgm:pt modelId="{8E61B1A9-F8F1-4AEE-8F25-A6F018B536D2}" type="sibTrans" cxnId="{F3C086C5-8ADF-44B4-AE06-83801ABCCD09}">
      <dgm:prSet/>
      <dgm:spPr/>
      <dgm:t>
        <a:bodyPr/>
        <a:lstStyle/>
        <a:p>
          <a:endParaRPr lang="en-US"/>
        </a:p>
      </dgm:t>
    </dgm:pt>
    <dgm:pt modelId="{7714A314-F202-42EC-98A6-B9012F3D2487}" type="pres">
      <dgm:prSet presAssocID="{61F51DD6-8050-47FD-973E-AA7025E0FF2F}" presName="diagram" presStyleCnt="0">
        <dgm:presLayoutVars>
          <dgm:dir/>
          <dgm:resizeHandles val="exact"/>
        </dgm:presLayoutVars>
      </dgm:prSet>
      <dgm:spPr/>
    </dgm:pt>
    <dgm:pt modelId="{E1230F50-07B3-42A9-9FF4-E94311C8AB1E}" type="pres">
      <dgm:prSet presAssocID="{8B78E2AE-2A45-49A9-9295-9BFE396B3D5B}" presName="node" presStyleLbl="node1" presStyleIdx="0" presStyleCnt="2">
        <dgm:presLayoutVars>
          <dgm:bulletEnabled val="1"/>
        </dgm:presLayoutVars>
      </dgm:prSet>
      <dgm:spPr/>
    </dgm:pt>
    <dgm:pt modelId="{09B928CF-3A0F-43E8-A901-08A90FD29E17}" type="pres">
      <dgm:prSet presAssocID="{A0EF7413-069A-41FD-BB71-5D206B37B691}" presName="sibTrans" presStyleCnt="0"/>
      <dgm:spPr/>
    </dgm:pt>
    <dgm:pt modelId="{DE150DEA-0C35-423E-8DEA-589CE892A276}" type="pres">
      <dgm:prSet presAssocID="{CE216C92-6D37-49D3-B7DC-A20587267E35}" presName="node" presStyleLbl="node1" presStyleIdx="1" presStyleCnt="2">
        <dgm:presLayoutVars>
          <dgm:bulletEnabled val="1"/>
        </dgm:presLayoutVars>
      </dgm:prSet>
      <dgm:spPr/>
    </dgm:pt>
  </dgm:ptLst>
  <dgm:cxnLst>
    <dgm:cxn modelId="{60CF7838-EA01-4CD2-8398-C31F2ADEFEF0}" srcId="{61F51DD6-8050-47FD-973E-AA7025E0FF2F}" destId="{8B78E2AE-2A45-49A9-9295-9BFE396B3D5B}" srcOrd="0" destOrd="0" parTransId="{CF135A8A-237C-4C2A-8BDD-54F0ED136277}" sibTransId="{A0EF7413-069A-41FD-BB71-5D206B37B691}"/>
    <dgm:cxn modelId="{4EF7817A-3135-4D80-AFD4-32DD6A46A33A}" type="presOf" srcId="{8B78E2AE-2A45-49A9-9295-9BFE396B3D5B}" destId="{E1230F50-07B3-42A9-9FF4-E94311C8AB1E}" srcOrd="0" destOrd="0" presId="urn:microsoft.com/office/officeart/2005/8/layout/default"/>
    <dgm:cxn modelId="{F2286793-9B60-4D6A-93FC-7C4C5542BADA}" type="presOf" srcId="{CE216C92-6D37-49D3-B7DC-A20587267E35}" destId="{DE150DEA-0C35-423E-8DEA-589CE892A276}" srcOrd="0" destOrd="0" presId="urn:microsoft.com/office/officeart/2005/8/layout/default"/>
    <dgm:cxn modelId="{E49E69C3-7013-4840-AFFC-26698780C838}" type="presOf" srcId="{61F51DD6-8050-47FD-973E-AA7025E0FF2F}" destId="{7714A314-F202-42EC-98A6-B9012F3D2487}" srcOrd="0" destOrd="0" presId="urn:microsoft.com/office/officeart/2005/8/layout/default"/>
    <dgm:cxn modelId="{F3C086C5-8ADF-44B4-AE06-83801ABCCD09}" srcId="{61F51DD6-8050-47FD-973E-AA7025E0FF2F}" destId="{CE216C92-6D37-49D3-B7DC-A20587267E35}" srcOrd="1" destOrd="0" parTransId="{C852D705-AE0D-4768-940E-6EA6F9F7A06D}" sibTransId="{8E61B1A9-F8F1-4AEE-8F25-A6F018B536D2}"/>
    <dgm:cxn modelId="{BCFFA210-AC78-41AE-A091-CFEDA51FB932}" type="presParOf" srcId="{7714A314-F202-42EC-98A6-B9012F3D2487}" destId="{E1230F50-07B3-42A9-9FF4-E94311C8AB1E}" srcOrd="0" destOrd="0" presId="urn:microsoft.com/office/officeart/2005/8/layout/default"/>
    <dgm:cxn modelId="{A840A5EA-85FF-40F3-8B4D-C84A33E9C271}" type="presParOf" srcId="{7714A314-F202-42EC-98A6-B9012F3D2487}" destId="{09B928CF-3A0F-43E8-A901-08A90FD29E17}" srcOrd="1" destOrd="0" presId="urn:microsoft.com/office/officeart/2005/8/layout/default"/>
    <dgm:cxn modelId="{53A331EB-1D3A-48BA-97E8-CAD19E021AC1}" type="presParOf" srcId="{7714A314-F202-42EC-98A6-B9012F3D2487}" destId="{DE150DEA-0C35-423E-8DEA-589CE892A27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30F50-07B3-42A9-9FF4-E94311C8AB1E}">
      <dsp:nvSpPr>
        <dsp:cNvPr id="0" name=""/>
        <dsp:cNvSpPr/>
      </dsp:nvSpPr>
      <dsp:spPr>
        <a:xfrm>
          <a:off x="492248" y="558"/>
          <a:ext cx="3516064" cy="21096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Represented by rows and columns</a:t>
          </a:r>
        </a:p>
      </dsp:txBody>
      <dsp:txXfrm>
        <a:off x="492248" y="558"/>
        <a:ext cx="3516064" cy="2109638"/>
      </dsp:txXfrm>
    </dsp:sp>
    <dsp:sp modelId="{DE150DEA-0C35-423E-8DEA-589CE892A276}">
      <dsp:nvSpPr>
        <dsp:cNvPr id="0" name=""/>
        <dsp:cNvSpPr/>
      </dsp:nvSpPr>
      <dsp:spPr>
        <a:xfrm>
          <a:off x="492248" y="2461803"/>
          <a:ext cx="3516064" cy="210963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Determined by Pixel values</a:t>
          </a:r>
        </a:p>
      </dsp:txBody>
      <dsp:txXfrm>
        <a:off x="492248" y="2461803"/>
        <a:ext cx="3516064" cy="210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4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6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24,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F21D-B3F7-4B53-80E5-890017EC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IMAGE</a:t>
            </a:r>
            <a:endParaRPr lang="en-IN" sz="4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E671A1C8-C1C9-4AD0-ADB1-13CB587F9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927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2E64-9498-4CE1-9A9E-1A6C8FD8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C6B8-78A3-4BFC-9C7C-6573A6EA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Computer Graphics,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1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AE954-5580-4CD7-AE85-FD8BAA5F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WHAT IS AN IMAGE?</a:t>
            </a:r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5E13361-0381-48FA-AC66-6664DEF4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0" y="2530474"/>
            <a:ext cx="5039784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E84C66-E143-4DCA-A7A0-9738520BE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17404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2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BD41221-BD60-414E-B7AF-18B86ED6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C89490-1950-4568-920D-25801BB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00" y="1897084"/>
            <a:ext cx="7305314" cy="295465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6400"/>
              <a:t>TYPES OF IMAGES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B5093A-0E7B-46CF-B851-F9D4C647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379F58-36C9-4C9E-801D-A39D2D06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ABE080-9BC6-495D-8CAD-96A8EFAEE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9E8E16-D3D2-4D4C-AE9A-80C16AD3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896D316-95F8-4C9C-9D28-62F04791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D6CEBA-47DA-4621-A755-21077543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E5310-5E84-4FC2-BA52-B83A3A6C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28" y="2221200"/>
            <a:ext cx="1832042" cy="12807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BINARY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CD0FC44-F98A-415F-BCAB-2BC9E03ED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85" y="485775"/>
            <a:ext cx="9144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9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3B4E3C-2CCA-44F9-AAA7-EF4DEB64FF1A}"/>
              </a:ext>
            </a:extLst>
          </p:cNvPr>
          <p:cNvSpPr txBox="1">
            <a:spLocks/>
          </p:cNvSpPr>
          <p:nvPr/>
        </p:nvSpPr>
        <p:spPr>
          <a:xfrm>
            <a:off x="309664" y="2362251"/>
            <a:ext cx="1832042" cy="1280758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BLACK &amp; WHITE IMAGE</a:t>
            </a:r>
          </a:p>
        </p:txBody>
      </p:sp>
      <p:pic>
        <p:nvPicPr>
          <p:cNvPr id="6" name="Picture 5" descr="A picture containing outdoor, nature&#10;&#10;Description automatically generated">
            <a:extLst>
              <a:ext uri="{FF2B5EF4-FFF2-40B4-BE49-F238E27FC236}">
                <a16:creationId xmlns:a16="http://schemas.microsoft.com/office/drawing/2014/main" id="{6C6D407E-D5A7-4CB4-8C75-4FC284AE5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70" y="615950"/>
            <a:ext cx="95250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3B4E3C-2CCA-44F9-AAA7-EF4DEB64FF1A}"/>
              </a:ext>
            </a:extLst>
          </p:cNvPr>
          <p:cNvSpPr txBox="1">
            <a:spLocks/>
          </p:cNvSpPr>
          <p:nvPr/>
        </p:nvSpPr>
        <p:spPr>
          <a:xfrm>
            <a:off x="154832" y="158333"/>
            <a:ext cx="1832042" cy="2687921"/>
          </a:xfrm>
          <a:prstGeom prst="rect">
            <a:avLst/>
          </a:prstGeom>
        </p:spPr>
        <p:txBody>
          <a:bodyPr vert="horz" wrap="square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8-bit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16-bit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24-bit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32-bit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b="1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6CAE7-2576-4DD4-BB81-DDA4808A9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6" y="158333"/>
            <a:ext cx="4762500" cy="1914525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D6D76DC-15E4-4313-9C79-6CCBEE6B5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53" y="158333"/>
            <a:ext cx="4762500" cy="1914525"/>
          </a:xfrm>
          <a:prstGeom prst="rect">
            <a:avLst/>
          </a:prstGeom>
        </p:spPr>
      </p:pic>
      <p:pic>
        <p:nvPicPr>
          <p:cNvPr id="12" name="Picture 11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46F31074-E6E4-4C7C-B092-29AAA0D9B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6" y="2177138"/>
            <a:ext cx="4762500" cy="1914525"/>
          </a:xfrm>
          <a:prstGeom prst="rect">
            <a:avLst/>
          </a:prstGeom>
        </p:spPr>
      </p:pic>
      <p:pic>
        <p:nvPicPr>
          <p:cNvPr id="14" name="Picture 13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FB39BB76-38ED-47CF-8542-13A9B56BE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53" y="2177137"/>
            <a:ext cx="4762500" cy="1914525"/>
          </a:xfrm>
          <a:prstGeom prst="rect">
            <a:avLst/>
          </a:prstGeom>
        </p:spPr>
      </p:pic>
      <p:pic>
        <p:nvPicPr>
          <p:cNvPr id="16" name="Picture 1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6C8F5B20-E854-4277-8DAA-B435307CA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6" y="4220636"/>
            <a:ext cx="4762500" cy="1914525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2A74D19-A37D-416E-8A1D-30EBA69DB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53" y="4195941"/>
            <a:ext cx="4762500" cy="1914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086419-ED06-4BEC-995C-1B3BBEB0FBAC}"/>
              </a:ext>
            </a:extLst>
          </p:cNvPr>
          <p:cNvSpPr txBox="1"/>
          <p:nvPr/>
        </p:nvSpPr>
        <p:spPr>
          <a:xfrm>
            <a:off x="2843869" y="218114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1-bit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B2439-CB0D-4F70-91AF-FC31C0B0F6AF}"/>
              </a:ext>
            </a:extLst>
          </p:cNvPr>
          <p:cNvSpPr txBox="1"/>
          <p:nvPr/>
        </p:nvSpPr>
        <p:spPr>
          <a:xfrm>
            <a:off x="7920607" y="218114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2-bit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45842-311C-40D9-829A-034E863EE859}"/>
              </a:ext>
            </a:extLst>
          </p:cNvPr>
          <p:cNvSpPr txBox="1"/>
          <p:nvPr/>
        </p:nvSpPr>
        <p:spPr>
          <a:xfrm>
            <a:off x="2843869" y="2278452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3-bit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4389C4-184C-4D5E-9107-2655C42E3D0A}"/>
              </a:ext>
            </a:extLst>
          </p:cNvPr>
          <p:cNvSpPr txBox="1"/>
          <p:nvPr/>
        </p:nvSpPr>
        <p:spPr>
          <a:xfrm>
            <a:off x="7920607" y="2332867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4-bit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53DB94-E3F1-4076-82A3-E249B4A719B1}"/>
              </a:ext>
            </a:extLst>
          </p:cNvPr>
          <p:cNvSpPr txBox="1"/>
          <p:nvPr/>
        </p:nvSpPr>
        <p:spPr>
          <a:xfrm>
            <a:off x="2843869" y="4338506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6-bit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567F2-0529-4479-9640-CBEA9C362ED3}"/>
              </a:ext>
            </a:extLst>
          </p:cNvPr>
          <p:cNvSpPr txBox="1"/>
          <p:nvPr/>
        </p:nvSpPr>
        <p:spPr>
          <a:xfrm>
            <a:off x="7920607" y="4338614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8-bit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0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328F-0961-4517-BB9A-D1221DF3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4B97-8AF7-4124-9B21-6B26EB3730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3" y="2112963"/>
            <a:ext cx="11090275" cy="3999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00000000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BLACK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00000001  BLACK WITH LESS DARKNESS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00000010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… 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     …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11111111  WHITE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B6E5526-A0A7-45F1-ACDE-9FDA6E3C94DC}"/>
              </a:ext>
            </a:extLst>
          </p:cNvPr>
          <p:cNvSpPr/>
          <p:nvPr/>
        </p:nvSpPr>
        <p:spPr>
          <a:xfrm>
            <a:off x="2164359" y="3429000"/>
            <a:ext cx="369115" cy="2183235"/>
          </a:xfrm>
          <a:prstGeom prst="rightBrace">
            <a:avLst>
              <a:gd name="adj1" fmla="val 8333"/>
              <a:gd name="adj2" fmla="val 5038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D9F9D-2290-41D0-B446-9083AC414A9D}"/>
              </a:ext>
            </a:extLst>
          </p:cNvPr>
          <p:cNvSpPr txBox="1"/>
          <p:nvPr/>
        </p:nvSpPr>
        <p:spPr>
          <a:xfrm>
            <a:off x="2863449" y="4335951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6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D12F-BF9D-4207-9D54-58AE8AA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FOR AN 8-BIT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8139-926E-4429-BA64-7CA578EB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– 0 to 255</a:t>
            </a:r>
          </a:p>
          <a:p>
            <a:r>
              <a:rPr lang="en-US" dirty="0"/>
              <a:t>GREEN – 0 to 255</a:t>
            </a:r>
          </a:p>
          <a:p>
            <a:r>
              <a:rPr lang="en-US" dirty="0"/>
              <a:t>BLUE – 0 to 255</a:t>
            </a:r>
          </a:p>
          <a:p>
            <a:endParaRPr lang="en-US" dirty="0"/>
          </a:p>
          <a:p>
            <a:r>
              <a:rPr lang="en-US" dirty="0"/>
              <a:t>EG: YELLOW </a:t>
            </a:r>
            <a:r>
              <a:rPr lang="en-US" dirty="0">
                <a:sym typeface="Wingdings" panose="05000000000000000000" pitchFamily="2" charset="2"/>
              </a:rPr>
              <a:t> Red = 255, Green = 255, Blue = 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       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46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B8D5A-597D-468F-A448-E280871C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IMAGE FORMATS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5CB9-DACA-48F1-B111-A8B3D213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.jpeg / .jpg</a:t>
            </a:r>
          </a:p>
          <a:p>
            <a:r>
              <a:rPr lang="en-US" dirty="0"/>
              <a:t>.png</a:t>
            </a:r>
          </a:p>
          <a:p>
            <a:r>
              <a:rPr lang="en-US" dirty="0"/>
              <a:t>.gif</a:t>
            </a:r>
          </a:p>
          <a:p>
            <a:r>
              <a:rPr lang="en-US" dirty="0"/>
              <a:t>.bmp</a:t>
            </a:r>
          </a:p>
          <a:p>
            <a:r>
              <a:rPr lang="en-US" dirty="0"/>
              <a:t>.eps</a:t>
            </a:r>
          </a:p>
          <a:p>
            <a:r>
              <a:rPr lang="en-US" dirty="0"/>
              <a:t>.tif / .tiff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1386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223B2F"/>
      </a:dk2>
      <a:lt2>
        <a:srgbClr val="E2E8E5"/>
      </a:lt2>
      <a:accent1>
        <a:srgbClr val="D08DAF"/>
      </a:accent1>
      <a:accent2>
        <a:srgbClr val="C5747B"/>
      </a:accent2>
      <a:accent3>
        <a:srgbClr val="CA977F"/>
      </a:accent3>
      <a:accent4>
        <a:srgbClr val="B6A26B"/>
      </a:accent4>
      <a:accent5>
        <a:srgbClr val="A0A872"/>
      </a:accent5>
      <a:accent6>
        <a:srgbClr val="85AE66"/>
      </a:accent6>
      <a:hlink>
        <a:srgbClr val="579073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6844B3E1AB242A61F3F63751E0BEE" ma:contentTypeVersion="7" ma:contentTypeDescription="Create a new document." ma:contentTypeScope="" ma:versionID="479bf55635d284fd157cc3e557ed455c">
  <xsd:schema xmlns:xsd="http://www.w3.org/2001/XMLSchema" xmlns:xs="http://www.w3.org/2001/XMLSchema" xmlns:p="http://schemas.microsoft.com/office/2006/metadata/properties" xmlns:ns3="8e389623-feec-43cd-b93f-b25cc4ea5b64" xmlns:ns4="94c65536-637b-4129-800b-5ef6fda2e603" targetNamespace="http://schemas.microsoft.com/office/2006/metadata/properties" ma:root="true" ma:fieldsID="50832b89282cae42088638ac45a75771" ns3:_="" ns4:_="">
    <xsd:import namespace="8e389623-feec-43cd-b93f-b25cc4ea5b64"/>
    <xsd:import namespace="94c65536-637b-4129-800b-5ef6fda2e6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89623-feec-43cd-b93f-b25cc4ea5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65536-637b-4129-800b-5ef6fda2e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39184-8A0D-4929-B281-74BECF96EB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89623-feec-43cd-b93f-b25cc4ea5b64"/>
    <ds:schemaRef ds:uri="94c65536-637b-4129-800b-5ef6fda2e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81CF0-8798-4631-9A78-21264036AA8A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4c65536-637b-4129-800b-5ef6fda2e603"/>
    <ds:schemaRef ds:uri="http://schemas.microsoft.com/office/2006/metadata/properties"/>
    <ds:schemaRef ds:uri="http://purl.org/dc/dcmitype/"/>
    <ds:schemaRef ds:uri="http://schemas.microsoft.com/office/infopath/2007/PartnerControls"/>
    <ds:schemaRef ds:uri="8e389623-feec-43cd-b93f-b25cc4ea5b6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C3C59D-ADB2-472D-AB8F-7B73A1CBDB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Avenir Next LT Pro</vt:lpstr>
      <vt:lpstr>3DFloatVTI</vt:lpstr>
      <vt:lpstr>IMAGE</vt:lpstr>
      <vt:lpstr>WHAT IS AN IMAGE?</vt:lpstr>
      <vt:lpstr>TYPES OF IMAGES</vt:lpstr>
      <vt:lpstr>PowerPoint Presentation</vt:lpstr>
      <vt:lpstr>PowerPoint Presentation</vt:lpstr>
      <vt:lpstr>PowerPoint Presentation</vt:lpstr>
      <vt:lpstr>8-BIT</vt:lpstr>
      <vt:lpstr>CHANNELS FOR AN 8-BIT IMAGE</vt:lpstr>
      <vt:lpstr>IMAGE FORMATS</vt:lpstr>
      <vt:lpstr>APPLICATIONS OF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</dc:title>
  <dc:creator>Krishanth M</dc:creator>
  <cp:lastModifiedBy>Krishanth M</cp:lastModifiedBy>
  <cp:revision>10</cp:revision>
  <dcterms:created xsi:type="dcterms:W3CDTF">2021-02-15T06:47:53Z</dcterms:created>
  <dcterms:modified xsi:type="dcterms:W3CDTF">2021-02-24T13:55:47Z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0x010100A956844B3E1AB242A61F3F63751E0BEE</vt:lpwstr>
  </property>
</Properties>
</file>