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EF678-9442-43FD-AC12-B678D6C5EA7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B3E3FF-BF12-4609-8939-DD02CE79B2E8}">
      <dgm:prSet/>
      <dgm:spPr/>
      <dgm:t>
        <a:bodyPr/>
        <a:lstStyle/>
        <a:p>
          <a:r>
            <a:rPr lang="en-IN"/>
            <a:t>REMOVES THE PIXELS ON THE FOREGROUND OBJECTS</a:t>
          </a:r>
          <a:endParaRPr lang="en-US"/>
        </a:p>
      </dgm:t>
    </dgm:pt>
    <dgm:pt modelId="{460B8FC0-080A-44BE-9E89-6C6DBF388172}" type="parTrans" cxnId="{E1DD592D-3866-44A0-BE2A-7D024E459FBD}">
      <dgm:prSet/>
      <dgm:spPr/>
      <dgm:t>
        <a:bodyPr/>
        <a:lstStyle/>
        <a:p>
          <a:endParaRPr lang="en-US"/>
        </a:p>
      </dgm:t>
    </dgm:pt>
    <dgm:pt modelId="{E9645C8E-A5E9-4FEB-824E-476C90BCDFFC}" type="sibTrans" cxnId="{E1DD592D-3866-44A0-BE2A-7D024E459FBD}">
      <dgm:prSet/>
      <dgm:spPr/>
      <dgm:t>
        <a:bodyPr/>
        <a:lstStyle/>
        <a:p>
          <a:endParaRPr lang="en-US"/>
        </a:p>
      </dgm:t>
    </dgm:pt>
    <dgm:pt modelId="{6F478B64-3866-48AF-A4E6-676DB322FE10}">
      <dgm:prSet/>
      <dgm:spPr/>
      <dgm:t>
        <a:bodyPr/>
        <a:lstStyle/>
        <a:p>
          <a:r>
            <a:rPr lang="en-IN"/>
            <a:t>cv2.erode()</a:t>
          </a:r>
          <a:endParaRPr lang="en-US"/>
        </a:p>
      </dgm:t>
    </dgm:pt>
    <dgm:pt modelId="{1DCEE3B9-824E-46C6-B3C7-B200EB1EA4CD}" type="parTrans" cxnId="{D561D3C0-4F99-41FA-91AD-9F55AD8F0608}">
      <dgm:prSet/>
      <dgm:spPr/>
      <dgm:t>
        <a:bodyPr/>
        <a:lstStyle/>
        <a:p>
          <a:endParaRPr lang="en-US"/>
        </a:p>
      </dgm:t>
    </dgm:pt>
    <dgm:pt modelId="{989AA3E1-F149-4A93-9E92-28777EADBEC0}" type="sibTrans" cxnId="{D561D3C0-4F99-41FA-91AD-9F55AD8F0608}">
      <dgm:prSet/>
      <dgm:spPr/>
      <dgm:t>
        <a:bodyPr/>
        <a:lstStyle/>
        <a:p>
          <a:endParaRPr lang="en-US"/>
        </a:p>
      </dgm:t>
    </dgm:pt>
    <dgm:pt modelId="{8A8EC341-5B48-4CCE-A236-9FDA38D5B2A8}" type="pres">
      <dgm:prSet presAssocID="{653EF678-9442-43FD-AC12-B678D6C5E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5A036-29BB-4317-BD03-BD98C4D81222}" type="pres">
      <dgm:prSet presAssocID="{F4B3E3FF-BF12-4609-8939-DD02CE79B2E8}" presName="root" presStyleCnt="0"/>
      <dgm:spPr/>
    </dgm:pt>
    <dgm:pt modelId="{8CFA85EA-BF87-4EF9-A5B5-2AA8FE522CBC}" type="pres">
      <dgm:prSet presAssocID="{F4B3E3FF-BF12-4609-8939-DD02CE79B2E8}" presName="rootComposite" presStyleCnt="0"/>
      <dgm:spPr/>
    </dgm:pt>
    <dgm:pt modelId="{329D2B4D-1992-4276-AE52-8713EBE0381A}" type="pres">
      <dgm:prSet presAssocID="{F4B3E3FF-BF12-4609-8939-DD02CE79B2E8}" presName="rootText" presStyleLbl="node1" presStyleIdx="0" presStyleCnt="2"/>
      <dgm:spPr/>
    </dgm:pt>
    <dgm:pt modelId="{4CE29116-9D89-4D5F-993B-676F24C7E92B}" type="pres">
      <dgm:prSet presAssocID="{F4B3E3FF-BF12-4609-8939-DD02CE79B2E8}" presName="rootConnector" presStyleLbl="node1" presStyleIdx="0" presStyleCnt="2"/>
      <dgm:spPr/>
    </dgm:pt>
    <dgm:pt modelId="{6C8FC41A-3E91-4621-BE4D-FB724D3220C2}" type="pres">
      <dgm:prSet presAssocID="{F4B3E3FF-BF12-4609-8939-DD02CE79B2E8}" presName="childShape" presStyleCnt="0"/>
      <dgm:spPr/>
    </dgm:pt>
    <dgm:pt modelId="{00C7BDCF-96CE-44AF-8AA1-0F7E7D55E190}" type="pres">
      <dgm:prSet presAssocID="{6F478B64-3866-48AF-A4E6-676DB322FE10}" presName="root" presStyleCnt="0"/>
      <dgm:spPr/>
    </dgm:pt>
    <dgm:pt modelId="{8D322A6D-6F4B-485E-B4CD-439ACCB59C84}" type="pres">
      <dgm:prSet presAssocID="{6F478B64-3866-48AF-A4E6-676DB322FE10}" presName="rootComposite" presStyleCnt="0"/>
      <dgm:spPr/>
    </dgm:pt>
    <dgm:pt modelId="{36D8073F-2378-4391-AF7E-23604A30049A}" type="pres">
      <dgm:prSet presAssocID="{6F478B64-3866-48AF-A4E6-676DB322FE10}" presName="rootText" presStyleLbl="node1" presStyleIdx="1" presStyleCnt="2"/>
      <dgm:spPr/>
    </dgm:pt>
    <dgm:pt modelId="{1BC8A8FD-F9FA-44D2-80A8-DF9BF4918E6F}" type="pres">
      <dgm:prSet presAssocID="{6F478B64-3866-48AF-A4E6-676DB322FE10}" presName="rootConnector" presStyleLbl="node1" presStyleIdx="1" presStyleCnt="2"/>
      <dgm:spPr/>
    </dgm:pt>
    <dgm:pt modelId="{01415ABC-EAE8-4835-B0B9-9333A9ADFF29}" type="pres">
      <dgm:prSet presAssocID="{6F478B64-3866-48AF-A4E6-676DB322FE10}" presName="childShape" presStyleCnt="0"/>
      <dgm:spPr/>
    </dgm:pt>
  </dgm:ptLst>
  <dgm:cxnLst>
    <dgm:cxn modelId="{9B2A6428-4937-4C10-9E59-DD4E98F17366}" type="presOf" srcId="{6F478B64-3866-48AF-A4E6-676DB322FE10}" destId="{36D8073F-2378-4391-AF7E-23604A30049A}" srcOrd="0" destOrd="0" presId="urn:microsoft.com/office/officeart/2005/8/layout/hierarchy3"/>
    <dgm:cxn modelId="{E1DD592D-3866-44A0-BE2A-7D024E459FBD}" srcId="{653EF678-9442-43FD-AC12-B678D6C5EA78}" destId="{F4B3E3FF-BF12-4609-8939-DD02CE79B2E8}" srcOrd="0" destOrd="0" parTransId="{460B8FC0-080A-44BE-9E89-6C6DBF388172}" sibTransId="{E9645C8E-A5E9-4FEB-824E-476C90BCDFFC}"/>
    <dgm:cxn modelId="{BEEA4E45-64DC-40A0-9779-32E53FAAA263}" type="presOf" srcId="{F4B3E3FF-BF12-4609-8939-DD02CE79B2E8}" destId="{329D2B4D-1992-4276-AE52-8713EBE0381A}" srcOrd="0" destOrd="0" presId="urn:microsoft.com/office/officeart/2005/8/layout/hierarchy3"/>
    <dgm:cxn modelId="{0EA9B26E-2C4C-41DA-AACE-6FF63CBD4ACD}" type="presOf" srcId="{F4B3E3FF-BF12-4609-8939-DD02CE79B2E8}" destId="{4CE29116-9D89-4D5F-993B-676F24C7E92B}" srcOrd="1" destOrd="0" presId="urn:microsoft.com/office/officeart/2005/8/layout/hierarchy3"/>
    <dgm:cxn modelId="{D814027A-4B1D-448E-8740-13955523A453}" type="presOf" srcId="{6F478B64-3866-48AF-A4E6-676DB322FE10}" destId="{1BC8A8FD-F9FA-44D2-80A8-DF9BF4918E6F}" srcOrd="1" destOrd="0" presId="urn:microsoft.com/office/officeart/2005/8/layout/hierarchy3"/>
    <dgm:cxn modelId="{D304847A-C0A9-4F42-AD66-B010D476E78D}" type="presOf" srcId="{653EF678-9442-43FD-AC12-B678D6C5EA78}" destId="{8A8EC341-5B48-4CCE-A236-9FDA38D5B2A8}" srcOrd="0" destOrd="0" presId="urn:microsoft.com/office/officeart/2005/8/layout/hierarchy3"/>
    <dgm:cxn modelId="{D561D3C0-4F99-41FA-91AD-9F55AD8F0608}" srcId="{653EF678-9442-43FD-AC12-B678D6C5EA78}" destId="{6F478B64-3866-48AF-A4E6-676DB322FE10}" srcOrd="1" destOrd="0" parTransId="{1DCEE3B9-824E-46C6-B3C7-B200EB1EA4CD}" sibTransId="{989AA3E1-F149-4A93-9E92-28777EADBEC0}"/>
    <dgm:cxn modelId="{9A8756F6-B645-42E9-98A3-E2423FF96297}" type="presParOf" srcId="{8A8EC341-5B48-4CCE-A236-9FDA38D5B2A8}" destId="{2C15A036-29BB-4317-BD03-BD98C4D81222}" srcOrd="0" destOrd="0" presId="urn:microsoft.com/office/officeart/2005/8/layout/hierarchy3"/>
    <dgm:cxn modelId="{E0071E08-4E7D-4ED3-A541-0EF4E33989D4}" type="presParOf" srcId="{2C15A036-29BB-4317-BD03-BD98C4D81222}" destId="{8CFA85EA-BF87-4EF9-A5B5-2AA8FE522CBC}" srcOrd="0" destOrd="0" presId="urn:microsoft.com/office/officeart/2005/8/layout/hierarchy3"/>
    <dgm:cxn modelId="{6927A4D0-37F7-4285-92CF-D02F21B962B3}" type="presParOf" srcId="{8CFA85EA-BF87-4EF9-A5B5-2AA8FE522CBC}" destId="{329D2B4D-1992-4276-AE52-8713EBE0381A}" srcOrd="0" destOrd="0" presId="urn:microsoft.com/office/officeart/2005/8/layout/hierarchy3"/>
    <dgm:cxn modelId="{2959175C-D7C3-41F6-80B6-310468F8B912}" type="presParOf" srcId="{8CFA85EA-BF87-4EF9-A5B5-2AA8FE522CBC}" destId="{4CE29116-9D89-4D5F-993B-676F24C7E92B}" srcOrd="1" destOrd="0" presId="urn:microsoft.com/office/officeart/2005/8/layout/hierarchy3"/>
    <dgm:cxn modelId="{D926DD97-1F5E-45FB-8DE3-82189A7EA1F7}" type="presParOf" srcId="{2C15A036-29BB-4317-BD03-BD98C4D81222}" destId="{6C8FC41A-3E91-4621-BE4D-FB724D3220C2}" srcOrd="1" destOrd="0" presId="urn:microsoft.com/office/officeart/2005/8/layout/hierarchy3"/>
    <dgm:cxn modelId="{7F9698F9-9759-4632-8EC0-6AD26980708B}" type="presParOf" srcId="{8A8EC341-5B48-4CCE-A236-9FDA38D5B2A8}" destId="{00C7BDCF-96CE-44AF-8AA1-0F7E7D55E190}" srcOrd="1" destOrd="0" presId="urn:microsoft.com/office/officeart/2005/8/layout/hierarchy3"/>
    <dgm:cxn modelId="{EC9F06C4-A5BE-4CDD-851F-F4E1D10FA768}" type="presParOf" srcId="{00C7BDCF-96CE-44AF-8AA1-0F7E7D55E190}" destId="{8D322A6D-6F4B-485E-B4CD-439ACCB59C84}" srcOrd="0" destOrd="0" presId="urn:microsoft.com/office/officeart/2005/8/layout/hierarchy3"/>
    <dgm:cxn modelId="{B3063728-8EC3-49B5-AAB9-744E8926C19C}" type="presParOf" srcId="{8D322A6D-6F4B-485E-B4CD-439ACCB59C84}" destId="{36D8073F-2378-4391-AF7E-23604A30049A}" srcOrd="0" destOrd="0" presId="urn:microsoft.com/office/officeart/2005/8/layout/hierarchy3"/>
    <dgm:cxn modelId="{AB0F6682-86F4-4E03-A330-01F473702789}" type="presParOf" srcId="{8D322A6D-6F4B-485E-B4CD-439ACCB59C84}" destId="{1BC8A8FD-F9FA-44D2-80A8-DF9BF4918E6F}" srcOrd="1" destOrd="0" presId="urn:microsoft.com/office/officeart/2005/8/layout/hierarchy3"/>
    <dgm:cxn modelId="{4AFE3B6F-A128-44D7-AC90-46653BE6522B}" type="presParOf" srcId="{00C7BDCF-96CE-44AF-8AA1-0F7E7D55E190}" destId="{01415ABC-EAE8-4835-B0B9-9333A9ADFF2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39CFC-157E-4595-A083-155346E69167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D18454-68DC-4BB9-91B1-91501DA2B87B}">
      <dgm:prSet/>
      <dgm:spPr/>
      <dgm:t>
        <a:bodyPr/>
        <a:lstStyle/>
        <a:p>
          <a:r>
            <a:rPr lang="en-IN" dirty="0"/>
            <a:t>ADDS PIXELS</a:t>
          </a:r>
          <a:endParaRPr lang="en-US" dirty="0"/>
        </a:p>
      </dgm:t>
    </dgm:pt>
    <dgm:pt modelId="{F6E94776-0C3B-459F-81EF-0FCE2BEFEC89}" type="parTrans" cxnId="{1532318B-49DC-4A93-BC57-22B5E40A821F}">
      <dgm:prSet/>
      <dgm:spPr/>
      <dgm:t>
        <a:bodyPr/>
        <a:lstStyle/>
        <a:p>
          <a:endParaRPr lang="en-US"/>
        </a:p>
      </dgm:t>
    </dgm:pt>
    <dgm:pt modelId="{038D97B2-180F-4B0C-B773-732F53A367A6}" type="sibTrans" cxnId="{1532318B-49DC-4A93-BC57-22B5E40A821F}">
      <dgm:prSet/>
      <dgm:spPr/>
      <dgm:t>
        <a:bodyPr/>
        <a:lstStyle/>
        <a:p>
          <a:endParaRPr lang="en-US"/>
        </a:p>
      </dgm:t>
    </dgm:pt>
    <dgm:pt modelId="{5039F70E-5ECA-4969-A31E-3E6677D5789F}">
      <dgm:prSet/>
      <dgm:spPr/>
      <dgm:t>
        <a:bodyPr/>
        <a:lstStyle/>
        <a:p>
          <a:r>
            <a:rPr lang="en-IN"/>
            <a:t>cv2.dilate()</a:t>
          </a:r>
          <a:endParaRPr lang="en-US"/>
        </a:p>
      </dgm:t>
    </dgm:pt>
    <dgm:pt modelId="{CE895724-E4DB-483F-AA95-244F10FCBBF5}" type="parTrans" cxnId="{E0C1FEDC-0D4B-4FF3-81A0-047CF83D08D9}">
      <dgm:prSet/>
      <dgm:spPr/>
      <dgm:t>
        <a:bodyPr/>
        <a:lstStyle/>
        <a:p>
          <a:endParaRPr lang="en-US"/>
        </a:p>
      </dgm:t>
    </dgm:pt>
    <dgm:pt modelId="{5EF8B70E-9ECE-4AFB-B7E8-921035AC265E}" type="sibTrans" cxnId="{E0C1FEDC-0D4B-4FF3-81A0-047CF83D08D9}">
      <dgm:prSet/>
      <dgm:spPr/>
      <dgm:t>
        <a:bodyPr/>
        <a:lstStyle/>
        <a:p>
          <a:endParaRPr lang="en-US"/>
        </a:p>
      </dgm:t>
    </dgm:pt>
    <dgm:pt modelId="{2C0A34E3-DEC0-434E-8A81-75CE1ADB3B9C}" type="pres">
      <dgm:prSet presAssocID="{F2C39CFC-157E-4595-A083-155346E691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C44907-F0D1-4B18-B3C2-9D90571ACF78}" type="pres">
      <dgm:prSet presAssocID="{9ED18454-68DC-4BB9-91B1-91501DA2B87B}" presName="hierRoot1" presStyleCnt="0">
        <dgm:presLayoutVars>
          <dgm:hierBranch val="init"/>
        </dgm:presLayoutVars>
      </dgm:prSet>
      <dgm:spPr/>
    </dgm:pt>
    <dgm:pt modelId="{C887DB53-FF18-43C9-8328-716EF5DA94FF}" type="pres">
      <dgm:prSet presAssocID="{9ED18454-68DC-4BB9-91B1-91501DA2B87B}" presName="rootComposite1" presStyleCnt="0"/>
      <dgm:spPr/>
    </dgm:pt>
    <dgm:pt modelId="{7C69228C-7914-43F0-9FD5-B6B8C0EF865C}" type="pres">
      <dgm:prSet presAssocID="{9ED18454-68DC-4BB9-91B1-91501DA2B87B}" presName="rootText1" presStyleLbl="node0" presStyleIdx="0" presStyleCnt="2">
        <dgm:presLayoutVars>
          <dgm:chPref val="3"/>
        </dgm:presLayoutVars>
      </dgm:prSet>
      <dgm:spPr/>
    </dgm:pt>
    <dgm:pt modelId="{E8CB6B8B-298D-481E-95A3-E5B1E9971754}" type="pres">
      <dgm:prSet presAssocID="{9ED18454-68DC-4BB9-91B1-91501DA2B87B}" presName="rootConnector1" presStyleLbl="node1" presStyleIdx="0" presStyleCnt="0"/>
      <dgm:spPr/>
    </dgm:pt>
    <dgm:pt modelId="{22996887-B585-48B6-A113-51A7A8551546}" type="pres">
      <dgm:prSet presAssocID="{9ED18454-68DC-4BB9-91B1-91501DA2B87B}" presName="hierChild2" presStyleCnt="0"/>
      <dgm:spPr/>
    </dgm:pt>
    <dgm:pt modelId="{54DDE27B-64DE-4D30-9079-9896156CE810}" type="pres">
      <dgm:prSet presAssocID="{9ED18454-68DC-4BB9-91B1-91501DA2B87B}" presName="hierChild3" presStyleCnt="0"/>
      <dgm:spPr/>
    </dgm:pt>
    <dgm:pt modelId="{110E897E-647C-44EA-B0F6-C9D0EE43BBFE}" type="pres">
      <dgm:prSet presAssocID="{5039F70E-5ECA-4969-A31E-3E6677D5789F}" presName="hierRoot1" presStyleCnt="0">
        <dgm:presLayoutVars>
          <dgm:hierBranch val="init"/>
        </dgm:presLayoutVars>
      </dgm:prSet>
      <dgm:spPr/>
    </dgm:pt>
    <dgm:pt modelId="{B4F65A01-28F4-4F12-A08A-8A1136E9C341}" type="pres">
      <dgm:prSet presAssocID="{5039F70E-5ECA-4969-A31E-3E6677D5789F}" presName="rootComposite1" presStyleCnt="0"/>
      <dgm:spPr/>
    </dgm:pt>
    <dgm:pt modelId="{9C433A1B-A76A-4A99-8036-C9F0127D64DA}" type="pres">
      <dgm:prSet presAssocID="{5039F70E-5ECA-4969-A31E-3E6677D5789F}" presName="rootText1" presStyleLbl="node0" presStyleIdx="1" presStyleCnt="2">
        <dgm:presLayoutVars>
          <dgm:chPref val="3"/>
        </dgm:presLayoutVars>
      </dgm:prSet>
      <dgm:spPr/>
    </dgm:pt>
    <dgm:pt modelId="{3D57EC7F-A2AE-4C63-BD57-3017997E5D49}" type="pres">
      <dgm:prSet presAssocID="{5039F70E-5ECA-4969-A31E-3E6677D5789F}" presName="rootConnector1" presStyleLbl="node1" presStyleIdx="0" presStyleCnt="0"/>
      <dgm:spPr/>
    </dgm:pt>
    <dgm:pt modelId="{5A2C891B-9FE8-4156-9432-FF70C34258C9}" type="pres">
      <dgm:prSet presAssocID="{5039F70E-5ECA-4969-A31E-3E6677D5789F}" presName="hierChild2" presStyleCnt="0"/>
      <dgm:spPr/>
    </dgm:pt>
    <dgm:pt modelId="{87E59089-F86D-43F3-B1F8-84EBF3A2A5BA}" type="pres">
      <dgm:prSet presAssocID="{5039F70E-5ECA-4969-A31E-3E6677D5789F}" presName="hierChild3" presStyleCnt="0"/>
      <dgm:spPr/>
    </dgm:pt>
  </dgm:ptLst>
  <dgm:cxnLst>
    <dgm:cxn modelId="{1532318B-49DC-4A93-BC57-22B5E40A821F}" srcId="{F2C39CFC-157E-4595-A083-155346E69167}" destId="{9ED18454-68DC-4BB9-91B1-91501DA2B87B}" srcOrd="0" destOrd="0" parTransId="{F6E94776-0C3B-459F-81EF-0FCE2BEFEC89}" sibTransId="{038D97B2-180F-4B0C-B773-732F53A367A6}"/>
    <dgm:cxn modelId="{B3E2A1A2-04BF-492F-93B9-8F04AD06088E}" type="presOf" srcId="{5039F70E-5ECA-4969-A31E-3E6677D5789F}" destId="{9C433A1B-A76A-4A99-8036-C9F0127D64DA}" srcOrd="0" destOrd="0" presId="urn:microsoft.com/office/officeart/2005/8/layout/orgChart1"/>
    <dgm:cxn modelId="{95F2ADAF-4361-42CF-AC78-9574E606DE73}" type="presOf" srcId="{9ED18454-68DC-4BB9-91B1-91501DA2B87B}" destId="{7C69228C-7914-43F0-9FD5-B6B8C0EF865C}" srcOrd="0" destOrd="0" presId="urn:microsoft.com/office/officeart/2005/8/layout/orgChart1"/>
    <dgm:cxn modelId="{97B63FC0-9F81-453A-9783-957240F33FB5}" type="presOf" srcId="{5039F70E-5ECA-4969-A31E-3E6677D5789F}" destId="{3D57EC7F-A2AE-4C63-BD57-3017997E5D49}" srcOrd="1" destOrd="0" presId="urn:microsoft.com/office/officeart/2005/8/layout/orgChart1"/>
    <dgm:cxn modelId="{E0C1FEDC-0D4B-4FF3-81A0-047CF83D08D9}" srcId="{F2C39CFC-157E-4595-A083-155346E69167}" destId="{5039F70E-5ECA-4969-A31E-3E6677D5789F}" srcOrd="1" destOrd="0" parTransId="{CE895724-E4DB-483F-AA95-244F10FCBBF5}" sibTransId="{5EF8B70E-9ECE-4AFB-B7E8-921035AC265E}"/>
    <dgm:cxn modelId="{6371BEE0-3E5B-4A0E-BF28-BF31F69409DB}" type="presOf" srcId="{F2C39CFC-157E-4595-A083-155346E69167}" destId="{2C0A34E3-DEC0-434E-8A81-75CE1ADB3B9C}" srcOrd="0" destOrd="0" presId="urn:microsoft.com/office/officeart/2005/8/layout/orgChart1"/>
    <dgm:cxn modelId="{616CE1F0-2BA8-44AC-A3F5-0FC8CBD544B0}" type="presOf" srcId="{9ED18454-68DC-4BB9-91B1-91501DA2B87B}" destId="{E8CB6B8B-298D-481E-95A3-E5B1E9971754}" srcOrd="1" destOrd="0" presId="urn:microsoft.com/office/officeart/2005/8/layout/orgChart1"/>
    <dgm:cxn modelId="{80531A8D-BDA0-46B5-B8C6-53608C3417FA}" type="presParOf" srcId="{2C0A34E3-DEC0-434E-8A81-75CE1ADB3B9C}" destId="{4BC44907-F0D1-4B18-B3C2-9D90571ACF78}" srcOrd="0" destOrd="0" presId="urn:microsoft.com/office/officeart/2005/8/layout/orgChart1"/>
    <dgm:cxn modelId="{1D7CCC12-D234-4F68-8B2B-CF47094D65ED}" type="presParOf" srcId="{4BC44907-F0D1-4B18-B3C2-9D90571ACF78}" destId="{C887DB53-FF18-43C9-8328-716EF5DA94FF}" srcOrd="0" destOrd="0" presId="urn:microsoft.com/office/officeart/2005/8/layout/orgChart1"/>
    <dgm:cxn modelId="{00A97F6E-184D-47E4-B274-FBFBFDA775F4}" type="presParOf" srcId="{C887DB53-FF18-43C9-8328-716EF5DA94FF}" destId="{7C69228C-7914-43F0-9FD5-B6B8C0EF865C}" srcOrd="0" destOrd="0" presId="urn:microsoft.com/office/officeart/2005/8/layout/orgChart1"/>
    <dgm:cxn modelId="{503D2605-2E75-4253-9258-9DBAEF00198A}" type="presParOf" srcId="{C887DB53-FF18-43C9-8328-716EF5DA94FF}" destId="{E8CB6B8B-298D-481E-95A3-E5B1E9971754}" srcOrd="1" destOrd="0" presId="urn:microsoft.com/office/officeart/2005/8/layout/orgChart1"/>
    <dgm:cxn modelId="{ACB59D26-13C8-4AD9-B74F-A629F6488E76}" type="presParOf" srcId="{4BC44907-F0D1-4B18-B3C2-9D90571ACF78}" destId="{22996887-B585-48B6-A113-51A7A8551546}" srcOrd="1" destOrd="0" presId="urn:microsoft.com/office/officeart/2005/8/layout/orgChart1"/>
    <dgm:cxn modelId="{4165D15E-6848-4EA2-9AF5-1B6AC38F5624}" type="presParOf" srcId="{4BC44907-F0D1-4B18-B3C2-9D90571ACF78}" destId="{54DDE27B-64DE-4D30-9079-9896156CE810}" srcOrd="2" destOrd="0" presId="urn:microsoft.com/office/officeart/2005/8/layout/orgChart1"/>
    <dgm:cxn modelId="{81B13EE0-F35F-41C7-ACE8-455D559CC2BD}" type="presParOf" srcId="{2C0A34E3-DEC0-434E-8A81-75CE1ADB3B9C}" destId="{110E897E-647C-44EA-B0F6-C9D0EE43BBFE}" srcOrd="1" destOrd="0" presId="urn:microsoft.com/office/officeart/2005/8/layout/orgChart1"/>
    <dgm:cxn modelId="{B7194613-BFA7-4AD5-B5D0-435A71813A84}" type="presParOf" srcId="{110E897E-647C-44EA-B0F6-C9D0EE43BBFE}" destId="{B4F65A01-28F4-4F12-A08A-8A1136E9C341}" srcOrd="0" destOrd="0" presId="urn:microsoft.com/office/officeart/2005/8/layout/orgChart1"/>
    <dgm:cxn modelId="{8B350EAB-165D-4960-8C6E-03BEAB10F08E}" type="presParOf" srcId="{B4F65A01-28F4-4F12-A08A-8A1136E9C341}" destId="{9C433A1B-A76A-4A99-8036-C9F0127D64DA}" srcOrd="0" destOrd="0" presId="urn:microsoft.com/office/officeart/2005/8/layout/orgChart1"/>
    <dgm:cxn modelId="{6E74AB3A-24DF-4652-BFBA-8818A45C8849}" type="presParOf" srcId="{B4F65A01-28F4-4F12-A08A-8A1136E9C341}" destId="{3D57EC7F-A2AE-4C63-BD57-3017997E5D49}" srcOrd="1" destOrd="0" presId="urn:microsoft.com/office/officeart/2005/8/layout/orgChart1"/>
    <dgm:cxn modelId="{784ACA46-21C1-4418-8840-0610457391E2}" type="presParOf" srcId="{110E897E-647C-44EA-B0F6-C9D0EE43BBFE}" destId="{5A2C891B-9FE8-4156-9432-FF70C34258C9}" srcOrd="1" destOrd="0" presId="urn:microsoft.com/office/officeart/2005/8/layout/orgChart1"/>
    <dgm:cxn modelId="{7E1565D7-FC89-46EE-B838-4EBCBA6D1950}" type="presParOf" srcId="{110E897E-647C-44EA-B0F6-C9D0EE43BBFE}" destId="{87E59089-F86D-43F3-B1F8-84EBF3A2A5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3DA3C-3413-4241-88C0-9C773DCE3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4EFFEF-8789-485F-AB2B-D490AC3DB2E4}">
      <dgm:prSet/>
      <dgm:spPr/>
      <dgm:t>
        <a:bodyPr/>
        <a:lstStyle/>
        <a:p>
          <a:r>
            <a:rPr lang="en-IN"/>
            <a:t>“uint” is the most used one.</a:t>
          </a:r>
          <a:endParaRPr lang="en-US"/>
        </a:p>
      </dgm:t>
    </dgm:pt>
    <dgm:pt modelId="{CB100534-CC1C-4BA0-8E0F-88CCB2529B6F}" type="parTrans" cxnId="{B9559684-8C9F-49C1-91A0-4D241A13270F}">
      <dgm:prSet/>
      <dgm:spPr/>
      <dgm:t>
        <a:bodyPr/>
        <a:lstStyle/>
        <a:p>
          <a:endParaRPr lang="en-US"/>
        </a:p>
      </dgm:t>
    </dgm:pt>
    <dgm:pt modelId="{F83982F6-7AA8-4F52-B502-15DBB3A86119}" type="sibTrans" cxnId="{B9559684-8C9F-49C1-91A0-4D241A13270F}">
      <dgm:prSet/>
      <dgm:spPr/>
      <dgm:t>
        <a:bodyPr/>
        <a:lstStyle/>
        <a:p>
          <a:endParaRPr lang="en-US"/>
        </a:p>
      </dgm:t>
    </dgm:pt>
    <dgm:pt modelId="{E0BB0F0B-9918-4EF0-8AFF-7856FA4EA808}">
      <dgm:prSet/>
      <dgm:spPr/>
      <dgm:t>
        <a:bodyPr/>
        <a:lstStyle/>
        <a:p>
          <a:r>
            <a:rPr lang="en-IN"/>
            <a:t>Signed, unsigned, floating point….</a:t>
          </a:r>
          <a:endParaRPr lang="en-US"/>
        </a:p>
      </dgm:t>
    </dgm:pt>
    <dgm:pt modelId="{C53B0AAB-D764-414C-A6B9-0FE1DD9BAEF7}" type="parTrans" cxnId="{6FFBE70A-52C6-4A73-9712-84239D38E613}">
      <dgm:prSet/>
      <dgm:spPr/>
      <dgm:t>
        <a:bodyPr/>
        <a:lstStyle/>
        <a:p>
          <a:endParaRPr lang="en-US"/>
        </a:p>
      </dgm:t>
    </dgm:pt>
    <dgm:pt modelId="{CAB10F71-26B7-4820-9154-2EBB52D3DEFA}" type="sibTrans" cxnId="{6FFBE70A-52C6-4A73-9712-84239D38E613}">
      <dgm:prSet/>
      <dgm:spPr/>
      <dgm:t>
        <a:bodyPr/>
        <a:lstStyle/>
        <a:p>
          <a:endParaRPr lang="en-US"/>
        </a:p>
      </dgm:t>
    </dgm:pt>
    <dgm:pt modelId="{2B7A58EC-6A0C-4C54-BF6C-782E175BE040}">
      <dgm:prSet/>
      <dgm:spPr/>
      <dgm:t>
        <a:bodyPr/>
        <a:lstStyle/>
        <a:p>
          <a:r>
            <a:rPr lang="en-IN"/>
            <a:t>UnSigned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No negative , Signed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Negative &amp; Positive</a:t>
          </a:r>
          <a:endParaRPr lang="en-US"/>
        </a:p>
      </dgm:t>
    </dgm:pt>
    <dgm:pt modelId="{F01FF0EA-0A16-4A7D-9771-30B19FDE1B56}" type="parTrans" cxnId="{CE571A35-3A34-4A92-BDAD-1196F076233C}">
      <dgm:prSet/>
      <dgm:spPr/>
      <dgm:t>
        <a:bodyPr/>
        <a:lstStyle/>
        <a:p>
          <a:endParaRPr lang="en-US"/>
        </a:p>
      </dgm:t>
    </dgm:pt>
    <dgm:pt modelId="{2B7681A4-E2D6-444A-8789-133B418D0DBC}" type="sibTrans" cxnId="{CE571A35-3A34-4A92-BDAD-1196F076233C}">
      <dgm:prSet/>
      <dgm:spPr/>
      <dgm:t>
        <a:bodyPr/>
        <a:lstStyle/>
        <a:p>
          <a:endParaRPr lang="en-US"/>
        </a:p>
      </dgm:t>
    </dgm:pt>
    <dgm:pt modelId="{F8F113EA-BEEC-4A7D-8379-76D22E47F79C}">
      <dgm:prSet/>
      <dgm:spPr/>
      <dgm:t>
        <a:bodyPr/>
        <a:lstStyle/>
        <a:p>
          <a:r>
            <a:rPr lang="en-IN"/>
            <a:t>If image </a:t>
          </a:r>
          <a:r>
            <a:rPr lang="en-IN">
              <a:sym typeface="Wingdings" panose="05000000000000000000" pitchFamily="2" charset="2"/>
            </a:rPr>
            <a:t></a:t>
          </a:r>
          <a:r>
            <a:rPr lang="en-IN"/>
            <a:t> 8-bit unsigned it is displayed as it is</a:t>
          </a:r>
          <a:endParaRPr lang="en-US"/>
        </a:p>
      </dgm:t>
    </dgm:pt>
    <dgm:pt modelId="{1B6F16CE-7DCB-4815-A7CC-512ECC18DB6C}" type="parTrans" cxnId="{19B5D394-DD0A-49D4-974D-0EECDDBA625A}">
      <dgm:prSet/>
      <dgm:spPr/>
      <dgm:t>
        <a:bodyPr/>
        <a:lstStyle/>
        <a:p>
          <a:endParaRPr lang="en-US"/>
        </a:p>
      </dgm:t>
    </dgm:pt>
    <dgm:pt modelId="{E1938D4D-237B-40EA-8B5B-ABA494CAA27A}" type="sibTrans" cxnId="{19B5D394-DD0A-49D4-974D-0EECDDBA625A}">
      <dgm:prSet/>
      <dgm:spPr/>
      <dgm:t>
        <a:bodyPr/>
        <a:lstStyle/>
        <a:p>
          <a:endParaRPr lang="en-US"/>
        </a:p>
      </dgm:t>
    </dgm:pt>
    <dgm:pt modelId="{F9BA9946-82B8-424D-AB71-50645446E921}">
      <dgm:prSet/>
      <dgm:spPr/>
      <dgm:t>
        <a:bodyPr/>
        <a:lstStyle/>
        <a:p>
          <a:r>
            <a:rPr lang="en-IN"/>
            <a:t>If image </a:t>
          </a:r>
          <a:r>
            <a:rPr lang="en-IN">
              <a:sym typeface="Wingdings" panose="05000000000000000000" pitchFamily="2" charset="2"/>
            </a:rPr>
            <a:t></a:t>
          </a:r>
          <a:r>
            <a:rPr lang="en-IN"/>
            <a:t> 16-bit unsigned/32-bit unsigned, pixel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divided by 256 , range: [0,255]</a:t>
          </a:r>
          <a:endParaRPr lang="en-US"/>
        </a:p>
      </dgm:t>
    </dgm:pt>
    <dgm:pt modelId="{09D6A4D0-C229-451D-A43F-473A42FDB872}" type="parTrans" cxnId="{65047C24-A9D4-4420-82C3-A2A6C47847F7}">
      <dgm:prSet/>
      <dgm:spPr/>
      <dgm:t>
        <a:bodyPr/>
        <a:lstStyle/>
        <a:p>
          <a:endParaRPr lang="en-US"/>
        </a:p>
      </dgm:t>
    </dgm:pt>
    <dgm:pt modelId="{861E396C-1655-4483-B71D-215E7E358EF1}" type="sibTrans" cxnId="{65047C24-A9D4-4420-82C3-A2A6C47847F7}">
      <dgm:prSet/>
      <dgm:spPr/>
      <dgm:t>
        <a:bodyPr/>
        <a:lstStyle/>
        <a:p>
          <a:endParaRPr lang="en-US"/>
        </a:p>
      </dgm:t>
    </dgm:pt>
    <dgm:pt modelId="{0C6B8E04-05EE-4491-860D-C0726844B109}">
      <dgm:prSet/>
      <dgm:spPr/>
      <dgm:t>
        <a:bodyPr/>
        <a:lstStyle/>
        <a:p>
          <a:r>
            <a:rPr lang="en-IN"/>
            <a:t>If image </a:t>
          </a:r>
          <a:r>
            <a:rPr lang="en-IN">
              <a:sym typeface="Wingdings" panose="05000000000000000000" pitchFamily="2" charset="2"/>
            </a:rPr>
            <a:t></a:t>
          </a:r>
          <a:r>
            <a:rPr lang="en-IN"/>
            <a:t>32-bit floating point, pixel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multiplied by 256 , range: [0,1]</a:t>
          </a:r>
          <a:endParaRPr lang="en-US"/>
        </a:p>
      </dgm:t>
    </dgm:pt>
    <dgm:pt modelId="{92C793F0-E0CD-40F7-9818-72FECFDF0C44}" type="parTrans" cxnId="{F4C22D51-6507-4CBD-8A95-24F6353A90D4}">
      <dgm:prSet/>
      <dgm:spPr/>
      <dgm:t>
        <a:bodyPr/>
        <a:lstStyle/>
        <a:p>
          <a:endParaRPr lang="en-US"/>
        </a:p>
      </dgm:t>
    </dgm:pt>
    <dgm:pt modelId="{72E29529-89EF-4F5C-81AC-31CF1789F250}" type="sibTrans" cxnId="{F4C22D51-6507-4CBD-8A95-24F6353A90D4}">
      <dgm:prSet/>
      <dgm:spPr/>
      <dgm:t>
        <a:bodyPr/>
        <a:lstStyle/>
        <a:p>
          <a:endParaRPr lang="en-US"/>
        </a:p>
      </dgm:t>
    </dgm:pt>
    <dgm:pt modelId="{2E4AF1FF-E281-448E-8061-AA9B3DF31AFB}" type="pres">
      <dgm:prSet presAssocID="{2213DA3C-3413-4241-88C0-9C773DCE3628}" presName="linear" presStyleCnt="0">
        <dgm:presLayoutVars>
          <dgm:animLvl val="lvl"/>
          <dgm:resizeHandles val="exact"/>
        </dgm:presLayoutVars>
      </dgm:prSet>
      <dgm:spPr/>
    </dgm:pt>
    <dgm:pt modelId="{41216D90-0865-466F-A91B-010D7F3E20FE}" type="pres">
      <dgm:prSet presAssocID="{A54EFFEF-8789-485F-AB2B-D490AC3DB2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721E04-C810-4C10-900C-A0182232C47C}" type="pres">
      <dgm:prSet presAssocID="{F83982F6-7AA8-4F52-B502-15DBB3A86119}" presName="spacer" presStyleCnt="0"/>
      <dgm:spPr/>
    </dgm:pt>
    <dgm:pt modelId="{B6D46DA1-45B3-4134-8272-60CC3B5DBECA}" type="pres">
      <dgm:prSet presAssocID="{E0BB0F0B-9918-4EF0-8AFF-7856FA4EA8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861590-140A-46B1-85E3-30FD3115DD93}" type="pres">
      <dgm:prSet presAssocID="{CAB10F71-26B7-4820-9154-2EBB52D3DEFA}" presName="spacer" presStyleCnt="0"/>
      <dgm:spPr/>
    </dgm:pt>
    <dgm:pt modelId="{FE86E6C8-35EF-4F5B-A866-2AEB466D0544}" type="pres">
      <dgm:prSet presAssocID="{2B7A58EC-6A0C-4C54-BF6C-782E175BE0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BC64FFF-B52D-420B-AFE5-79D8B4B0B23F}" type="pres">
      <dgm:prSet presAssocID="{2B7681A4-E2D6-444A-8789-133B418D0DBC}" presName="spacer" presStyleCnt="0"/>
      <dgm:spPr/>
    </dgm:pt>
    <dgm:pt modelId="{04EBFD3B-4CEA-4467-8F3A-F75B0414104C}" type="pres">
      <dgm:prSet presAssocID="{F8F113EA-BEEC-4A7D-8379-76D22E47F79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7CA974-FDE6-4696-A343-CE65CFD64C63}" type="pres">
      <dgm:prSet presAssocID="{E1938D4D-237B-40EA-8B5B-ABA494CAA27A}" presName="spacer" presStyleCnt="0"/>
      <dgm:spPr/>
    </dgm:pt>
    <dgm:pt modelId="{CC09D3DE-2764-418F-A1C8-26A0232C4D31}" type="pres">
      <dgm:prSet presAssocID="{F9BA9946-82B8-424D-AB71-50645446E92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F2FEC99-F97B-461C-9087-1217846058EA}" type="pres">
      <dgm:prSet presAssocID="{861E396C-1655-4483-B71D-215E7E358EF1}" presName="spacer" presStyleCnt="0"/>
      <dgm:spPr/>
    </dgm:pt>
    <dgm:pt modelId="{B83490A9-56B3-450D-9279-6B5A3CF88A67}" type="pres">
      <dgm:prSet presAssocID="{0C6B8E04-05EE-4491-860D-C0726844B10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B10801-AE1C-4B95-A8BC-96622082DEE6}" type="presOf" srcId="{A54EFFEF-8789-485F-AB2B-D490AC3DB2E4}" destId="{41216D90-0865-466F-A91B-010D7F3E20FE}" srcOrd="0" destOrd="0" presId="urn:microsoft.com/office/officeart/2005/8/layout/vList2"/>
    <dgm:cxn modelId="{337B0305-DDEB-4A6F-8611-BA82B561D296}" type="presOf" srcId="{2B7A58EC-6A0C-4C54-BF6C-782E175BE040}" destId="{FE86E6C8-35EF-4F5B-A866-2AEB466D0544}" srcOrd="0" destOrd="0" presId="urn:microsoft.com/office/officeart/2005/8/layout/vList2"/>
    <dgm:cxn modelId="{6FFBE70A-52C6-4A73-9712-84239D38E613}" srcId="{2213DA3C-3413-4241-88C0-9C773DCE3628}" destId="{E0BB0F0B-9918-4EF0-8AFF-7856FA4EA808}" srcOrd="1" destOrd="0" parTransId="{C53B0AAB-D764-414C-A6B9-0FE1DD9BAEF7}" sibTransId="{CAB10F71-26B7-4820-9154-2EBB52D3DEFA}"/>
    <dgm:cxn modelId="{65047C24-A9D4-4420-82C3-A2A6C47847F7}" srcId="{2213DA3C-3413-4241-88C0-9C773DCE3628}" destId="{F9BA9946-82B8-424D-AB71-50645446E921}" srcOrd="4" destOrd="0" parTransId="{09D6A4D0-C229-451D-A43F-473A42FDB872}" sibTransId="{861E396C-1655-4483-B71D-215E7E358EF1}"/>
    <dgm:cxn modelId="{CE571A35-3A34-4A92-BDAD-1196F076233C}" srcId="{2213DA3C-3413-4241-88C0-9C773DCE3628}" destId="{2B7A58EC-6A0C-4C54-BF6C-782E175BE040}" srcOrd="2" destOrd="0" parTransId="{F01FF0EA-0A16-4A7D-9771-30B19FDE1B56}" sibTransId="{2B7681A4-E2D6-444A-8789-133B418D0DBC}"/>
    <dgm:cxn modelId="{F4C22D51-6507-4CBD-8A95-24F6353A90D4}" srcId="{2213DA3C-3413-4241-88C0-9C773DCE3628}" destId="{0C6B8E04-05EE-4491-860D-C0726844B109}" srcOrd="5" destOrd="0" parTransId="{92C793F0-E0CD-40F7-9818-72FECFDF0C44}" sibTransId="{72E29529-89EF-4F5C-81AC-31CF1789F250}"/>
    <dgm:cxn modelId="{B9559684-8C9F-49C1-91A0-4D241A13270F}" srcId="{2213DA3C-3413-4241-88C0-9C773DCE3628}" destId="{A54EFFEF-8789-485F-AB2B-D490AC3DB2E4}" srcOrd="0" destOrd="0" parTransId="{CB100534-CC1C-4BA0-8E0F-88CCB2529B6F}" sibTransId="{F83982F6-7AA8-4F52-B502-15DBB3A86119}"/>
    <dgm:cxn modelId="{19B5D394-DD0A-49D4-974D-0EECDDBA625A}" srcId="{2213DA3C-3413-4241-88C0-9C773DCE3628}" destId="{F8F113EA-BEEC-4A7D-8379-76D22E47F79C}" srcOrd="3" destOrd="0" parTransId="{1B6F16CE-7DCB-4815-A7CC-512ECC18DB6C}" sibTransId="{E1938D4D-237B-40EA-8B5B-ABA494CAA27A}"/>
    <dgm:cxn modelId="{C692E395-6CDA-42E6-A166-356DB875F186}" type="presOf" srcId="{E0BB0F0B-9918-4EF0-8AFF-7856FA4EA808}" destId="{B6D46DA1-45B3-4134-8272-60CC3B5DBECA}" srcOrd="0" destOrd="0" presId="urn:microsoft.com/office/officeart/2005/8/layout/vList2"/>
    <dgm:cxn modelId="{6898F09F-D9A9-43BA-AB2F-390B79813AAD}" type="presOf" srcId="{0C6B8E04-05EE-4491-860D-C0726844B109}" destId="{B83490A9-56B3-450D-9279-6B5A3CF88A67}" srcOrd="0" destOrd="0" presId="urn:microsoft.com/office/officeart/2005/8/layout/vList2"/>
    <dgm:cxn modelId="{489DFCAA-CAAE-4264-A1EE-1429FDA9991C}" type="presOf" srcId="{F8F113EA-BEEC-4A7D-8379-76D22E47F79C}" destId="{04EBFD3B-4CEA-4467-8F3A-F75B0414104C}" srcOrd="0" destOrd="0" presId="urn:microsoft.com/office/officeart/2005/8/layout/vList2"/>
    <dgm:cxn modelId="{ABD152D1-558C-47CA-9228-A8353CFD6E27}" type="presOf" srcId="{2213DA3C-3413-4241-88C0-9C773DCE3628}" destId="{2E4AF1FF-E281-448E-8061-AA9B3DF31AFB}" srcOrd="0" destOrd="0" presId="urn:microsoft.com/office/officeart/2005/8/layout/vList2"/>
    <dgm:cxn modelId="{1FDA19D8-F073-4058-B06F-698282AE6543}" type="presOf" srcId="{F9BA9946-82B8-424D-AB71-50645446E921}" destId="{CC09D3DE-2764-418F-A1C8-26A0232C4D31}" srcOrd="0" destOrd="0" presId="urn:microsoft.com/office/officeart/2005/8/layout/vList2"/>
    <dgm:cxn modelId="{34AB4438-651C-4056-BB54-E80B6193DA80}" type="presParOf" srcId="{2E4AF1FF-E281-448E-8061-AA9B3DF31AFB}" destId="{41216D90-0865-466F-A91B-010D7F3E20FE}" srcOrd="0" destOrd="0" presId="urn:microsoft.com/office/officeart/2005/8/layout/vList2"/>
    <dgm:cxn modelId="{0F8B0298-6C81-4CA7-9F08-1F6593F07353}" type="presParOf" srcId="{2E4AF1FF-E281-448E-8061-AA9B3DF31AFB}" destId="{9E721E04-C810-4C10-900C-A0182232C47C}" srcOrd="1" destOrd="0" presId="urn:microsoft.com/office/officeart/2005/8/layout/vList2"/>
    <dgm:cxn modelId="{6F616490-9D29-4986-B97E-CFA471EE0BB4}" type="presParOf" srcId="{2E4AF1FF-E281-448E-8061-AA9B3DF31AFB}" destId="{B6D46DA1-45B3-4134-8272-60CC3B5DBECA}" srcOrd="2" destOrd="0" presId="urn:microsoft.com/office/officeart/2005/8/layout/vList2"/>
    <dgm:cxn modelId="{A51E0F95-34CF-4E8D-BA7C-6F0910A71DCF}" type="presParOf" srcId="{2E4AF1FF-E281-448E-8061-AA9B3DF31AFB}" destId="{3B861590-140A-46B1-85E3-30FD3115DD93}" srcOrd="3" destOrd="0" presId="urn:microsoft.com/office/officeart/2005/8/layout/vList2"/>
    <dgm:cxn modelId="{9D544621-1793-4777-82B7-27500503162B}" type="presParOf" srcId="{2E4AF1FF-E281-448E-8061-AA9B3DF31AFB}" destId="{FE86E6C8-35EF-4F5B-A866-2AEB466D0544}" srcOrd="4" destOrd="0" presId="urn:microsoft.com/office/officeart/2005/8/layout/vList2"/>
    <dgm:cxn modelId="{0A19496D-F6FF-41B9-AD66-8D1BDEF57FDB}" type="presParOf" srcId="{2E4AF1FF-E281-448E-8061-AA9B3DF31AFB}" destId="{CBC64FFF-B52D-420B-AFE5-79D8B4B0B23F}" srcOrd="5" destOrd="0" presId="urn:microsoft.com/office/officeart/2005/8/layout/vList2"/>
    <dgm:cxn modelId="{436F96A3-A969-4199-866D-4C7B9EEFA592}" type="presParOf" srcId="{2E4AF1FF-E281-448E-8061-AA9B3DF31AFB}" destId="{04EBFD3B-4CEA-4467-8F3A-F75B0414104C}" srcOrd="6" destOrd="0" presId="urn:microsoft.com/office/officeart/2005/8/layout/vList2"/>
    <dgm:cxn modelId="{805F2F7A-E268-44AB-801D-91E1D71E7C8B}" type="presParOf" srcId="{2E4AF1FF-E281-448E-8061-AA9B3DF31AFB}" destId="{4F7CA974-FDE6-4696-A343-CE65CFD64C63}" srcOrd="7" destOrd="0" presId="urn:microsoft.com/office/officeart/2005/8/layout/vList2"/>
    <dgm:cxn modelId="{7A893C1F-FB47-471E-9D4A-F22303A1269D}" type="presParOf" srcId="{2E4AF1FF-E281-448E-8061-AA9B3DF31AFB}" destId="{CC09D3DE-2764-418F-A1C8-26A0232C4D31}" srcOrd="8" destOrd="0" presId="urn:microsoft.com/office/officeart/2005/8/layout/vList2"/>
    <dgm:cxn modelId="{B27878E9-B2AA-49B6-A69D-AC76A3C8E0F2}" type="presParOf" srcId="{2E4AF1FF-E281-448E-8061-AA9B3DF31AFB}" destId="{BF2FEC99-F97B-461C-9087-1217846058EA}" srcOrd="9" destOrd="0" presId="urn:microsoft.com/office/officeart/2005/8/layout/vList2"/>
    <dgm:cxn modelId="{6AEDE741-A00C-44CE-875D-494D2D12950C}" type="presParOf" srcId="{2E4AF1FF-E281-448E-8061-AA9B3DF31AFB}" destId="{B83490A9-56B3-450D-9279-6B5A3CF88A6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D2B4D-1992-4276-AE52-8713EBE0381A}">
      <dsp:nvSpPr>
        <dsp:cNvPr id="0" name=""/>
        <dsp:cNvSpPr/>
      </dsp:nvSpPr>
      <dsp:spPr>
        <a:xfrm>
          <a:off x="1253" y="541602"/>
          <a:ext cx="4562419" cy="228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REMOVES THE PIXELS ON THE FOREGROUND OBJECTS</a:t>
          </a:r>
          <a:endParaRPr lang="en-US" sz="3900" kern="1200"/>
        </a:p>
      </dsp:txBody>
      <dsp:txXfrm>
        <a:off x="68067" y="608416"/>
        <a:ext cx="4428791" cy="2147581"/>
      </dsp:txXfrm>
    </dsp:sp>
    <dsp:sp modelId="{36D8073F-2378-4391-AF7E-23604A30049A}">
      <dsp:nvSpPr>
        <dsp:cNvPr id="0" name=""/>
        <dsp:cNvSpPr/>
      </dsp:nvSpPr>
      <dsp:spPr>
        <a:xfrm>
          <a:off x="5704277" y="541602"/>
          <a:ext cx="4562419" cy="228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511094"/>
                <a:satOff val="10231"/>
                <a:lumOff val="-9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1094"/>
                <a:satOff val="10231"/>
                <a:lumOff val="-9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1094"/>
                <a:satOff val="10231"/>
                <a:lumOff val="-9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cv2.erode()</a:t>
          </a:r>
          <a:endParaRPr lang="en-US" sz="3900" kern="1200"/>
        </a:p>
      </dsp:txBody>
      <dsp:txXfrm>
        <a:off x="5771091" y="608416"/>
        <a:ext cx="4428791" cy="214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228C-7914-43F0-9FD5-B6B8C0EF865C}">
      <dsp:nvSpPr>
        <dsp:cNvPr id="0" name=""/>
        <dsp:cNvSpPr/>
      </dsp:nvSpPr>
      <dsp:spPr>
        <a:xfrm>
          <a:off x="2475" y="521234"/>
          <a:ext cx="4643890" cy="23219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ADDS PIXELS</a:t>
          </a:r>
          <a:endParaRPr lang="en-US" sz="6500" kern="1200" dirty="0"/>
        </a:p>
      </dsp:txBody>
      <dsp:txXfrm>
        <a:off x="2475" y="521234"/>
        <a:ext cx="4643890" cy="2321945"/>
      </dsp:txXfrm>
    </dsp:sp>
    <dsp:sp modelId="{9C433A1B-A76A-4A99-8036-C9F0127D64DA}">
      <dsp:nvSpPr>
        <dsp:cNvPr id="0" name=""/>
        <dsp:cNvSpPr/>
      </dsp:nvSpPr>
      <dsp:spPr>
        <a:xfrm>
          <a:off x="5621583" y="521234"/>
          <a:ext cx="4643890" cy="23219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cv2.dilate()</a:t>
          </a:r>
          <a:endParaRPr lang="en-US" sz="6500" kern="1200"/>
        </a:p>
      </dsp:txBody>
      <dsp:txXfrm>
        <a:off x="5621583" y="521234"/>
        <a:ext cx="4643890" cy="2321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16D90-0865-466F-A91B-010D7F3E20FE}">
      <dsp:nvSpPr>
        <dsp:cNvPr id="0" name=""/>
        <dsp:cNvSpPr/>
      </dsp:nvSpPr>
      <dsp:spPr>
        <a:xfrm>
          <a:off x="0" y="546578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“uint” is the most used one.</a:t>
          </a:r>
          <a:endParaRPr lang="en-US" sz="2100" kern="1200"/>
        </a:p>
      </dsp:txBody>
      <dsp:txXfrm>
        <a:off x="23388" y="569966"/>
        <a:ext cx="10221936" cy="432338"/>
      </dsp:txXfrm>
    </dsp:sp>
    <dsp:sp modelId="{B6D46DA1-45B3-4134-8272-60CC3B5DBECA}">
      <dsp:nvSpPr>
        <dsp:cNvPr id="0" name=""/>
        <dsp:cNvSpPr/>
      </dsp:nvSpPr>
      <dsp:spPr>
        <a:xfrm>
          <a:off x="0" y="1086173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Signed, unsigned, floating point….</a:t>
          </a:r>
          <a:endParaRPr lang="en-US" sz="2100" kern="1200"/>
        </a:p>
      </dsp:txBody>
      <dsp:txXfrm>
        <a:off x="23388" y="1109561"/>
        <a:ext cx="10221936" cy="432338"/>
      </dsp:txXfrm>
    </dsp:sp>
    <dsp:sp modelId="{FE86E6C8-35EF-4F5B-A866-2AEB466D0544}">
      <dsp:nvSpPr>
        <dsp:cNvPr id="0" name=""/>
        <dsp:cNvSpPr/>
      </dsp:nvSpPr>
      <dsp:spPr>
        <a:xfrm>
          <a:off x="0" y="1625768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UnSigned </a:t>
          </a:r>
          <a:r>
            <a:rPr lang="en-IN" sz="2100" kern="1200">
              <a:sym typeface="Wingdings" panose="05000000000000000000" pitchFamily="2" charset="2"/>
            </a:rPr>
            <a:t></a:t>
          </a:r>
          <a:r>
            <a:rPr lang="en-IN" sz="2100" kern="1200"/>
            <a:t> No negative , Signed </a:t>
          </a:r>
          <a:r>
            <a:rPr lang="en-IN" sz="2100" kern="1200">
              <a:sym typeface="Wingdings" panose="05000000000000000000" pitchFamily="2" charset="2"/>
            </a:rPr>
            <a:t></a:t>
          </a:r>
          <a:r>
            <a:rPr lang="en-IN" sz="2100" kern="1200"/>
            <a:t> Negative &amp; Positive</a:t>
          </a:r>
          <a:endParaRPr lang="en-US" sz="2100" kern="1200"/>
        </a:p>
      </dsp:txBody>
      <dsp:txXfrm>
        <a:off x="23388" y="1649156"/>
        <a:ext cx="10221936" cy="432338"/>
      </dsp:txXfrm>
    </dsp:sp>
    <dsp:sp modelId="{04EBFD3B-4CEA-4467-8F3A-F75B0414104C}">
      <dsp:nvSpPr>
        <dsp:cNvPr id="0" name=""/>
        <dsp:cNvSpPr/>
      </dsp:nvSpPr>
      <dsp:spPr>
        <a:xfrm>
          <a:off x="0" y="2165363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If image </a:t>
          </a:r>
          <a:r>
            <a:rPr lang="en-IN" sz="2100" kern="1200">
              <a:sym typeface="Wingdings" panose="05000000000000000000" pitchFamily="2" charset="2"/>
            </a:rPr>
            <a:t></a:t>
          </a:r>
          <a:r>
            <a:rPr lang="en-IN" sz="2100" kern="1200"/>
            <a:t> 8-bit unsigned it is displayed as it is</a:t>
          </a:r>
          <a:endParaRPr lang="en-US" sz="2100" kern="1200"/>
        </a:p>
      </dsp:txBody>
      <dsp:txXfrm>
        <a:off x="23388" y="2188751"/>
        <a:ext cx="10221936" cy="432338"/>
      </dsp:txXfrm>
    </dsp:sp>
    <dsp:sp modelId="{CC09D3DE-2764-418F-A1C8-26A0232C4D31}">
      <dsp:nvSpPr>
        <dsp:cNvPr id="0" name=""/>
        <dsp:cNvSpPr/>
      </dsp:nvSpPr>
      <dsp:spPr>
        <a:xfrm>
          <a:off x="0" y="2704958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If image </a:t>
          </a:r>
          <a:r>
            <a:rPr lang="en-IN" sz="2100" kern="1200">
              <a:sym typeface="Wingdings" panose="05000000000000000000" pitchFamily="2" charset="2"/>
            </a:rPr>
            <a:t></a:t>
          </a:r>
          <a:r>
            <a:rPr lang="en-IN" sz="2100" kern="1200"/>
            <a:t> 16-bit unsigned/32-bit unsigned, pixel </a:t>
          </a:r>
          <a:r>
            <a:rPr lang="en-IN" sz="2100" kern="1200">
              <a:sym typeface="Wingdings" panose="05000000000000000000" pitchFamily="2" charset="2"/>
            </a:rPr>
            <a:t></a:t>
          </a:r>
          <a:r>
            <a:rPr lang="en-IN" sz="2100" kern="1200"/>
            <a:t> divided by 256 , range: [0,255]</a:t>
          </a:r>
          <a:endParaRPr lang="en-US" sz="2100" kern="1200"/>
        </a:p>
      </dsp:txBody>
      <dsp:txXfrm>
        <a:off x="23388" y="2728346"/>
        <a:ext cx="10221936" cy="432338"/>
      </dsp:txXfrm>
    </dsp:sp>
    <dsp:sp modelId="{B83490A9-56B3-450D-9279-6B5A3CF88A67}">
      <dsp:nvSpPr>
        <dsp:cNvPr id="0" name=""/>
        <dsp:cNvSpPr/>
      </dsp:nvSpPr>
      <dsp:spPr>
        <a:xfrm>
          <a:off x="0" y="3244553"/>
          <a:ext cx="1026871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If image </a:t>
          </a:r>
          <a:r>
            <a:rPr lang="en-IN" sz="2100" kern="1200">
              <a:sym typeface="Wingdings" panose="05000000000000000000" pitchFamily="2" charset="2"/>
            </a:rPr>
            <a:t></a:t>
          </a:r>
          <a:r>
            <a:rPr lang="en-IN" sz="2100" kern="1200"/>
            <a:t>32-bit floating point, pixel </a:t>
          </a:r>
          <a:r>
            <a:rPr lang="en-IN" sz="2100" kern="1200">
              <a:sym typeface="Wingdings" panose="05000000000000000000" pitchFamily="2" charset="2"/>
            </a:rPr>
            <a:t></a:t>
          </a:r>
          <a:r>
            <a:rPr lang="en-IN" sz="2100" kern="1200"/>
            <a:t> multiplied by 256 , range: [0,1]</a:t>
          </a:r>
          <a:endParaRPr lang="en-US" sz="2100" kern="1200"/>
        </a:p>
      </dsp:txBody>
      <dsp:txXfrm>
        <a:off x="23388" y="3267941"/>
        <a:ext cx="10221936" cy="43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30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19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5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1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blue abstract watercolor pattern on a white background">
            <a:extLst>
              <a:ext uri="{FF2B5EF4-FFF2-40B4-BE49-F238E27FC236}">
                <a16:creationId xmlns:a16="http://schemas.microsoft.com/office/drawing/2014/main" id="{8D39691D-3F96-4FF2-8082-408975EE6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37FAB-CBE9-40EE-B940-27892497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IN" dirty="0"/>
              <a:t>MORPHOLOGICAL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0946-30C0-4F17-9C84-13C31EB8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Processing images based on shapes and edges</a:t>
            </a:r>
          </a:p>
        </p:txBody>
      </p:sp>
    </p:spTree>
    <p:extLst>
      <p:ext uri="{BB962C8B-B14F-4D97-AF65-F5344CB8AC3E}">
        <p14:creationId xmlns:p14="http://schemas.microsoft.com/office/powerpoint/2010/main" val="344472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ACE-58A3-4607-8729-8869B53B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OF IMAGE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2AE758E-6D1B-459D-B895-6112013C0C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427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80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6FBB-ABF3-4D2B-8C6C-AD326330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/>
              <a:t>) EROSION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59776-AD2F-4955-ADCD-04CA79DFF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831837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4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0B89A-384E-442B-8285-2C2CB3F7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ii) DILATION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02903-9A5F-4CB1-BCD9-2E06AC19C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658573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6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3A57-DF7C-404D-A01D-E17C05FA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iii)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39A5-E658-4AAB-8725-9AE61B33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EROSION FOLLOWED BY DILATION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cv2.morphologyEx(</a:t>
            </a:r>
            <a:r>
              <a:rPr lang="en-IN" dirty="0" err="1"/>
              <a:t>img</a:t>
            </a:r>
            <a:r>
              <a:rPr lang="en-IN" dirty="0"/>
              <a:t>, cv2.MORPH_OPEN, kernel)</a:t>
            </a:r>
          </a:p>
        </p:txBody>
      </p:sp>
    </p:spTree>
    <p:extLst>
      <p:ext uri="{BB962C8B-B14F-4D97-AF65-F5344CB8AC3E}">
        <p14:creationId xmlns:p14="http://schemas.microsoft.com/office/powerpoint/2010/main" val="404027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7379A-AD35-48AE-83E4-05B4DC61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iv) closing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D40F-9BDF-43AF-BB29-99FC679D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Dilation followed by Erosion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cv2.morphologyEx(</a:t>
            </a:r>
            <a:r>
              <a:rPr lang="en-IN" dirty="0" err="1"/>
              <a:t>img</a:t>
            </a:r>
            <a:r>
              <a:rPr lang="en-IN" dirty="0"/>
              <a:t>, cv2.MORPH_CLOSE, kernel)</a:t>
            </a:r>
          </a:p>
        </p:txBody>
      </p:sp>
    </p:spTree>
    <p:extLst>
      <p:ext uri="{BB962C8B-B14F-4D97-AF65-F5344CB8AC3E}">
        <p14:creationId xmlns:p14="http://schemas.microsoft.com/office/powerpoint/2010/main" val="124708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9E02D-3547-4D50-8BED-EE38C7AA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sz="6100"/>
              <a:t>v) Morphological gradient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7EC1-59A7-4586-B489-60EEA7B9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DIFFERENCE BETWEEN DILATION &amp; EROSION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cv2.morphologyEx(</a:t>
            </a:r>
            <a:r>
              <a:rPr lang="en-IN" dirty="0" err="1"/>
              <a:t>img</a:t>
            </a:r>
            <a:r>
              <a:rPr lang="en-IN" dirty="0"/>
              <a:t>, cv2.MORPH_GRADIENT, kernel)</a:t>
            </a:r>
          </a:p>
        </p:txBody>
      </p:sp>
    </p:spTree>
    <p:extLst>
      <p:ext uri="{BB962C8B-B14F-4D97-AF65-F5344CB8AC3E}">
        <p14:creationId xmlns:p14="http://schemas.microsoft.com/office/powerpoint/2010/main" val="15760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049A-5A91-46E4-BFB3-D3CE175E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vi) Top 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AC2F-048E-4AB5-8543-5BC8D0AD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DIFFERENCE BETWEEN INPUT IMAGE &amp; OPENING OF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cv2.morphologyEx(</a:t>
            </a:r>
            <a:r>
              <a:rPr lang="en-IN" dirty="0" err="1"/>
              <a:t>img</a:t>
            </a:r>
            <a:r>
              <a:rPr lang="en-IN" dirty="0"/>
              <a:t>, cv2.MORPH_TOPHAT, kernel)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11B0-EF97-43E2-A389-08E860D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VII) BLACK 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8592-4AD1-463F-AEBD-FA7FB46B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DIFFERENCE BETWEEN CLOSING OF INPUT IMAGE &amp; THE INPUT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cv2.morphologyEx(</a:t>
            </a:r>
            <a:r>
              <a:rPr lang="en-IN" dirty="0" err="1"/>
              <a:t>img</a:t>
            </a:r>
            <a:r>
              <a:rPr lang="en-IN" dirty="0"/>
              <a:t>, cv2.MORPH_BLACKHAT, kernel)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7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3D93-1F62-41AC-89EC-5007365C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108CC1-D90C-460C-8C24-70663EA6FC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0" b="2979"/>
          <a:stretch/>
        </p:blipFill>
        <p:spPr>
          <a:xfrm>
            <a:off x="960438" y="2685611"/>
            <a:ext cx="4720515" cy="32969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6AB85-E15A-488F-BD72-C2183C04B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Changing the value of pixel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CONVOLUTION:</a:t>
            </a:r>
          </a:p>
          <a:p>
            <a:r>
              <a:rPr lang="en-IN" dirty="0"/>
              <a:t>	When the kernel is applied to every pixel in the image one-by-one to produce the final image.</a:t>
            </a:r>
          </a:p>
        </p:txBody>
      </p:sp>
    </p:spTree>
    <p:extLst>
      <p:ext uri="{BB962C8B-B14F-4D97-AF65-F5344CB8AC3E}">
        <p14:creationId xmlns:p14="http://schemas.microsoft.com/office/powerpoint/2010/main" val="29326949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F8944E-8891-438A-958C-C4F0A38A2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54E867-F550-473F-A539-262DCE7D4CB3}">
  <ds:schemaRefs>
    <ds:schemaRef ds:uri="http://purl.org/dc/dcmitype/"/>
    <ds:schemaRef ds:uri="http://schemas.microsoft.com/office/infopath/2007/PartnerControls"/>
    <ds:schemaRef ds:uri="8e389623-feec-43cd-b93f-b25cc4ea5b64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94c65536-637b-4129-800b-5ef6fda2e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EA5DA5-D757-4C89-9E9C-581AF3379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Demi Cond</vt:lpstr>
      <vt:lpstr>Franklin Gothic Medium</vt:lpstr>
      <vt:lpstr>Wingdings</vt:lpstr>
      <vt:lpstr>JuxtaposeVTI</vt:lpstr>
      <vt:lpstr>MORPHOLOGICAL OPERATIONS</vt:lpstr>
      <vt:lpstr>i) EROSION</vt:lpstr>
      <vt:lpstr>ii) DILATION</vt:lpstr>
      <vt:lpstr>iii) OPENING</vt:lpstr>
      <vt:lpstr>iv) closing</vt:lpstr>
      <vt:lpstr>v) Morphological gradient</vt:lpstr>
      <vt:lpstr>vi) Top hat</vt:lpstr>
      <vt:lpstr>VII) BLACK HAT</vt:lpstr>
      <vt:lpstr>KERNEL</vt:lpstr>
      <vt:lpstr>DATA TYPES OF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OPERATIONS</dc:title>
  <dc:creator>Krishanth M</dc:creator>
  <cp:lastModifiedBy>Krishanth M</cp:lastModifiedBy>
  <cp:revision>4</cp:revision>
  <dcterms:created xsi:type="dcterms:W3CDTF">2021-02-17T05:59:02Z</dcterms:created>
  <dcterms:modified xsi:type="dcterms:W3CDTF">2021-02-24T13:58:17Z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