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4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0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0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>
              <a:buFont typeface="+mj-lt"/>
              <a:buAutoNum type="arabicPeriod"/>
              <a:defRPr/>
            </a:lvl1pPr>
            <a:lvl2pPr marL="228600" indent="-228600">
              <a:buFont typeface="+mj-lt"/>
              <a:buAutoNum type="arabicPeriod"/>
              <a:defRPr/>
            </a:lvl2pPr>
            <a:lvl3pPr marL="228600">
              <a:buFont typeface="+mj-lt"/>
              <a:buAutoNum type="arabicPeriod"/>
              <a:defRPr/>
            </a:lvl3pPr>
            <a:lvl4pPr marL="228600" indent="-228600">
              <a:buFont typeface="+mj-lt"/>
              <a:buAutoNum type="arabicPeriod"/>
              <a:defRPr/>
            </a:lvl4pPr>
            <a:lvl5pPr marL="2286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5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1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6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1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6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6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3ACBD1-647F-4462-BBE7-99E4BE3EF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93" r="-1" b="411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EA09E0-5265-47F8-BC2D-4EC7D2CCB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086" y="3510095"/>
            <a:ext cx="9994373" cy="2226244"/>
          </a:xfrm>
        </p:spPr>
        <p:txBody>
          <a:bodyPr anchor="t">
            <a:normAutofit/>
          </a:bodyPr>
          <a:lstStyle/>
          <a:p>
            <a:r>
              <a:rPr lang="en-US" dirty="0"/>
              <a:t>API AND REST API</a:t>
            </a:r>
            <a:endParaRPr lang="en-IN" dirty="0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8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161EA0-737E-4093-AF70-46AA6C77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US" dirty="0"/>
              <a:t>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14B1-6045-4743-926D-BE46523BF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2998983"/>
          </a:xfrm>
        </p:spPr>
        <p:txBody>
          <a:bodyPr>
            <a:normAutofit/>
          </a:bodyPr>
          <a:lstStyle/>
          <a:p>
            <a:r>
              <a:rPr lang="en-US" sz="1800" dirty="0"/>
              <a:t>Application Programming Interface</a:t>
            </a:r>
          </a:p>
          <a:p>
            <a:r>
              <a:rPr lang="en-US" sz="1800" dirty="0"/>
              <a:t>Using different services</a:t>
            </a:r>
          </a:p>
          <a:p>
            <a:r>
              <a:rPr lang="en-US" sz="1800" dirty="0"/>
              <a:t>Allows one software to communicate with another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C4F2B3E-7D96-4492-810E-C9F805F2E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14" y="763322"/>
            <a:ext cx="5009616" cy="543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8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0A867D-C52F-49DB-B328-77F431246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241897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4BAD56-1DA3-4EE3-ABAF-4A03C8DF3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082" y="5791200"/>
            <a:ext cx="3561733" cy="1066800"/>
          </a:xfrm>
          <a:custGeom>
            <a:avLst/>
            <a:gdLst>
              <a:gd name="connsiteX0" fmla="*/ 1780866 w 3561733"/>
              <a:gd name="connsiteY0" fmla="*/ 0 h 1066800"/>
              <a:gd name="connsiteX1" fmla="*/ 3557091 w 3561733"/>
              <a:gd name="connsiteY1" fmla="*/ 1057165 h 1066800"/>
              <a:gd name="connsiteX2" fmla="*/ 3561733 w 3561733"/>
              <a:gd name="connsiteY2" fmla="*/ 1066800 h 1066800"/>
              <a:gd name="connsiteX3" fmla="*/ 2549614 w 3561733"/>
              <a:gd name="connsiteY3" fmla="*/ 1066800 h 1066800"/>
              <a:gd name="connsiteX4" fmla="*/ 2465837 w 3561733"/>
              <a:gd name="connsiteY4" fmla="*/ 1004153 h 1066800"/>
              <a:gd name="connsiteX5" fmla="*/ 1780866 w 3561733"/>
              <a:gd name="connsiteY5" fmla="*/ 794923 h 1066800"/>
              <a:gd name="connsiteX6" fmla="*/ 1095896 w 3561733"/>
              <a:gd name="connsiteY6" fmla="*/ 1004153 h 1066800"/>
              <a:gd name="connsiteX7" fmla="*/ 1012119 w 3561733"/>
              <a:gd name="connsiteY7" fmla="*/ 1066800 h 1066800"/>
              <a:gd name="connsiteX8" fmla="*/ 0 w 3561733"/>
              <a:gd name="connsiteY8" fmla="*/ 1066800 h 1066800"/>
              <a:gd name="connsiteX9" fmla="*/ 4641 w 3561733"/>
              <a:gd name="connsiteY9" fmla="*/ 1057165 h 1066800"/>
              <a:gd name="connsiteX10" fmla="*/ 1780866 w 3561733"/>
              <a:gd name="connsiteY1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61733" h="1066800">
                <a:moveTo>
                  <a:pt x="1780866" y="0"/>
                </a:moveTo>
                <a:cubicBezTo>
                  <a:pt x="2547864" y="0"/>
                  <a:pt x="3215021" y="427470"/>
                  <a:pt x="3557091" y="1057165"/>
                </a:cubicBezTo>
                <a:lnTo>
                  <a:pt x="3561733" y="1066800"/>
                </a:lnTo>
                <a:lnTo>
                  <a:pt x="2549614" y="1066800"/>
                </a:lnTo>
                <a:lnTo>
                  <a:pt x="2465837" y="1004153"/>
                </a:lnTo>
                <a:cubicBezTo>
                  <a:pt x="2270308" y="872056"/>
                  <a:pt x="2034595" y="794923"/>
                  <a:pt x="1780866" y="794923"/>
                </a:cubicBezTo>
                <a:cubicBezTo>
                  <a:pt x="1527138" y="794923"/>
                  <a:pt x="1291425" y="872056"/>
                  <a:pt x="1095896" y="1004153"/>
                </a:cubicBezTo>
                <a:lnTo>
                  <a:pt x="1012119" y="1066800"/>
                </a:lnTo>
                <a:lnTo>
                  <a:pt x="0" y="1066800"/>
                </a:lnTo>
                <a:lnTo>
                  <a:pt x="4641" y="1057165"/>
                </a:lnTo>
                <a:cubicBezTo>
                  <a:pt x="346712" y="427470"/>
                  <a:pt x="1013869" y="0"/>
                  <a:pt x="1780866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892A6E-EC01-4DA8-8317-76BB2B34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6"/>
            <a:ext cx="5638769" cy="5548851"/>
          </a:xfrm>
        </p:spPr>
        <p:txBody>
          <a:bodyPr anchor="ctr">
            <a:normAutofit/>
          </a:bodyPr>
          <a:lstStyle/>
          <a:p>
            <a:r>
              <a:rPr lang="en-US" dirty="0"/>
              <a:t>REST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1EB5-8D1D-45FC-9C0A-14C609688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426" y="1152954"/>
            <a:ext cx="4902311" cy="5541977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REpresentational State Transfer</a:t>
            </a:r>
          </a:p>
          <a:p>
            <a:pPr marL="0" indent="0">
              <a:buNone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CLIENT   </a:t>
            </a:r>
            <a:r>
              <a:rPr lang="en-US" sz="1800" dirty="0">
                <a:sym typeface="Wingdings" panose="05000000000000000000" pitchFamily="2" charset="2"/>
              </a:rPr>
              <a:t>   SERVER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      (http)	</a:t>
            </a:r>
          </a:p>
          <a:p>
            <a:pPr marL="0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/>
              <a:t>Uses HTTP Request Methods (get, post)</a:t>
            </a:r>
          </a:p>
          <a:p>
            <a:pPr marL="0" indent="0">
              <a:buNone/>
            </a:pPr>
            <a:endParaRPr lang="en-IN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/>
              <a:t>Pattern for making API’s</a:t>
            </a:r>
          </a:p>
          <a:p>
            <a:pPr marL="0" indent="0">
              <a:buNone/>
            </a:pPr>
            <a:endParaRPr lang="en-IN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/>
              <a:t>Example: Restaurant</a:t>
            </a:r>
          </a:p>
          <a:p>
            <a:pPr marL="0" indent="0">
              <a:buNone/>
            </a:pPr>
            <a:r>
              <a:rPr lang="en-IN" sz="1800" dirty="0"/>
              <a:t>	We(client) </a:t>
            </a:r>
            <a:r>
              <a:rPr lang="en-IN" sz="1800" dirty="0">
                <a:sym typeface="Wingdings" panose="05000000000000000000" pitchFamily="2" charset="2"/>
              </a:rPr>
              <a:t> Kitchen (Server)</a:t>
            </a:r>
          </a:p>
          <a:p>
            <a:pPr marL="0" indent="0">
              <a:buNone/>
            </a:pPr>
            <a:r>
              <a:rPr lang="en-IN" sz="1800" dirty="0">
                <a:sym typeface="Wingdings" panose="05000000000000000000" pitchFamily="2" charset="2"/>
              </a:rPr>
              <a:t>	          Waiter(API)	</a:t>
            </a:r>
            <a:endParaRPr lang="en-IN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0910580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LeftStep">
      <a:dk1>
        <a:srgbClr val="000000"/>
      </a:dk1>
      <a:lt1>
        <a:srgbClr val="FFFFFF"/>
      </a:lt1>
      <a:dk2>
        <a:srgbClr val="1B2431"/>
      </a:dk2>
      <a:lt2>
        <a:srgbClr val="F3F3F0"/>
      </a:lt2>
      <a:accent1>
        <a:srgbClr val="5429E7"/>
      </a:accent1>
      <a:accent2>
        <a:srgbClr val="1B3ED6"/>
      </a:accent2>
      <a:accent3>
        <a:srgbClr val="299CE7"/>
      </a:accent3>
      <a:accent4>
        <a:srgbClr val="15C0BC"/>
      </a:accent4>
      <a:accent5>
        <a:srgbClr val="23C57E"/>
      </a:accent5>
      <a:accent6>
        <a:srgbClr val="16C72F"/>
      </a:accent6>
      <a:hlink>
        <a:srgbClr val="7F9531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56844B3E1AB242A61F3F63751E0BEE" ma:contentTypeVersion="7" ma:contentTypeDescription="Create a new document." ma:contentTypeScope="" ma:versionID="479bf55635d284fd157cc3e557ed455c">
  <xsd:schema xmlns:xsd="http://www.w3.org/2001/XMLSchema" xmlns:xs="http://www.w3.org/2001/XMLSchema" xmlns:p="http://schemas.microsoft.com/office/2006/metadata/properties" xmlns:ns3="8e389623-feec-43cd-b93f-b25cc4ea5b64" xmlns:ns4="94c65536-637b-4129-800b-5ef6fda2e603" targetNamespace="http://schemas.microsoft.com/office/2006/metadata/properties" ma:root="true" ma:fieldsID="50832b89282cae42088638ac45a75771" ns3:_="" ns4:_="">
    <xsd:import namespace="8e389623-feec-43cd-b93f-b25cc4ea5b64"/>
    <xsd:import namespace="94c65536-637b-4129-800b-5ef6fda2e6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89623-feec-43cd-b93f-b25cc4ea5b6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65536-637b-4129-800b-5ef6fda2e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5BFB4F-A821-4764-97DB-AF1BC294E4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276FDE-60D3-4E53-9CE3-FFAF02A5A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389623-feec-43cd-b93f-b25cc4ea5b64"/>
    <ds:schemaRef ds:uri="94c65536-637b-4129-800b-5ef6fda2e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4BB3C5-130F-439C-95FD-3FC6CD7DB1A6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94c65536-637b-4129-800b-5ef6fda2e603"/>
    <ds:schemaRef ds:uri="http://schemas.microsoft.com/office/infopath/2007/PartnerControls"/>
    <ds:schemaRef ds:uri="http://schemas.openxmlformats.org/package/2006/metadata/core-properties"/>
    <ds:schemaRef ds:uri="8e389623-feec-43cd-b93f-b25cc4ea5b64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Posterama</vt:lpstr>
      <vt:lpstr>SineVTI</vt:lpstr>
      <vt:lpstr>API AND REST API</vt:lpstr>
      <vt:lpstr>API</vt:lpstr>
      <vt:lpstr>REST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AND REST API</dc:title>
  <dc:creator>Krishanth M</dc:creator>
  <cp:lastModifiedBy>Krishanth M</cp:lastModifiedBy>
  <cp:revision>3</cp:revision>
  <dcterms:created xsi:type="dcterms:W3CDTF">2021-02-03T06:45:13Z</dcterms:created>
  <dcterms:modified xsi:type="dcterms:W3CDTF">2021-02-24T13:59:29Z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0x010100A956844B3E1AB242A61F3F63751E0BEE</vt:lpwstr>
  </property>
</Properties>
</file>