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9744B-8B18-4CB0-B579-93E6C620268D}" v="37" dt="2021-01-28T05:58:59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B828-3C8D-481F-8749-143D026B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A5756-01A4-41C1-8363-69919D0A4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6170-DBB5-4617-8B22-E14783B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46C0-848B-4D33-A05E-EFA4F44A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DDF9-BA9F-4D5C-8870-2965E734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6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F58F-86EA-4CA4-8DBB-A79EBAB6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C4D70-4CA0-4436-A53D-9B1759A5B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510A-6216-4D58-A57E-BEDE059A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74E2-EC67-4F9E-95D4-1ADAABA7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0E8C-D61D-46D5-8619-6D53A10E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050FA-78BE-4F40-A4BD-11750075A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EFDA0-61A6-4926-90AE-02ABB0C6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27A9-B100-4E5F-9246-0E40FF2E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41FC-634A-4908-9E41-8700F4CC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52D6-B086-4AF0-AB89-45F853A0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0DF7-EC63-4A7F-A765-AED1CF4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AFB43-F507-44B1-8622-24DC7C73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4A07-A5E2-4DE9-A4A0-F25D6DF8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FB8-899C-421F-AF40-BB5BC98A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FF14-5AC6-4D7D-850D-046AA69A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5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2ACB-113D-4E35-A361-C1958916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2CAB6-84C1-4153-981E-4712030E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C1C8-9A5A-4FE6-963A-57CF5367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D874D-16D8-422D-8739-E8825215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D60C-C73C-4B3F-BFD2-B71015FB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ADFA-AA0D-4232-992C-DF096EF6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E288-6FDA-47B0-9608-CF6F36FBD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EA21-A18F-4D35-A077-F1287F55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6EAA-30AE-453B-9EA3-DEEA305C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7EEC-FB2E-4DC3-AB97-FBA5F363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2184-CE80-42AE-AABF-285D3872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4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2F7-A158-4BD2-8507-627E7D94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F3C3-79EF-4EF4-84A8-0FA5D71B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9DE58-D4E4-48CC-B6C1-21536D5AA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BA13A-BAD6-4882-B84C-E12D818A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504EE-AAEF-44AE-9676-9990BB2B3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4A9FB-64CD-4005-8584-75AB7882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7871D-F204-484C-AF7F-E2A799F5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2EB20-5D0E-4C41-810D-45BEEFA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A21C-D3D6-4203-B93A-38F9CBBB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9F96E-3012-4EB2-97DA-BCED9B7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CE08-1B48-4467-866B-3380D60D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58038-FA3C-44B0-8067-83426B47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3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9A9C5-70B6-479A-88F6-9081C8B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1408B-A86B-4C48-AB58-5B209F38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DCFF8-9D25-4F06-8D05-12D30F12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6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A73-6A56-4986-8887-41811BCF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3503-3905-45B5-8755-0C5E4362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901EF-D92B-4450-A4C8-C9E80F5F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04159-EA01-4DF0-A006-A61B8EE5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05C1-3ED5-444D-913A-1706D9DD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FFD9F-E061-4FB1-8AA4-530732F2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4DBD-7F07-40CC-97D0-C705B733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C912E-E283-40D4-BBAA-08241EC51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4B972-0A6E-4B6D-9BF8-FBBF78D4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420A6-C3BF-4BA7-8BE4-57E00E72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A5A5-E483-4E23-84FE-1F9CE00F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5594-B002-4CCF-938E-1911AFD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2D3BF-B83A-49B0-ABE5-F625033E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9FDD6-F61E-4D5E-A550-29D9302B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DFBB-2FF6-4852-BEC1-262EC66FA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BD61-1AB6-4C3B-8807-957D1A961BAC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B933-CDE0-40AF-ADE2-0DFFF9745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A9B9-556F-4E47-8650-7CC74AA4E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0DFE-31CB-4D14-81C4-A69F78F2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C785524-B966-499B-B438-CE27444AF3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6834" y="1153572"/>
                <a:ext cx="3200400" cy="44611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R – SQUARED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1" dirty="0">
                    <a:solidFill>
                      <a:srgbClr val="FFFFFF"/>
                    </a:solidFill>
                  </a:rPr>
                  <a:t>)</a:t>
                </a:r>
                <a:br>
                  <a:rPr lang="en-IN" b="1" dirty="0">
                    <a:solidFill>
                      <a:srgbClr val="FFFFFF"/>
                    </a:solidFill>
                  </a:rPr>
                </a:br>
                <a:br>
                  <a:rPr lang="en-IN" b="1" dirty="0">
                    <a:solidFill>
                      <a:srgbClr val="FFFFFF"/>
                    </a:solidFill>
                  </a:rPr>
                </a:br>
                <a:r>
                  <a:rPr lang="en-IN" sz="1600" b="1" dirty="0">
                    <a:solidFill>
                      <a:srgbClr val="FFFFFF"/>
                    </a:solidFill>
                  </a:rPr>
                  <a:t>(</a:t>
                </a:r>
                <a:r>
                  <a:rPr lang="en-IN" sz="1800" b="1" dirty="0">
                    <a:solidFill>
                      <a:srgbClr val="FFFFFF"/>
                    </a:solidFill>
                  </a:rPr>
                  <a:t>CO-EFFICIENT OF DETERMINATION)</a:t>
                </a:r>
                <a:endParaRPr lang="en-IN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C785524-B966-499B-B438-CE27444AF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6834" y="1153572"/>
                <a:ext cx="3200400" cy="4461163"/>
              </a:xfrm>
              <a:blipFill>
                <a:blip r:embed="rId2"/>
                <a:stretch>
                  <a:fillRect l="-6857" r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25F22A-E7B1-46F7-BFDD-B9F639A93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endParaRPr lang="en-US" dirty="0"/>
              </a:p>
              <a:p>
                <a:r>
                  <a:rPr lang="en-IN" dirty="0"/>
                  <a:t>DETERMINING HOW FIT THE DATA IS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25F22A-E7B1-46F7-BFDD-B9F639A93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3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4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32E0-7F6B-41A6-9E38-832FDDA7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CASE – 1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28EFF-AF43-4747-8F6C-AFDC957B7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den>
                    </m:f>
                  </m:oMath>
                </a14:m>
                <a:r>
                  <a:rPr lang="en-US" dirty="0"/>
                  <a:t>  = 0 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= 1 – 0 </a:t>
                </a:r>
              </a:p>
              <a:p>
                <a:pPr marL="0" indent="0">
                  <a:buNone/>
                </a:pPr>
                <a:r>
                  <a:rPr lang="en-IN" dirty="0"/>
                  <a:t>	     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28EFF-AF43-4747-8F6C-AFDC957B7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9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86B7-E655-4509-A201-96821CF5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CASE - 2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3CE14-A225-4176-B910-52B83F044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den>
                    </m:f>
                  </m:oMath>
                </a14:m>
                <a:r>
                  <a:rPr lang="en-US" dirty="0"/>
                  <a:t>  = 1 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= 1 – 1 </a:t>
                </a:r>
              </a:p>
              <a:p>
                <a:pPr marL="0" indent="0">
                  <a:buNone/>
                </a:pPr>
                <a:r>
                  <a:rPr lang="en-IN" dirty="0"/>
                  <a:t>	      = 0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3CE14-A225-4176-B910-52B83F044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79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B39C10-5F9C-4F40-B021-A6B5E62133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B4AAB-FB05-4EEC-B111-4D9E2D75555F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94c65536-637b-4129-800b-5ef6fda2e603"/>
    <ds:schemaRef ds:uri="http://purl.org/dc/elements/1.1/"/>
    <ds:schemaRef ds:uri="8e389623-feec-43cd-b93f-b25cc4ea5b64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4D4A9B1-AB60-472D-8003-E7830A2D4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R – SQUARED  (R^2)  (CO-EFFICIENT OF DETERMINATION)</vt:lpstr>
      <vt:lpstr>CASE – 1</vt:lpstr>
      <vt:lpstr>CASE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SQUARED  (R^2)</dc:title>
  <dc:creator>Krishanth M</dc:creator>
  <cp:lastModifiedBy>Krishanth M</cp:lastModifiedBy>
  <cp:revision>3</cp:revision>
  <dcterms:created xsi:type="dcterms:W3CDTF">2021-01-26T11:18:03Z</dcterms:created>
  <dcterms:modified xsi:type="dcterms:W3CDTF">2021-02-24T14:06:19Z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0x010100A956844B3E1AB242A61F3F63751E0BEE</vt:lpwstr>
  </property>
</Properties>
</file>