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2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4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7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2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3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6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3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3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55520-8247-4DB0-9A10-0888C5AF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UNICODE CHARACTERS &amp; STRINGS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2EF2EE9-6DC0-41C6-AB34-88EB911C8B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278" r="192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813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C8E7-9B65-4EDD-9401-FEB0FD5A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ASCII vs UNICODE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EFF2AF-F4B8-407E-86F7-303B8AC31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400110"/>
              </p:ext>
            </p:extLst>
          </p:nvPr>
        </p:nvGraphicFramePr>
        <p:xfrm>
          <a:off x="1561750" y="1568740"/>
          <a:ext cx="9068499" cy="49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418">
                  <a:extLst>
                    <a:ext uri="{9D8B030D-6E8A-4147-A177-3AD203B41FA5}">
                      <a16:colId xmlns:a16="http://schemas.microsoft.com/office/drawing/2014/main" val="1807750415"/>
                    </a:ext>
                  </a:extLst>
                </a:gridCol>
                <a:gridCol w="4761081">
                  <a:extLst>
                    <a:ext uri="{9D8B030D-6E8A-4147-A177-3AD203B41FA5}">
                      <a16:colId xmlns:a16="http://schemas.microsoft.com/office/drawing/2014/main" val="908846840"/>
                    </a:ext>
                  </a:extLst>
                </a:gridCol>
              </a:tblGrid>
              <a:tr h="98482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UNICODE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0945"/>
                  </a:ext>
                </a:extLst>
              </a:tr>
              <a:tr h="984827">
                <a:tc>
                  <a:txBody>
                    <a:bodyPr/>
                    <a:lstStyle/>
                    <a:p>
                      <a:r>
                        <a:rPr lang="en-IN" dirty="0"/>
                        <a:t>Supports 128 characters (extended up to 256 characters)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Supports a wide range of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13160"/>
                  </a:ext>
                </a:extLst>
              </a:tr>
              <a:tr h="984827">
                <a:tc>
                  <a:txBody>
                    <a:bodyPr/>
                    <a:lstStyle/>
                    <a:p>
                      <a:r>
                        <a:rPr lang="en-IN" dirty="0"/>
                        <a:t>Uses 8 bits to represent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8 bit, 16 bit or 32 bit depending on the encoding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038"/>
                  </a:ext>
                </a:extLst>
              </a:tr>
              <a:tr h="984827">
                <a:tc>
                  <a:txBody>
                    <a:bodyPr/>
                    <a:lstStyle/>
                    <a:p>
                      <a:r>
                        <a:rPr lang="en-IN" dirty="0"/>
                        <a:t>Requires less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Requires more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19942"/>
                  </a:ext>
                </a:extLst>
              </a:tr>
              <a:tr h="984827">
                <a:tc>
                  <a:txBody>
                    <a:bodyPr/>
                    <a:lstStyle/>
                    <a:p>
                      <a:r>
                        <a:rPr lang="en-IN" dirty="0"/>
                        <a:t>American Standard Code for Information Interchange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Universal Character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9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0F70-F040-4C2F-AFD5-DF057CAC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087"/>
            <a:ext cx="10515600" cy="1325563"/>
          </a:xfrm>
        </p:spPr>
        <p:txBody>
          <a:bodyPr/>
          <a:lstStyle/>
          <a:p>
            <a:r>
              <a:rPr lang="en-IN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CC1F-4DF9-4746-A849-38B17849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313896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American Standard Code for Information Interchange.</a:t>
            </a: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Uppercase letters &lt; Lowercase letters.</a:t>
            </a:r>
          </a:p>
          <a:p>
            <a:r>
              <a:rPr lang="en-IN" dirty="0" err="1"/>
              <a:t>ord</a:t>
            </a:r>
            <a:r>
              <a:rPr lang="en-IN" dirty="0"/>
              <a:t>() gives the ASCII character.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4686B9-329C-405E-BE98-67A8D727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37119"/>
              </p:ext>
            </p:extLst>
          </p:nvPr>
        </p:nvGraphicFramePr>
        <p:xfrm>
          <a:off x="3097868" y="2131060"/>
          <a:ext cx="5996264" cy="25958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179273">
                  <a:extLst>
                    <a:ext uri="{9D8B030D-6E8A-4147-A177-3AD203B41FA5}">
                      <a16:colId xmlns:a16="http://schemas.microsoft.com/office/drawing/2014/main" val="3667257103"/>
                    </a:ext>
                  </a:extLst>
                </a:gridCol>
                <a:gridCol w="3816991">
                  <a:extLst>
                    <a:ext uri="{9D8B030D-6E8A-4147-A177-3AD203B41FA5}">
                      <a16:colId xmlns:a16="http://schemas.microsoft.com/office/drawing/2014/main" val="336421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ASCII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 –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 –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0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 –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 – 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 – 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5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Special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– 47, 58 – 64, 91- 96, 123 – 127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3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24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67C3-3CF9-4E77-813F-60C6BD88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LENGTH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6B1-DCEA-4EB3-ADFE-116E7449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UTF – 16  </a:t>
            </a:r>
            <a:r>
              <a:rPr lang="en-IN" dirty="0">
                <a:sym typeface="Wingdings" panose="05000000000000000000" pitchFamily="2" charset="2"/>
              </a:rPr>
              <a:t>  FIXED LENGTH (2 bytes)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UTF – 32    FIXED LENGTH (4 bytes)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UTF – 8      1 – 4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6743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0F8D47-A3FD-4279-A295-15BE901908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FD54FB-E1B7-4836-AC47-C0D54CE9B2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2CF43D-774B-4190-A5A9-6DE9E827FCFF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8e389623-feec-43cd-b93f-b25cc4ea5b64"/>
    <ds:schemaRef ds:uri="http://schemas.openxmlformats.org/package/2006/metadata/core-properties"/>
    <ds:schemaRef ds:uri="94c65536-637b-4129-800b-5ef6fda2e6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</vt:lpstr>
      <vt:lpstr>Univers</vt:lpstr>
      <vt:lpstr>GradientVTI</vt:lpstr>
      <vt:lpstr>UNICODE CHARACTERS &amp; STRINGS</vt:lpstr>
      <vt:lpstr>ASCII vs UNICODE</vt:lpstr>
      <vt:lpstr>ASCII</vt:lpstr>
      <vt:lpstr>LENGTH FOR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 CHARACTERS &amp; STRINGS</dc:title>
  <dc:creator>Krishanth M</dc:creator>
  <cp:lastModifiedBy>Krishanth M</cp:lastModifiedBy>
  <cp:revision>5</cp:revision>
  <dcterms:created xsi:type="dcterms:W3CDTF">2021-02-08T10:44:18Z</dcterms:created>
  <dcterms:modified xsi:type="dcterms:W3CDTF">2021-02-24T14:04:07Z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