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08090-F1E9-42AB-910B-41EC79D6FB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34D736-A12F-49BE-B1F7-06C1B3482B2D}">
      <dgm:prSet/>
      <dgm:spPr/>
      <dgm:t>
        <a:bodyPr/>
        <a:lstStyle/>
        <a:p>
          <a:r>
            <a:rPr lang="en-IN"/>
            <a:t>ENCODE</a:t>
          </a:r>
          <a:endParaRPr lang="en-US"/>
        </a:p>
      </dgm:t>
    </dgm:pt>
    <dgm:pt modelId="{C29B9A79-4553-499C-A8B0-D99B69616136}" type="parTrans" cxnId="{312AFBE8-690C-431D-B31E-84495DA039F8}">
      <dgm:prSet/>
      <dgm:spPr/>
      <dgm:t>
        <a:bodyPr/>
        <a:lstStyle/>
        <a:p>
          <a:endParaRPr lang="en-US"/>
        </a:p>
      </dgm:t>
    </dgm:pt>
    <dgm:pt modelId="{302D285C-D5A6-4C35-BA71-BE2924983FF3}" type="sibTrans" cxnId="{312AFBE8-690C-431D-B31E-84495DA039F8}">
      <dgm:prSet/>
      <dgm:spPr/>
      <dgm:t>
        <a:bodyPr/>
        <a:lstStyle/>
        <a:p>
          <a:endParaRPr lang="en-US"/>
        </a:p>
      </dgm:t>
    </dgm:pt>
    <dgm:pt modelId="{D2D68812-91A7-4484-9195-B7A2E2AE3467}">
      <dgm:prSet/>
      <dgm:spPr/>
      <dgm:t>
        <a:bodyPr/>
        <a:lstStyle/>
        <a:p>
          <a:r>
            <a:rPr lang="en-IN"/>
            <a:t>DECODE</a:t>
          </a:r>
          <a:endParaRPr lang="en-US"/>
        </a:p>
      </dgm:t>
    </dgm:pt>
    <dgm:pt modelId="{0686C8BD-F508-4CEF-BA3A-3181C5A5D259}" type="parTrans" cxnId="{058654FC-2B60-4425-B9B7-161CDBB0812D}">
      <dgm:prSet/>
      <dgm:spPr/>
      <dgm:t>
        <a:bodyPr/>
        <a:lstStyle/>
        <a:p>
          <a:endParaRPr lang="en-US"/>
        </a:p>
      </dgm:t>
    </dgm:pt>
    <dgm:pt modelId="{A9010AA0-D492-4B3D-9E9E-51C844083314}" type="sibTrans" cxnId="{058654FC-2B60-4425-B9B7-161CDBB0812D}">
      <dgm:prSet/>
      <dgm:spPr/>
      <dgm:t>
        <a:bodyPr/>
        <a:lstStyle/>
        <a:p>
          <a:endParaRPr lang="en-US"/>
        </a:p>
      </dgm:t>
    </dgm:pt>
    <dgm:pt modelId="{DAC302E5-48BB-4C29-AFAE-EF38CC7561C7}" type="pres">
      <dgm:prSet presAssocID="{DD008090-F1E9-42AB-910B-41EC79D6FB5C}" presName="root" presStyleCnt="0">
        <dgm:presLayoutVars>
          <dgm:dir/>
          <dgm:resizeHandles val="exact"/>
        </dgm:presLayoutVars>
      </dgm:prSet>
      <dgm:spPr/>
    </dgm:pt>
    <dgm:pt modelId="{A439FEFB-3CB9-417B-8DB7-4E1DE78FDB5D}" type="pres">
      <dgm:prSet presAssocID="{A834D736-A12F-49BE-B1F7-06C1B3482B2D}" presName="compNode" presStyleCnt="0"/>
      <dgm:spPr/>
    </dgm:pt>
    <dgm:pt modelId="{BE83C028-8E1D-4BBA-A753-80180307147A}" type="pres">
      <dgm:prSet presAssocID="{A834D736-A12F-49BE-B1F7-06C1B3482B2D}" presName="bgRect" presStyleLbl="bgShp" presStyleIdx="0" presStyleCnt="2"/>
      <dgm:spPr/>
    </dgm:pt>
    <dgm:pt modelId="{2B4E96BE-4431-472E-B3EA-D13CDCF9E1C4}" type="pres">
      <dgm:prSet presAssocID="{A834D736-A12F-49BE-B1F7-06C1B3482B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4625216-C69B-4EF7-8052-97F1A27A0478}" type="pres">
      <dgm:prSet presAssocID="{A834D736-A12F-49BE-B1F7-06C1B3482B2D}" presName="spaceRect" presStyleCnt="0"/>
      <dgm:spPr/>
    </dgm:pt>
    <dgm:pt modelId="{D57ED9EE-842A-48D4-96C9-71D4DBAC60DE}" type="pres">
      <dgm:prSet presAssocID="{A834D736-A12F-49BE-B1F7-06C1B3482B2D}" presName="parTx" presStyleLbl="revTx" presStyleIdx="0" presStyleCnt="2">
        <dgm:presLayoutVars>
          <dgm:chMax val="0"/>
          <dgm:chPref val="0"/>
        </dgm:presLayoutVars>
      </dgm:prSet>
      <dgm:spPr/>
    </dgm:pt>
    <dgm:pt modelId="{C2F3E1B3-41D5-4257-939F-E29DBD1DAD15}" type="pres">
      <dgm:prSet presAssocID="{302D285C-D5A6-4C35-BA71-BE2924983FF3}" presName="sibTrans" presStyleCnt="0"/>
      <dgm:spPr/>
    </dgm:pt>
    <dgm:pt modelId="{E7AE3D05-51F7-46B0-BC43-C56EF17D141F}" type="pres">
      <dgm:prSet presAssocID="{D2D68812-91A7-4484-9195-B7A2E2AE3467}" presName="compNode" presStyleCnt="0"/>
      <dgm:spPr/>
    </dgm:pt>
    <dgm:pt modelId="{67EBEA38-D9F7-43E0-A37A-C7582C040CBA}" type="pres">
      <dgm:prSet presAssocID="{D2D68812-91A7-4484-9195-B7A2E2AE3467}" presName="bgRect" presStyleLbl="bgShp" presStyleIdx="1" presStyleCnt="2"/>
      <dgm:spPr/>
    </dgm:pt>
    <dgm:pt modelId="{8D534983-07EE-4CCC-9169-3511E2E17262}" type="pres">
      <dgm:prSet presAssocID="{D2D68812-91A7-4484-9195-B7A2E2AE34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29E113-ECD2-40C4-8290-E6CD92FD9251}" type="pres">
      <dgm:prSet presAssocID="{D2D68812-91A7-4484-9195-B7A2E2AE3467}" presName="spaceRect" presStyleCnt="0"/>
      <dgm:spPr/>
    </dgm:pt>
    <dgm:pt modelId="{559B45A4-9E3B-4D7D-A1E3-8BBF65403F92}" type="pres">
      <dgm:prSet presAssocID="{D2D68812-91A7-4484-9195-B7A2E2AE34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499417-6BE2-4041-A9D2-E42734A92EDC}" type="presOf" srcId="{DD008090-F1E9-42AB-910B-41EC79D6FB5C}" destId="{DAC302E5-48BB-4C29-AFAE-EF38CC7561C7}" srcOrd="0" destOrd="0" presId="urn:microsoft.com/office/officeart/2018/2/layout/IconVerticalSolidList"/>
    <dgm:cxn modelId="{214B1F95-91E9-4968-B7BC-E35AE41D8E37}" type="presOf" srcId="{A834D736-A12F-49BE-B1F7-06C1B3482B2D}" destId="{D57ED9EE-842A-48D4-96C9-71D4DBAC60DE}" srcOrd="0" destOrd="0" presId="urn:microsoft.com/office/officeart/2018/2/layout/IconVerticalSolidList"/>
    <dgm:cxn modelId="{AC6681B2-5B93-45A3-82C6-B3B757EA2E26}" type="presOf" srcId="{D2D68812-91A7-4484-9195-B7A2E2AE3467}" destId="{559B45A4-9E3B-4D7D-A1E3-8BBF65403F92}" srcOrd="0" destOrd="0" presId="urn:microsoft.com/office/officeart/2018/2/layout/IconVerticalSolidList"/>
    <dgm:cxn modelId="{312AFBE8-690C-431D-B31E-84495DA039F8}" srcId="{DD008090-F1E9-42AB-910B-41EC79D6FB5C}" destId="{A834D736-A12F-49BE-B1F7-06C1B3482B2D}" srcOrd="0" destOrd="0" parTransId="{C29B9A79-4553-499C-A8B0-D99B69616136}" sibTransId="{302D285C-D5A6-4C35-BA71-BE2924983FF3}"/>
    <dgm:cxn modelId="{058654FC-2B60-4425-B9B7-161CDBB0812D}" srcId="{DD008090-F1E9-42AB-910B-41EC79D6FB5C}" destId="{D2D68812-91A7-4484-9195-B7A2E2AE3467}" srcOrd="1" destOrd="0" parTransId="{0686C8BD-F508-4CEF-BA3A-3181C5A5D259}" sibTransId="{A9010AA0-D492-4B3D-9E9E-51C844083314}"/>
    <dgm:cxn modelId="{35FCB76D-B4B8-4B13-9856-A4467C785B84}" type="presParOf" srcId="{DAC302E5-48BB-4C29-AFAE-EF38CC7561C7}" destId="{A439FEFB-3CB9-417B-8DB7-4E1DE78FDB5D}" srcOrd="0" destOrd="0" presId="urn:microsoft.com/office/officeart/2018/2/layout/IconVerticalSolidList"/>
    <dgm:cxn modelId="{9EF41C04-0E86-4203-867B-DC9C10DAA4D8}" type="presParOf" srcId="{A439FEFB-3CB9-417B-8DB7-4E1DE78FDB5D}" destId="{BE83C028-8E1D-4BBA-A753-80180307147A}" srcOrd="0" destOrd="0" presId="urn:microsoft.com/office/officeart/2018/2/layout/IconVerticalSolidList"/>
    <dgm:cxn modelId="{F47D68B4-5AE5-4A50-A96A-9D9316EE0E75}" type="presParOf" srcId="{A439FEFB-3CB9-417B-8DB7-4E1DE78FDB5D}" destId="{2B4E96BE-4431-472E-B3EA-D13CDCF9E1C4}" srcOrd="1" destOrd="0" presId="urn:microsoft.com/office/officeart/2018/2/layout/IconVerticalSolidList"/>
    <dgm:cxn modelId="{F53CA23B-D840-40A1-9D0E-C1F049171679}" type="presParOf" srcId="{A439FEFB-3CB9-417B-8DB7-4E1DE78FDB5D}" destId="{E4625216-C69B-4EF7-8052-97F1A27A0478}" srcOrd="2" destOrd="0" presId="urn:microsoft.com/office/officeart/2018/2/layout/IconVerticalSolidList"/>
    <dgm:cxn modelId="{10A59217-220B-4399-8057-11D511976363}" type="presParOf" srcId="{A439FEFB-3CB9-417B-8DB7-4E1DE78FDB5D}" destId="{D57ED9EE-842A-48D4-96C9-71D4DBAC60DE}" srcOrd="3" destOrd="0" presId="urn:microsoft.com/office/officeart/2018/2/layout/IconVerticalSolidList"/>
    <dgm:cxn modelId="{52165830-746C-4E34-993C-04445F7580BE}" type="presParOf" srcId="{DAC302E5-48BB-4C29-AFAE-EF38CC7561C7}" destId="{C2F3E1B3-41D5-4257-939F-E29DBD1DAD15}" srcOrd="1" destOrd="0" presId="urn:microsoft.com/office/officeart/2018/2/layout/IconVerticalSolidList"/>
    <dgm:cxn modelId="{E4F89C0A-B60C-4053-9F5C-B979BED37A81}" type="presParOf" srcId="{DAC302E5-48BB-4C29-AFAE-EF38CC7561C7}" destId="{E7AE3D05-51F7-46B0-BC43-C56EF17D141F}" srcOrd="2" destOrd="0" presId="urn:microsoft.com/office/officeart/2018/2/layout/IconVerticalSolidList"/>
    <dgm:cxn modelId="{630CD6CC-87E8-40C8-8B22-923D87F26DFA}" type="presParOf" srcId="{E7AE3D05-51F7-46B0-BC43-C56EF17D141F}" destId="{67EBEA38-D9F7-43E0-A37A-C7582C040CBA}" srcOrd="0" destOrd="0" presId="urn:microsoft.com/office/officeart/2018/2/layout/IconVerticalSolidList"/>
    <dgm:cxn modelId="{38DDF488-C65A-4EB9-A31E-A3F49FF94AFF}" type="presParOf" srcId="{E7AE3D05-51F7-46B0-BC43-C56EF17D141F}" destId="{8D534983-07EE-4CCC-9169-3511E2E17262}" srcOrd="1" destOrd="0" presId="urn:microsoft.com/office/officeart/2018/2/layout/IconVerticalSolidList"/>
    <dgm:cxn modelId="{BFE1B3A5-8FB4-4950-B536-A23BA98C6B79}" type="presParOf" srcId="{E7AE3D05-51F7-46B0-BC43-C56EF17D141F}" destId="{8129E113-ECD2-40C4-8290-E6CD92FD9251}" srcOrd="2" destOrd="0" presId="urn:microsoft.com/office/officeart/2018/2/layout/IconVerticalSolidList"/>
    <dgm:cxn modelId="{F7FE28AD-60EC-4688-AF7C-9D63883FC4EA}" type="presParOf" srcId="{E7AE3D05-51F7-46B0-BC43-C56EF17D141F}" destId="{559B45A4-9E3B-4D7D-A1E3-8BBF65403F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3C028-8E1D-4BBA-A753-80180307147A}">
      <dsp:nvSpPr>
        <dsp:cNvPr id="0" name=""/>
        <dsp:cNvSpPr/>
      </dsp:nvSpPr>
      <dsp:spPr>
        <a:xfrm>
          <a:off x="0" y="905298"/>
          <a:ext cx="581675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E96BE-4431-472E-B3EA-D13CDCF9E1C4}">
      <dsp:nvSpPr>
        <dsp:cNvPr id="0" name=""/>
        <dsp:cNvSpPr/>
      </dsp:nvSpPr>
      <dsp:spPr>
        <a:xfrm>
          <a:off x="505574" y="1281345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ED9EE-842A-48D4-96C9-71D4DBAC60DE}">
      <dsp:nvSpPr>
        <dsp:cNvPr id="0" name=""/>
        <dsp:cNvSpPr/>
      </dsp:nvSpPr>
      <dsp:spPr>
        <a:xfrm>
          <a:off x="1930374" y="905298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ENCODE</a:t>
          </a:r>
          <a:endParaRPr lang="en-US" sz="2500" kern="1200"/>
        </a:p>
      </dsp:txBody>
      <dsp:txXfrm>
        <a:off x="1930374" y="905298"/>
        <a:ext cx="3886375" cy="1671319"/>
      </dsp:txXfrm>
    </dsp:sp>
    <dsp:sp modelId="{67EBEA38-D9F7-43E0-A37A-C7582C040CBA}">
      <dsp:nvSpPr>
        <dsp:cNvPr id="0" name=""/>
        <dsp:cNvSpPr/>
      </dsp:nvSpPr>
      <dsp:spPr>
        <a:xfrm>
          <a:off x="0" y="2994447"/>
          <a:ext cx="581675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34983-07EE-4CCC-9169-3511E2E17262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B45A4-9E3B-4D7D-A1E3-8BBF65403F92}">
      <dsp:nvSpPr>
        <dsp:cNvPr id="0" name=""/>
        <dsp:cNvSpPr/>
      </dsp:nvSpPr>
      <dsp:spPr>
        <a:xfrm>
          <a:off x="1930374" y="2994447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DECODE</a:t>
          </a:r>
          <a:endParaRPr lang="en-US" sz="2500" kern="1200"/>
        </a:p>
      </dsp:txBody>
      <dsp:txXfrm>
        <a:off x="1930374" y="2994447"/>
        <a:ext cx="3886375" cy="1671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9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3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0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6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2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4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4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4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78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64A6C-1FE6-41C9-A368-B8883633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C1443-8F4D-4CD4-AD84-84D0352F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IN"/>
              <a:t>Process of extracting data from a website.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020CC8B5-5FDE-472A-A23C-F1B41C034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14" b="-1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79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3A7-9D06-4EF1-A499-4B8AA725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IN" sz="4600"/>
              <a:t>RETRIEVING DATA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2C624DA-7849-4FBB-9A3C-57D94F2F5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909418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776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48B-DF30-4EE6-A7A4-01767418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06B0B-4E2E-41B0-A1EE-AD9F6E9DBB62}"/>
              </a:ext>
            </a:extLst>
          </p:cNvPr>
          <p:cNvSpPr/>
          <p:nvPr/>
        </p:nvSpPr>
        <p:spPr>
          <a:xfrm>
            <a:off x="1926077" y="3589506"/>
            <a:ext cx="2081719" cy="154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DD1D3-F5C9-4087-B48B-E4E4173BE3A6}"/>
              </a:ext>
            </a:extLst>
          </p:cNvPr>
          <p:cNvSpPr/>
          <p:nvPr/>
        </p:nvSpPr>
        <p:spPr>
          <a:xfrm>
            <a:off x="8184207" y="3589506"/>
            <a:ext cx="2081716" cy="15466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BABDF-07FA-479F-80D3-CB13CC4C1022}"/>
              </a:ext>
            </a:extLst>
          </p:cNvPr>
          <p:cNvSpPr/>
          <p:nvPr/>
        </p:nvSpPr>
        <p:spPr>
          <a:xfrm>
            <a:off x="9378892" y="3589506"/>
            <a:ext cx="2164359" cy="154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06AF5-5383-4F52-BE5C-7BC24B202E14}"/>
              </a:ext>
            </a:extLst>
          </p:cNvPr>
          <p:cNvSpPr/>
          <p:nvPr/>
        </p:nvSpPr>
        <p:spPr>
          <a:xfrm>
            <a:off x="8184206" y="3589506"/>
            <a:ext cx="2081719" cy="15466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3506BB3-392E-4CAE-9988-8CA91AB213A3}"/>
              </a:ext>
            </a:extLst>
          </p:cNvPr>
          <p:cNvSpPr/>
          <p:nvPr/>
        </p:nvSpPr>
        <p:spPr>
          <a:xfrm>
            <a:off x="5368954" y="2751589"/>
            <a:ext cx="1451296" cy="1300294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193DC5A-D1A7-467A-884A-4B581A7516F2}"/>
              </a:ext>
            </a:extLst>
          </p:cNvPr>
          <p:cNvSpPr/>
          <p:nvPr/>
        </p:nvSpPr>
        <p:spPr>
          <a:xfrm>
            <a:off x="5368828" y="4784874"/>
            <a:ext cx="1451296" cy="1300294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9A75319-8EA6-4EC4-AAEB-C1802EBF6995}"/>
              </a:ext>
            </a:extLst>
          </p:cNvPr>
          <p:cNvSpPr/>
          <p:nvPr/>
        </p:nvSpPr>
        <p:spPr>
          <a:xfrm rot="1099664">
            <a:off x="4355577" y="4684269"/>
            <a:ext cx="831817" cy="9038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D20AA8B-B9FA-4862-A4F3-16C59A7E6D04}"/>
              </a:ext>
            </a:extLst>
          </p:cNvPr>
          <p:cNvSpPr/>
          <p:nvPr/>
        </p:nvSpPr>
        <p:spPr>
          <a:xfrm rot="12240817">
            <a:off x="6978839" y="3137571"/>
            <a:ext cx="831817" cy="9038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5DC890-13EF-4BF1-B0BB-CF9D6E8EC6FF}"/>
              </a:ext>
            </a:extLst>
          </p:cNvPr>
          <p:cNvSpPr/>
          <p:nvPr/>
        </p:nvSpPr>
        <p:spPr>
          <a:xfrm rot="20130879">
            <a:off x="7086257" y="4660394"/>
            <a:ext cx="831817" cy="9038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E1B5146-E5F0-44E2-ADEE-83797A8EB5B3}"/>
              </a:ext>
            </a:extLst>
          </p:cNvPr>
          <p:cNvSpPr/>
          <p:nvPr/>
        </p:nvSpPr>
        <p:spPr>
          <a:xfrm rot="9380554">
            <a:off x="4272465" y="3136340"/>
            <a:ext cx="831817" cy="9038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D3F99-3265-4297-B5C4-166B4344A8EF}"/>
              </a:ext>
            </a:extLst>
          </p:cNvPr>
          <p:cNvSpPr txBox="1"/>
          <p:nvPr/>
        </p:nvSpPr>
        <p:spPr>
          <a:xfrm>
            <a:off x="2378870" y="4039689"/>
            <a:ext cx="125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UNICODE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DCE5E-26E9-4D90-90A0-0A13F627C953}"/>
              </a:ext>
            </a:extLst>
          </p:cNvPr>
          <p:cNvSpPr txBox="1"/>
          <p:nvPr/>
        </p:nvSpPr>
        <p:spPr>
          <a:xfrm>
            <a:off x="8633491" y="4178188"/>
            <a:ext cx="10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SOCKET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50A8D-CC62-43E4-BFAE-2E9EC9B081D2}"/>
              </a:ext>
            </a:extLst>
          </p:cNvPr>
          <p:cNvSpPr txBox="1"/>
          <p:nvPr/>
        </p:nvSpPr>
        <p:spPr>
          <a:xfrm>
            <a:off x="10265923" y="4180057"/>
            <a:ext cx="12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0C0DEF-94CB-47DB-AD10-950AEC61C1D5}"/>
              </a:ext>
            </a:extLst>
          </p:cNvPr>
          <p:cNvSpPr txBox="1"/>
          <p:nvPr/>
        </p:nvSpPr>
        <p:spPr>
          <a:xfrm>
            <a:off x="5717748" y="5078266"/>
            <a:ext cx="94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BYTES</a:t>
            </a:r>
          </a:p>
          <a:p>
            <a:r>
              <a:rPr lang="en-IN" dirty="0"/>
              <a:t>UTF - 8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FC14C-1133-4220-B19E-DD7FA477A457}"/>
              </a:ext>
            </a:extLst>
          </p:cNvPr>
          <p:cNvSpPr txBox="1"/>
          <p:nvPr/>
        </p:nvSpPr>
        <p:spPr>
          <a:xfrm>
            <a:off x="5717747" y="3078570"/>
            <a:ext cx="94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BYTES</a:t>
            </a:r>
          </a:p>
          <a:p>
            <a:r>
              <a:rPr lang="en-IN" dirty="0"/>
              <a:t>UTF - 8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1CD11-D78C-492A-8D24-14FF296F3BB9}"/>
              </a:ext>
            </a:extLst>
          </p:cNvPr>
          <p:cNvSpPr txBox="1"/>
          <p:nvPr/>
        </p:nvSpPr>
        <p:spPr>
          <a:xfrm>
            <a:off x="4071889" y="5539931"/>
            <a:ext cx="107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encode()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98B88-EA1E-44BF-83B8-F0FEA64F4CC4}"/>
              </a:ext>
            </a:extLst>
          </p:cNvPr>
          <p:cNvSpPr txBox="1"/>
          <p:nvPr/>
        </p:nvSpPr>
        <p:spPr>
          <a:xfrm>
            <a:off x="7592455" y="5539931"/>
            <a:ext cx="85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562AB-CD0B-4DA4-9C59-44E9A60A7C96}"/>
              </a:ext>
            </a:extLst>
          </p:cNvPr>
          <p:cNvSpPr txBox="1"/>
          <p:nvPr/>
        </p:nvSpPr>
        <p:spPr>
          <a:xfrm>
            <a:off x="7592455" y="2769625"/>
            <a:ext cx="107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A0A84-A18B-421B-A1FB-40D4CACE310D}"/>
              </a:ext>
            </a:extLst>
          </p:cNvPr>
          <p:cNvSpPr txBox="1"/>
          <p:nvPr/>
        </p:nvSpPr>
        <p:spPr>
          <a:xfrm>
            <a:off x="4066899" y="2769625"/>
            <a:ext cx="107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decode()</a:t>
            </a:r>
          </a:p>
        </p:txBody>
      </p:sp>
    </p:spTree>
    <p:extLst>
      <p:ext uri="{BB962C8B-B14F-4D97-AF65-F5344CB8AC3E}">
        <p14:creationId xmlns:p14="http://schemas.microsoft.com/office/powerpoint/2010/main" val="158013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9E1E-BF34-4A62-AA0E-ECA886E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7E8B-6F63-43FC-BDB0-A674EC14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5831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6844B3E1AB242A61F3F63751E0BEE" ma:contentTypeVersion="7" ma:contentTypeDescription="Create a new document." ma:contentTypeScope="" ma:versionID="479bf55635d284fd157cc3e557ed455c">
  <xsd:schema xmlns:xsd="http://www.w3.org/2001/XMLSchema" xmlns:xs="http://www.w3.org/2001/XMLSchema" xmlns:p="http://schemas.microsoft.com/office/2006/metadata/properties" xmlns:ns3="8e389623-feec-43cd-b93f-b25cc4ea5b64" xmlns:ns4="94c65536-637b-4129-800b-5ef6fda2e603" targetNamespace="http://schemas.microsoft.com/office/2006/metadata/properties" ma:root="true" ma:fieldsID="50832b89282cae42088638ac45a75771" ns3:_="" ns4:_="">
    <xsd:import namespace="8e389623-feec-43cd-b93f-b25cc4ea5b64"/>
    <xsd:import namespace="94c65536-637b-4129-800b-5ef6fda2e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89623-feec-43cd-b93f-b25cc4ea5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65536-637b-4129-800b-5ef6fda2e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EE0EBA-DC7F-4A02-804D-2E1B6A8029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B5F07-14D6-4EBC-8C90-B8B1C95002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89623-feec-43cd-b93f-b25cc4ea5b64"/>
    <ds:schemaRef ds:uri="94c65536-637b-4129-800b-5ef6fda2e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E8A5AC-C792-4579-A6CA-95F7161C2FD3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e389623-feec-43cd-b93f-b25cc4ea5b64"/>
    <ds:schemaRef ds:uri="94c65536-637b-4129-800b-5ef6fda2e60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WEB SCRAPING</vt:lpstr>
      <vt:lpstr>RETRIEVING DATA</vt:lpstr>
      <vt:lpstr>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Krishanth M</dc:creator>
  <cp:lastModifiedBy>Krishanth M</cp:lastModifiedBy>
  <cp:revision>4</cp:revision>
  <dcterms:created xsi:type="dcterms:W3CDTF">2021-02-07T13:32:29Z</dcterms:created>
  <dcterms:modified xsi:type="dcterms:W3CDTF">2021-02-24T14:03:00Z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0x010100A956844B3E1AB242A61F3F63751E0BEE</vt:lpwstr>
  </property>
</Properties>
</file>