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4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75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654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0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0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79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5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9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194FBA-CAF9-4BA0-8356-F857864F237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49B0-CB1B-48A0-AE54-8ABD9ECA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7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46737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CUSTOMER SATISFACTION For Restaurants BASED ON THE Parameters FOR THE BUSSINESS DEVELOPMENT And Revenue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78817"/>
            <a:ext cx="8825658" cy="1635617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 algn="ctr"/>
            <a:r>
              <a:rPr lang="en-US" dirty="0" smtClean="0"/>
              <a:t>Under the Guidance of</a:t>
            </a:r>
          </a:p>
          <a:p>
            <a:pPr algn="ctr"/>
            <a:r>
              <a:rPr lang="en-US" dirty="0" smtClean="0"/>
              <a:t>Mrs. Uma. M</a:t>
            </a:r>
            <a:endParaRPr lang="en-US" dirty="0"/>
          </a:p>
          <a:p>
            <a:r>
              <a:rPr lang="en-US" dirty="0" smtClean="0"/>
              <a:t>1201310056 Mohit Ratnesh</a:t>
            </a:r>
          </a:p>
          <a:p>
            <a:r>
              <a:rPr lang="en-US" dirty="0" smtClean="0"/>
              <a:t>1201310057 Sourabh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sets when data mined gave the results as following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5" y="3151711"/>
            <a:ext cx="8473760" cy="31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75506" y="620137"/>
            <a:ext cx="8946541" cy="4195481"/>
          </a:xfrm>
        </p:spPr>
        <p:txBody>
          <a:bodyPr/>
          <a:lstStyle/>
          <a:p>
            <a:r>
              <a:rPr lang="en-US" dirty="0" smtClean="0"/>
              <a:t>Tree for the Datasets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5" y="1326960"/>
            <a:ext cx="11490395" cy="47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the end this application would have provided the customer satisfaction needed for the restaurants leading to the customer happiness and increase in the business and revenues.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214694"/>
            <a:ext cx="10363826" cy="3576505"/>
          </a:xfrm>
        </p:spPr>
        <p:txBody>
          <a:bodyPr/>
          <a:lstStyle/>
          <a:p>
            <a:r>
              <a:rPr lang="en-US" dirty="0" smtClean="0"/>
              <a:t>The customer satisfaction is key goal to achieve by any business individual to increase their business and development.</a:t>
            </a:r>
          </a:p>
          <a:p>
            <a:r>
              <a:rPr lang="en-US" dirty="0" smtClean="0"/>
              <a:t>In the restaurant business the key to achieve customer satisfaction is affected by many parameters.</a:t>
            </a:r>
          </a:p>
          <a:p>
            <a:r>
              <a:rPr lang="en-US" dirty="0" smtClean="0"/>
              <a:t>This parameters includes like food quality, service, locality and Etc.</a:t>
            </a:r>
          </a:p>
          <a:p>
            <a:r>
              <a:rPr lang="en-US" dirty="0" smtClean="0"/>
              <a:t>Therefore by using data mining techniques we can analyze or determine the customer satisfaction for different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existing systems there are many kind of websites and apps that provide customer satisfaction results, Based on the reviews provided by the customers.</a:t>
            </a:r>
          </a:p>
          <a:p>
            <a:r>
              <a:rPr lang="en-US" dirty="0" smtClean="0"/>
              <a:t>Companies like zomato, Just Dial, and many more provide the reviews based on the customer reviews.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websites or apps like zomato and related companies provide reviews based on the customers feedback but does not predict whether customers will come back again or not.</a:t>
            </a:r>
          </a:p>
          <a:p>
            <a:r>
              <a:rPr lang="en-US" dirty="0" smtClean="0"/>
              <a:t>There are many proposed theories but very few of them is been converted to the application.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proposed here is the software that will take the feedbacks from the customers.</a:t>
            </a:r>
          </a:p>
          <a:p>
            <a:r>
              <a:rPr lang="en-US" dirty="0" smtClean="0"/>
              <a:t>The feedbacks the will be compared to the previously data mined data sets of the other restaurants on different parameters.</a:t>
            </a:r>
          </a:p>
          <a:p>
            <a:r>
              <a:rPr lang="en-US" dirty="0" smtClean="0"/>
              <a:t>Then it will predict the output for the customer may return or comes back to restaurant again for eating.</a:t>
            </a:r>
          </a:p>
        </p:txBody>
      </p:sp>
    </p:spTree>
    <p:extLst>
      <p:ext uri="{BB962C8B-B14F-4D97-AF65-F5344CB8AC3E}">
        <p14:creationId xmlns:p14="http://schemas.microsoft.com/office/powerpoint/2010/main" val="10398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1620264"/>
            <a:ext cx="8615967" cy="4406942"/>
          </a:xfrm>
        </p:spPr>
      </p:pic>
    </p:spTree>
    <p:extLst>
      <p:ext uri="{BB962C8B-B14F-4D97-AF65-F5344CB8AC3E}">
        <p14:creationId xmlns:p14="http://schemas.microsoft.com/office/powerpoint/2010/main" val="23900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Modules for this application is mainly divided in 3 parts</a:t>
            </a:r>
          </a:p>
          <a:p>
            <a:r>
              <a:rPr lang="en-US" dirty="0" smtClean="0"/>
              <a:t> The Data Sets</a:t>
            </a:r>
          </a:p>
          <a:p>
            <a:r>
              <a:rPr lang="en-US" dirty="0" smtClean="0"/>
              <a:t>The weka Tool for Data mining</a:t>
            </a:r>
          </a:p>
          <a:p>
            <a:r>
              <a:rPr lang="en-US" dirty="0" smtClean="0"/>
              <a:t>Feedback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used in this application for data mining technique is J-48 in weka tool.</a:t>
            </a:r>
          </a:p>
          <a:p>
            <a:r>
              <a:rPr lang="en-US" dirty="0" smtClean="0"/>
              <a:t>This is a decision tree algorithm which follows a </a:t>
            </a:r>
            <a:r>
              <a:rPr lang="en-US" dirty="0" err="1" smtClean="0"/>
              <a:t>univariate</a:t>
            </a:r>
            <a:r>
              <a:rPr lang="en-US" dirty="0" smtClean="0"/>
              <a:t> approach.</a:t>
            </a:r>
          </a:p>
          <a:p>
            <a:r>
              <a:rPr lang="en-US" dirty="0"/>
              <a:t>This algorithm is an extension of ID3 algorithm and possibly creates a small tree. It uses a divide and conquers </a:t>
            </a:r>
            <a:r>
              <a:rPr lang="en-US" dirty="0" smtClean="0"/>
              <a:t>approach to </a:t>
            </a:r>
            <a:r>
              <a:rPr lang="en-US" dirty="0"/>
              <a:t>growing decision trees that was leaded by Hunt and his co-workers (Hunt, Marin and Stone, 1966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 has mainly 2 parts counting information gain and pruning.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will help to increase the business and revenue of the restaurants.</a:t>
            </a:r>
          </a:p>
          <a:p>
            <a:r>
              <a:rPr lang="en-US" dirty="0"/>
              <a:t>The application will also help to determine the new schemes for their regular ordering customers.</a:t>
            </a:r>
          </a:p>
          <a:p>
            <a:r>
              <a:rPr lang="en-US" dirty="0" smtClean="0"/>
              <a:t>The application can also help In determining the eating pattern of the customers and can help to determine their customer orders.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621</TotalTime>
  <Words>425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CUSTOMER SATISFACTION For Restaurants BASED ON THE Parameters FOR THE BUSSINESS DEVELOPMENT And Revenue</vt:lpstr>
      <vt:lpstr>Introduction</vt:lpstr>
      <vt:lpstr>Existing System</vt:lpstr>
      <vt:lpstr>Disadvantage</vt:lpstr>
      <vt:lpstr>Proposed System</vt:lpstr>
      <vt:lpstr>Architecture Diagram</vt:lpstr>
      <vt:lpstr>Modules</vt:lpstr>
      <vt:lpstr>Algorithm</vt:lpstr>
      <vt:lpstr>Advantages</vt:lpstr>
      <vt:lpstr>Result Analysis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SATISFACTION BASED ON THEIR QUERIES FOR THE BUSSINESS DEVELOPMENT</dc:title>
  <dc:creator>Sourabh</dc:creator>
  <cp:lastModifiedBy>sourabh agarwal</cp:lastModifiedBy>
  <cp:revision>22</cp:revision>
  <dcterms:created xsi:type="dcterms:W3CDTF">2017-03-09T00:02:05Z</dcterms:created>
  <dcterms:modified xsi:type="dcterms:W3CDTF">2017-03-23T10:36:19Z</dcterms:modified>
</cp:coreProperties>
</file>