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89" r:id="rId9"/>
    <p:sldId id="291" r:id="rId10"/>
    <p:sldId id="290" r:id="rId11"/>
    <p:sldId id="292" r:id="rId12"/>
    <p:sldId id="263" r:id="rId13"/>
    <p:sldId id="293" r:id="rId14"/>
    <p:sldId id="294"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8" r:id="rId38"/>
    <p:sldId id="286" r:id="rId39"/>
    <p:sldId id="287"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24" autoAdjust="0"/>
  </p:normalViewPr>
  <p:slideViewPr>
    <p:cSldViewPr>
      <p:cViewPr varScale="1">
        <p:scale>
          <a:sx n="75" d="100"/>
          <a:sy n="75" d="100"/>
        </p:scale>
        <p:origin x="123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FB03C6-FC7D-4171-84D3-7557CA3C6562}"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E97852C2-1F42-4788-83B2-61563DFECCBA}">
      <dgm:prSet phldrT="[Text]"/>
      <dgm:spPr/>
      <dgm:t>
        <a:bodyPr/>
        <a:lstStyle/>
        <a:p>
          <a:r>
            <a:rPr lang="en-US" dirty="0" smtClean="0"/>
            <a:t>Defect</a:t>
          </a:r>
          <a:endParaRPr lang="en-US" dirty="0"/>
        </a:p>
      </dgm:t>
    </dgm:pt>
    <dgm:pt modelId="{FDDF213D-960D-4AD0-B20C-AA0DFCCE9701}" type="parTrans" cxnId="{95132FD2-DB97-466F-9598-AACD6A64E54B}">
      <dgm:prSet/>
      <dgm:spPr/>
      <dgm:t>
        <a:bodyPr/>
        <a:lstStyle/>
        <a:p>
          <a:endParaRPr lang="en-US"/>
        </a:p>
      </dgm:t>
    </dgm:pt>
    <dgm:pt modelId="{09B59BD6-E710-40B2-A740-24462939D97D}" type="sibTrans" cxnId="{95132FD2-DB97-466F-9598-AACD6A64E54B}">
      <dgm:prSet/>
      <dgm:spPr/>
      <dgm:t>
        <a:bodyPr/>
        <a:lstStyle/>
        <a:p>
          <a:endParaRPr lang="en-US"/>
        </a:p>
      </dgm:t>
    </dgm:pt>
    <dgm:pt modelId="{498BFC83-7A73-4503-BC1D-1A17C9641176}">
      <dgm:prSet phldrT="[Text]"/>
      <dgm:spPr/>
      <dgm:t>
        <a:bodyPr/>
        <a:lstStyle/>
        <a:p>
          <a:r>
            <a:rPr lang="en-US" dirty="0" smtClean="0"/>
            <a:t>Database</a:t>
          </a:r>
          <a:endParaRPr lang="en-US" dirty="0"/>
        </a:p>
      </dgm:t>
    </dgm:pt>
    <dgm:pt modelId="{7B739F81-FB68-4058-8DF0-4A24E2FF2805}" type="parTrans" cxnId="{BBBD42CB-1817-43AE-9056-110F9D7DD3D5}">
      <dgm:prSet/>
      <dgm:spPr/>
      <dgm:t>
        <a:bodyPr/>
        <a:lstStyle/>
        <a:p>
          <a:endParaRPr lang="en-US"/>
        </a:p>
      </dgm:t>
    </dgm:pt>
    <dgm:pt modelId="{DF738B24-D9C6-41DE-AAB3-A3808DA4E66E}" type="sibTrans" cxnId="{BBBD42CB-1817-43AE-9056-110F9D7DD3D5}">
      <dgm:prSet/>
      <dgm:spPr/>
      <dgm:t>
        <a:bodyPr/>
        <a:lstStyle/>
        <a:p>
          <a:endParaRPr lang="en-US"/>
        </a:p>
      </dgm:t>
    </dgm:pt>
    <dgm:pt modelId="{F18C82B4-522A-4F32-AA03-700B3118451D}">
      <dgm:prSet phldrT="[Text]"/>
      <dgm:spPr/>
      <dgm:t>
        <a:bodyPr/>
        <a:lstStyle/>
        <a:p>
          <a:r>
            <a:rPr lang="en-US" dirty="0" smtClean="0"/>
            <a:t>Servlet file</a:t>
          </a:r>
          <a:endParaRPr lang="en-US" dirty="0"/>
        </a:p>
      </dgm:t>
    </dgm:pt>
    <dgm:pt modelId="{C7856818-E27A-4AD8-AE0F-2377F3AD132A}" type="parTrans" cxnId="{3B10FC92-C478-41DD-850D-0E57A610C760}">
      <dgm:prSet/>
      <dgm:spPr/>
      <dgm:t>
        <a:bodyPr/>
        <a:lstStyle/>
        <a:p>
          <a:endParaRPr lang="en-US"/>
        </a:p>
      </dgm:t>
    </dgm:pt>
    <dgm:pt modelId="{3C6760FA-08ED-48B0-87B4-FBCEF6730E0A}" type="sibTrans" cxnId="{3B10FC92-C478-41DD-850D-0E57A610C760}">
      <dgm:prSet/>
      <dgm:spPr/>
      <dgm:t>
        <a:bodyPr/>
        <a:lstStyle/>
        <a:p>
          <a:endParaRPr lang="en-US"/>
        </a:p>
      </dgm:t>
    </dgm:pt>
    <dgm:pt modelId="{A5301144-3DF3-48F0-892C-BD1F36F15D97}">
      <dgm:prSet phldrT="[Text]"/>
      <dgm:spPr/>
      <dgm:t>
        <a:bodyPr/>
        <a:lstStyle/>
        <a:p>
          <a:r>
            <a:rPr lang="en-US" dirty="0" smtClean="0"/>
            <a:t>Directory</a:t>
          </a:r>
          <a:endParaRPr lang="en-US" dirty="0"/>
        </a:p>
      </dgm:t>
    </dgm:pt>
    <dgm:pt modelId="{9BB50212-F64D-43AA-86BC-2D2594A18917}" type="parTrans" cxnId="{264B865F-40CB-4AC6-90B3-8514D2CCAB3D}">
      <dgm:prSet/>
      <dgm:spPr/>
      <dgm:t>
        <a:bodyPr/>
        <a:lstStyle/>
        <a:p>
          <a:endParaRPr lang="en-US"/>
        </a:p>
      </dgm:t>
    </dgm:pt>
    <dgm:pt modelId="{D1430473-DA15-4AC0-BD22-9B5F58FBFEDB}" type="sibTrans" cxnId="{264B865F-40CB-4AC6-90B3-8514D2CCAB3D}">
      <dgm:prSet/>
      <dgm:spPr/>
      <dgm:t>
        <a:bodyPr/>
        <a:lstStyle/>
        <a:p>
          <a:endParaRPr lang="en-US"/>
        </a:p>
      </dgm:t>
    </dgm:pt>
    <dgm:pt modelId="{2526D580-5C3C-4B30-9E1F-DE4CA74559EA}">
      <dgm:prSet phldrT="[Text]"/>
      <dgm:spPr/>
      <dgm:t>
        <a:bodyPr/>
        <a:lstStyle/>
        <a:p>
          <a:r>
            <a:rPr lang="en-US" dirty="0" smtClean="0"/>
            <a:t>Connectivity file</a:t>
          </a:r>
          <a:endParaRPr lang="en-US" dirty="0"/>
        </a:p>
      </dgm:t>
    </dgm:pt>
    <dgm:pt modelId="{EB6C1C79-A9BA-4B85-97EB-D74479ACFE49}" type="sibTrans" cxnId="{1EA90DD4-EB16-4F73-A5B2-772BC1F5F44B}">
      <dgm:prSet/>
      <dgm:spPr/>
      <dgm:t>
        <a:bodyPr/>
        <a:lstStyle/>
        <a:p>
          <a:endParaRPr lang="en-US"/>
        </a:p>
      </dgm:t>
    </dgm:pt>
    <dgm:pt modelId="{9707ACBC-E7F7-497B-87D5-68DD03CB32C0}" type="parTrans" cxnId="{1EA90DD4-EB16-4F73-A5B2-772BC1F5F44B}">
      <dgm:prSet/>
      <dgm:spPr/>
      <dgm:t>
        <a:bodyPr/>
        <a:lstStyle/>
        <a:p>
          <a:endParaRPr lang="en-US"/>
        </a:p>
      </dgm:t>
    </dgm:pt>
    <dgm:pt modelId="{B46E375D-0979-4A88-AE58-B36E078119CD}">
      <dgm:prSet phldrT="[Text]"/>
      <dgm:spPr/>
      <dgm:t>
        <a:bodyPr/>
        <a:lstStyle/>
        <a:p>
          <a:r>
            <a:rPr lang="en-US" dirty="0" smtClean="0"/>
            <a:t>Performance</a:t>
          </a:r>
          <a:endParaRPr lang="en-US" dirty="0"/>
        </a:p>
      </dgm:t>
    </dgm:pt>
    <dgm:pt modelId="{FDFFBB34-1CD9-4248-BEDC-284F173F4A5D}" type="parTrans" cxnId="{1A2FD328-5642-45DA-908D-ECA65AF4C9B6}">
      <dgm:prSet/>
      <dgm:spPr/>
      <dgm:t>
        <a:bodyPr/>
        <a:lstStyle/>
        <a:p>
          <a:endParaRPr lang="en-US"/>
        </a:p>
      </dgm:t>
    </dgm:pt>
    <dgm:pt modelId="{2F998887-3DF7-46F6-9E06-D73B3EB37FB1}" type="sibTrans" cxnId="{1A2FD328-5642-45DA-908D-ECA65AF4C9B6}">
      <dgm:prSet/>
      <dgm:spPr/>
      <dgm:t>
        <a:bodyPr/>
        <a:lstStyle/>
        <a:p>
          <a:endParaRPr lang="en-US"/>
        </a:p>
      </dgm:t>
    </dgm:pt>
    <dgm:pt modelId="{FC3942DD-1C9B-4812-B33A-8E727D74B86E}">
      <dgm:prSet/>
      <dgm:spPr/>
      <dgm:t>
        <a:bodyPr/>
        <a:lstStyle/>
        <a:p>
          <a:r>
            <a:rPr lang="en-US" dirty="0" smtClean="0"/>
            <a:t>Ram</a:t>
          </a:r>
          <a:endParaRPr lang="en-US" dirty="0"/>
        </a:p>
      </dgm:t>
    </dgm:pt>
    <dgm:pt modelId="{3647296B-09F2-4394-92E9-1BD9E70BD854}" type="parTrans" cxnId="{13AA115A-54D1-4B04-A899-B54DAEEE0062}">
      <dgm:prSet/>
      <dgm:spPr/>
      <dgm:t>
        <a:bodyPr/>
        <a:lstStyle/>
        <a:p>
          <a:endParaRPr lang="en-US"/>
        </a:p>
      </dgm:t>
    </dgm:pt>
    <dgm:pt modelId="{2042530E-6373-4998-9C0D-26E406D46E56}" type="sibTrans" cxnId="{13AA115A-54D1-4B04-A899-B54DAEEE0062}">
      <dgm:prSet/>
      <dgm:spPr/>
      <dgm:t>
        <a:bodyPr/>
        <a:lstStyle/>
        <a:p>
          <a:endParaRPr lang="en-US"/>
        </a:p>
      </dgm:t>
    </dgm:pt>
    <dgm:pt modelId="{81DEEC8B-9AB3-45B5-B875-C0B9CF6D5F1E}">
      <dgm:prSet/>
      <dgm:spPr/>
      <dgm:t>
        <a:bodyPr/>
        <a:lstStyle/>
        <a:p>
          <a:r>
            <a:rPr lang="en-US" dirty="0" err="1" smtClean="0"/>
            <a:t>Cpu</a:t>
          </a:r>
          <a:r>
            <a:rPr lang="en-US" dirty="0" smtClean="0"/>
            <a:t> Performance</a:t>
          </a:r>
          <a:endParaRPr lang="en-US" dirty="0"/>
        </a:p>
      </dgm:t>
    </dgm:pt>
    <dgm:pt modelId="{24378BEE-0C18-4D8A-B168-6A94AB53BC1F}" type="parTrans" cxnId="{2B4F32D3-C1DC-4BAF-9E26-C16BC463D5B6}">
      <dgm:prSet/>
      <dgm:spPr/>
      <dgm:t>
        <a:bodyPr/>
        <a:lstStyle/>
        <a:p>
          <a:endParaRPr lang="en-US"/>
        </a:p>
      </dgm:t>
    </dgm:pt>
    <dgm:pt modelId="{A56BFE6A-298D-419C-BBF8-6EABECFB4DB9}" type="sibTrans" cxnId="{2B4F32D3-C1DC-4BAF-9E26-C16BC463D5B6}">
      <dgm:prSet/>
      <dgm:spPr/>
      <dgm:t>
        <a:bodyPr/>
        <a:lstStyle/>
        <a:p>
          <a:endParaRPr lang="en-US"/>
        </a:p>
      </dgm:t>
    </dgm:pt>
    <dgm:pt modelId="{9FC3A8BB-0A4B-4791-B95C-28CE4F2F4555}" type="pres">
      <dgm:prSet presAssocID="{DFFB03C6-FC7D-4171-84D3-7557CA3C6562}" presName="diagram" presStyleCnt="0">
        <dgm:presLayoutVars>
          <dgm:chPref val="1"/>
          <dgm:dir/>
          <dgm:animOne val="branch"/>
          <dgm:animLvl val="lvl"/>
          <dgm:resizeHandles val="exact"/>
        </dgm:presLayoutVars>
      </dgm:prSet>
      <dgm:spPr/>
      <dgm:t>
        <a:bodyPr/>
        <a:lstStyle/>
        <a:p>
          <a:endParaRPr lang="en-US"/>
        </a:p>
      </dgm:t>
    </dgm:pt>
    <dgm:pt modelId="{D0B73BB6-CF28-42EF-B586-97EE11F897D0}" type="pres">
      <dgm:prSet presAssocID="{E97852C2-1F42-4788-83B2-61563DFECCBA}" presName="root1" presStyleCnt="0"/>
      <dgm:spPr/>
    </dgm:pt>
    <dgm:pt modelId="{7D2F7B50-440D-4A64-8CD4-F0C913EEEFDB}" type="pres">
      <dgm:prSet presAssocID="{E97852C2-1F42-4788-83B2-61563DFECCBA}" presName="LevelOneTextNode" presStyleLbl="node0" presStyleIdx="0" presStyleCnt="1" custScaleX="18097" custScaleY="21973" custLinFactNeighborX="3807" custLinFactNeighborY="-7277">
        <dgm:presLayoutVars>
          <dgm:chPref val="3"/>
        </dgm:presLayoutVars>
      </dgm:prSet>
      <dgm:spPr/>
      <dgm:t>
        <a:bodyPr/>
        <a:lstStyle/>
        <a:p>
          <a:endParaRPr lang="en-US"/>
        </a:p>
      </dgm:t>
    </dgm:pt>
    <dgm:pt modelId="{9E27971B-5188-4A7A-B123-A2DC154DF590}" type="pres">
      <dgm:prSet presAssocID="{E97852C2-1F42-4788-83B2-61563DFECCBA}" presName="level2hierChild" presStyleCnt="0"/>
      <dgm:spPr/>
    </dgm:pt>
    <dgm:pt modelId="{05CC3CB1-0C55-442C-AB2A-52E270E77B37}" type="pres">
      <dgm:prSet presAssocID="{7B739F81-FB68-4058-8DF0-4A24E2FF2805}" presName="conn2-1" presStyleLbl="parChTrans1D2" presStyleIdx="0" presStyleCnt="3"/>
      <dgm:spPr/>
      <dgm:t>
        <a:bodyPr/>
        <a:lstStyle/>
        <a:p>
          <a:endParaRPr lang="en-US"/>
        </a:p>
      </dgm:t>
    </dgm:pt>
    <dgm:pt modelId="{0D947C5A-B34A-4DD2-8EB4-B43BD8042F15}" type="pres">
      <dgm:prSet presAssocID="{7B739F81-FB68-4058-8DF0-4A24E2FF2805}" presName="connTx" presStyleLbl="parChTrans1D2" presStyleIdx="0" presStyleCnt="3"/>
      <dgm:spPr/>
      <dgm:t>
        <a:bodyPr/>
        <a:lstStyle/>
        <a:p>
          <a:endParaRPr lang="en-US"/>
        </a:p>
      </dgm:t>
    </dgm:pt>
    <dgm:pt modelId="{756B6F88-4E86-4436-9A68-B89144A883BC}" type="pres">
      <dgm:prSet presAssocID="{498BFC83-7A73-4503-BC1D-1A17C9641176}" presName="root2" presStyleCnt="0"/>
      <dgm:spPr/>
    </dgm:pt>
    <dgm:pt modelId="{DE53DD94-F443-458F-B179-55E64A87D7E9}" type="pres">
      <dgm:prSet presAssocID="{498BFC83-7A73-4503-BC1D-1A17C9641176}" presName="LevelTwoTextNode" presStyleLbl="node2" presStyleIdx="0" presStyleCnt="3" custScaleX="14932" custScaleY="19997" custLinFactNeighborX="-26753" custLinFactNeighborY="779">
        <dgm:presLayoutVars>
          <dgm:chPref val="3"/>
        </dgm:presLayoutVars>
      </dgm:prSet>
      <dgm:spPr/>
      <dgm:t>
        <a:bodyPr/>
        <a:lstStyle/>
        <a:p>
          <a:endParaRPr lang="en-US"/>
        </a:p>
      </dgm:t>
    </dgm:pt>
    <dgm:pt modelId="{49F731BA-D039-472B-976E-B0B5538F9B82}" type="pres">
      <dgm:prSet presAssocID="{498BFC83-7A73-4503-BC1D-1A17C9641176}" presName="level3hierChild" presStyleCnt="0"/>
      <dgm:spPr/>
    </dgm:pt>
    <dgm:pt modelId="{B934C39D-0211-47FB-9937-A0CB85612C39}" type="pres">
      <dgm:prSet presAssocID="{9707ACBC-E7F7-497B-87D5-68DD03CB32C0}" presName="conn2-1" presStyleLbl="parChTrans1D3" presStyleIdx="0" presStyleCnt="4"/>
      <dgm:spPr/>
      <dgm:t>
        <a:bodyPr/>
        <a:lstStyle/>
        <a:p>
          <a:endParaRPr lang="en-US"/>
        </a:p>
      </dgm:t>
    </dgm:pt>
    <dgm:pt modelId="{DE46B4D7-C053-4359-BCB6-465AE1EBA066}" type="pres">
      <dgm:prSet presAssocID="{9707ACBC-E7F7-497B-87D5-68DD03CB32C0}" presName="connTx" presStyleLbl="parChTrans1D3" presStyleIdx="0" presStyleCnt="4"/>
      <dgm:spPr/>
      <dgm:t>
        <a:bodyPr/>
        <a:lstStyle/>
        <a:p>
          <a:endParaRPr lang="en-US"/>
        </a:p>
      </dgm:t>
    </dgm:pt>
    <dgm:pt modelId="{42EE29EF-AD2D-4C6F-AE43-CB7DDDF600FA}" type="pres">
      <dgm:prSet presAssocID="{2526D580-5C3C-4B30-9E1F-DE4CA74559EA}" presName="root2" presStyleCnt="0"/>
      <dgm:spPr/>
    </dgm:pt>
    <dgm:pt modelId="{68451D99-4258-4545-8281-FD4756D6F84E}" type="pres">
      <dgm:prSet presAssocID="{2526D580-5C3C-4B30-9E1F-DE4CA74559EA}" presName="LevelTwoTextNode" presStyleLbl="node3" presStyleIdx="0" presStyleCnt="4" custScaleX="14475" custScaleY="19607" custLinFactNeighborX="-51583" custLinFactNeighborY="-6787">
        <dgm:presLayoutVars>
          <dgm:chPref val="3"/>
        </dgm:presLayoutVars>
      </dgm:prSet>
      <dgm:spPr/>
      <dgm:t>
        <a:bodyPr/>
        <a:lstStyle/>
        <a:p>
          <a:endParaRPr lang="en-US"/>
        </a:p>
      </dgm:t>
    </dgm:pt>
    <dgm:pt modelId="{E0D17114-BD06-4922-AB8C-7D0BE2FB5498}" type="pres">
      <dgm:prSet presAssocID="{2526D580-5C3C-4B30-9E1F-DE4CA74559EA}" presName="level3hierChild" presStyleCnt="0"/>
      <dgm:spPr/>
    </dgm:pt>
    <dgm:pt modelId="{F4FE1CA9-38CF-41CB-93BF-6A0277421917}" type="pres">
      <dgm:prSet presAssocID="{C7856818-E27A-4AD8-AE0F-2377F3AD132A}" presName="conn2-1" presStyleLbl="parChTrans1D2" presStyleIdx="1" presStyleCnt="3"/>
      <dgm:spPr/>
      <dgm:t>
        <a:bodyPr/>
        <a:lstStyle/>
        <a:p>
          <a:endParaRPr lang="en-US"/>
        </a:p>
      </dgm:t>
    </dgm:pt>
    <dgm:pt modelId="{CF2C191F-350D-4037-B868-4BA28F0283E9}" type="pres">
      <dgm:prSet presAssocID="{C7856818-E27A-4AD8-AE0F-2377F3AD132A}" presName="connTx" presStyleLbl="parChTrans1D2" presStyleIdx="1" presStyleCnt="3"/>
      <dgm:spPr/>
      <dgm:t>
        <a:bodyPr/>
        <a:lstStyle/>
        <a:p>
          <a:endParaRPr lang="en-US"/>
        </a:p>
      </dgm:t>
    </dgm:pt>
    <dgm:pt modelId="{61B8C9F9-AE1A-429D-87C7-F3B55790E95A}" type="pres">
      <dgm:prSet presAssocID="{F18C82B4-522A-4F32-AA03-700B3118451D}" presName="root2" presStyleCnt="0"/>
      <dgm:spPr/>
    </dgm:pt>
    <dgm:pt modelId="{882B50A8-4721-4CDF-A5CC-B45236DA5DE5}" type="pres">
      <dgm:prSet presAssocID="{F18C82B4-522A-4F32-AA03-700B3118451D}" presName="LevelTwoTextNode" presStyleLbl="node2" presStyleIdx="1" presStyleCnt="3" custScaleX="14092" custScaleY="22240" custLinFactNeighborX="-27873" custLinFactNeighborY="26259">
        <dgm:presLayoutVars>
          <dgm:chPref val="3"/>
        </dgm:presLayoutVars>
      </dgm:prSet>
      <dgm:spPr/>
      <dgm:t>
        <a:bodyPr/>
        <a:lstStyle/>
        <a:p>
          <a:endParaRPr lang="en-US"/>
        </a:p>
      </dgm:t>
    </dgm:pt>
    <dgm:pt modelId="{A025C94E-A597-4F0D-ADFA-6240A50336F3}" type="pres">
      <dgm:prSet presAssocID="{F18C82B4-522A-4F32-AA03-700B3118451D}" presName="level3hierChild" presStyleCnt="0"/>
      <dgm:spPr/>
    </dgm:pt>
    <dgm:pt modelId="{41F05EBC-E922-490B-8FF6-860DDDF94D72}" type="pres">
      <dgm:prSet presAssocID="{9BB50212-F64D-43AA-86BC-2D2594A18917}" presName="conn2-1" presStyleLbl="parChTrans1D3" presStyleIdx="1" presStyleCnt="4"/>
      <dgm:spPr/>
      <dgm:t>
        <a:bodyPr/>
        <a:lstStyle/>
        <a:p>
          <a:endParaRPr lang="en-US"/>
        </a:p>
      </dgm:t>
    </dgm:pt>
    <dgm:pt modelId="{28825653-FDBF-4C46-B2EE-EAB5A2FF2F30}" type="pres">
      <dgm:prSet presAssocID="{9BB50212-F64D-43AA-86BC-2D2594A18917}" presName="connTx" presStyleLbl="parChTrans1D3" presStyleIdx="1" presStyleCnt="4"/>
      <dgm:spPr/>
      <dgm:t>
        <a:bodyPr/>
        <a:lstStyle/>
        <a:p>
          <a:endParaRPr lang="en-US"/>
        </a:p>
      </dgm:t>
    </dgm:pt>
    <dgm:pt modelId="{E1F74FB2-C1EC-41D1-8F23-A27040309239}" type="pres">
      <dgm:prSet presAssocID="{A5301144-3DF3-48F0-892C-BD1F36F15D97}" presName="root2" presStyleCnt="0"/>
      <dgm:spPr/>
    </dgm:pt>
    <dgm:pt modelId="{B8EF444F-57C0-4AA1-9CC6-83790848705B}" type="pres">
      <dgm:prSet presAssocID="{A5301144-3DF3-48F0-892C-BD1F36F15D97}" presName="LevelTwoTextNode" presStyleLbl="node3" presStyleIdx="1" presStyleCnt="4" custScaleX="18816" custScaleY="15714" custLinFactNeighborX="-60686" custLinFactNeighborY="52115">
        <dgm:presLayoutVars>
          <dgm:chPref val="3"/>
        </dgm:presLayoutVars>
      </dgm:prSet>
      <dgm:spPr/>
      <dgm:t>
        <a:bodyPr/>
        <a:lstStyle/>
        <a:p>
          <a:endParaRPr lang="en-US"/>
        </a:p>
      </dgm:t>
    </dgm:pt>
    <dgm:pt modelId="{6E6B4F89-3E83-4CCF-A110-C32B9C836E65}" type="pres">
      <dgm:prSet presAssocID="{A5301144-3DF3-48F0-892C-BD1F36F15D97}" presName="level3hierChild" presStyleCnt="0"/>
      <dgm:spPr/>
    </dgm:pt>
    <dgm:pt modelId="{2F75BF8B-5507-483D-93C3-EEEBFFDF9210}" type="pres">
      <dgm:prSet presAssocID="{FDFFBB34-1CD9-4248-BEDC-284F173F4A5D}" presName="conn2-1" presStyleLbl="parChTrans1D2" presStyleIdx="2" presStyleCnt="3"/>
      <dgm:spPr/>
      <dgm:t>
        <a:bodyPr/>
        <a:lstStyle/>
        <a:p>
          <a:endParaRPr lang="en-US"/>
        </a:p>
      </dgm:t>
    </dgm:pt>
    <dgm:pt modelId="{58DE4D71-0E8D-4EE2-B4D3-CD4159906A46}" type="pres">
      <dgm:prSet presAssocID="{FDFFBB34-1CD9-4248-BEDC-284F173F4A5D}" presName="connTx" presStyleLbl="parChTrans1D2" presStyleIdx="2" presStyleCnt="3"/>
      <dgm:spPr/>
      <dgm:t>
        <a:bodyPr/>
        <a:lstStyle/>
        <a:p>
          <a:endParaRPr lang="en-US"/>
        </a:p>
      </dgm:t>
    </dgm:pt>
    <dgm:pt modelId="{F2570DCF-E526-4C92-8401-DB7AA548AD4A}" type="pres">
      <dgm:prSet presAssocID="{B46E375D-0979-4A88-AE58-B36E078119CD}" presName="root2" presStyleCnt="0"/>
      <dgm:spPr/>
    </dgm:pt>
    <dgm:pt modelId="{ECB0696B-85EB-4D53-87E6-16DD54FF4525}" type="pres">
      <dgm:prSet presAssocID="{B46E375D-0979-4A88-AE58-B36E078119CD}" presName="LevelTwoTextNode" presStyleLbl="node2" presStyleIdx="2" presStyleCnt="3" custScaleX="21764" custScaleY="21764" custLinFactNeighborX="11129" custLinFactNeighborY="-49022">
        <dgm:presLayoutVars>
          <dgm:chPref val="3"/>
        </dgm:presLayoutVars>
      </dgm:prSet>
      <dgm:spPr/>
      <dgm:t>
        <a:bodyPr/>
        <a:lstStyle/>
        <a:p>
          <a:endParaRPr lang="en-US"/>
        </a:p>
      </dgm:t>
    </dgm:pt>
    <dgm:pt modelId="{8957CFF1-D9C8-449A-9DA4-9AF864CD700E}" type="pres">
      <dgm:prSet presAssocID="{B46E375D-0979-4A88-AE58-B36E078119CD}" presName="level3hierChild" presStyleCnt="0"/>
      <dgm:spPr/>
    </dgm:pt>
    <dgm:pt modelId="{5A56D502-FC14-4080-B074-A7DD16F0BA99}" type="pres">
      <dgm:prSet presAssocID="{3647296B-09F2-4394-92E9-1BD9E70BD854}" presName="conn2-1" presStyleLbl="parChTrans1D3" presStyleIdx="2" presStyleCnt="4"/>
      <dgm:spPr/>
      <dgm:t>
        <a:bodyPr/>
        <a:lstStyle/>
        <a:p>
          <a:endParaRPr lang="en-US"/>
        </a:p>
      </dgm:t>
    </dgm:pt>
    <dgm:pt modelId="{A093ECEE-49D2-4D88-9079-69E133A7D490}" type="pres">
      <dgm:prSet presAssocID="{3647296B-09F2-4394-92E9-1BD9E70BD854}" presName="connTx" presStyleLbl="parChTrans1D3" presStyleIdx="2" presStyleCnt="4"/>
      <dgm:spPr/>
      <dgm:t>
        <a:bodyPr/>
        <a:lstStyle/>
        <a:p>
          <a:endParaRPr lang="en-US"/>
        </a:p>
      </dgm:t>
    </dgm:pt>
    <dgm:pt modelId="{F4D36C07-C226-42F4-9C9F-6D9AD14A9920}" type="pres">
      <dgm:prSet presAssocID="{FC3942DD-1C9B-4812-B33A-8E727D74B86E}" presName="root2" presStyleCnt="0"/>
      <dgm:spPr/>
    </dgm:pt>
    <dgm:pt modelId="{43E12BE5-C150-493B-87DB-F9C818343D6E}" type="pres">
      <dgm:prSet presAssocID="{FC3942DD-1C9B-4812-B33A-8E727D74B86E}" presName="LevelTwoTextNode" presStyleLbl="node3" presStyleIdx="2" presStyleCnt="4" custScaleX="19785" custScaleY="19785" custLinFactNeighborX="-7388" custLinFactNeighborY="-58346">
        <dgm:presLayoutVars>
          <dgm:chPref val="3"/>
        </dgm:presLayoutVars>
      </dgm:prSet>
      <dgm:spPr/>
      <dgm:t>
        <a:bodyPr/>
        <a:lstStyle/>
        <a:p>
          <a:endParaRPr lang="en-US"/>
        </a:p>
      </dgm:t>
    </dgm:pt>
    <dgm:pt modelId="{6CB8FA24-1F14-45D6-934D-311FFD38094F}" type="pres">
      <dgm:prSet presAssocID="{FC3942DD-1C9B-4812-B33A-8E727D74B86E}" presName="level3hierChild" presStyleCnt="0"/>
      <dgm:spPr/>
    </dgm:pt>
    <dgm:pt modelId="{9B482BF6-6413-4803-854C-36E902AE6481}" type="pres">
      <dgm:prSet presAssocID="{24378BEE-0C18-4D8A-B168-6A94AB53BC1F}" presName="conn2-1" presStyleLbl="parChTrans1D3" presStyleIdx="3" presStyleCnt="4"/>
      <dgm:spPr/>
      <dgm:t>
        <a:bodyPr/>
        <a:lstStyle/>
        <a:p>
          <a:endParaRPr lang="en-US"/>
        </a:p>
      </dgm:t>
    </dgm:pt>
    <dgm:pt modelId="{DFA1C819-6A21-4C69-9B11-2DB6BBD1FF1C}" type="pres">
      <dgm:prSet presAssocID="{24378BEE-0C18-4D8A-B168-6A94AB53BC1F}" presName="connTx" presStyleLbl="parChTrans1D3" presStyleIdx="3" presStyleCnt="4"/>
      <dgm:spPr/>
      <dgm:t>
        <a:bodyPr/>
        <a:lstStyle/>
        <a:p>
          <a:endParaRPr lang="en-US"/>
        </a:p>
      </dgm:t>
    </dgm:pt>
    <dgm:pt modelId="{AF6E8C38-D6BA-43AC-8DB9-D8825A2B9D8E}" type="pres">
      <dgm:prSet presAssocID="{81DEEC8B-9AB3-45B5-B875-C0B9CF6D5F1E}" presName="root2" presStyleCnt="0"/>
      <dgm:spPr/>
    </dgm:pt>
    <dgm:pt modelId="{9D781155-E0DF-496F-A492-4CD5D1122FEC}" type="pres">
      <dgm:prSet presAssocID="{81DEEC8B-9AB3-45B5-B875-C0B9CF6D5F1E}" presName="LevelTwoTextNode" presStyleLbl="node3" presStyleIdx="3" presStyleCnt="4" custScaleX="19785" custScaleY="19785" custLinFactNeighborX="-7618" custLinFactNeighborY="-38726">
        <dgm:presLayoutVars>
          <dgm:chPref val="3"/>
        </dgm:presLayoutVars>
      </dgm:prSet>
      <dgm:spPr/>
      <dgm:t>
        <a:bodyPr/>
        <a:lstStyle/>
        <a:p>
          <a:endParaRPr lang="en-US"/>
        </a:p>
      </dgm:t>
    </dgm:pt>
    <dgm:pt modelId="{15854529-A4E9-476C-920E-AFE21B3D7556}" type="pres">
      <dgm:prSet presAssocID="{81DEEC8B-9AB3-45B5-B875-C0B9CF6D5F1E}" presName="level3hierChild" presStyleCnt="0"/>
      <dgm:spPr/>
    </dgm:pt>
  </dgm:ptLst>
  <dgm:cxnLst>
    <dgm:cxn modelId="{60AF7E08-8FA2-48F6-B343-0D575C01D9DC}" type="presOf" srcId="{FC3942DD-1C9B-4812-B33A-8E727D74B86E}" destId="{43E12BE5-C150-493B-87DB-F9C818343D6E}" srcOrd="0" destOrd="0" presId="urn:microsoft.com/office/officeart/2005/8/layout/hierarchy2"/>
    <dgm:cxn modelId="{D6F43A4D-9269-476F-8565-5427EFD7AA91}" type="presOf" srcId="{81DEEC8B-9AB3-45B5-B875-C0B9CF6D5F1E}" destId="{9D781155-E0DF-496F-A492-4CD5D1122FEC}" srcOrd="0" destOrd="0" presId="urn:microsoft.com/office/officeart/2005/8/layout/hierarchy2"/>
    <dgm:cxn modelId="{C41526FC-F7DD-4441-A5CD-1DAE8406D4A4}" type="presOf" srcId="{A5301144-3DF3-48F0-892C-BD1F36F15D97}" destId="{B8EF444F-57C0-4AA1-9CC6-83790848705B}" srcOrd="0" destOrd="0" presId="urn:microsoft.com/office/officeart/2005/8/layout/hierarchy2"/>
    <dgm:cxn modelId="{E42855A8-9470-44BB-B9CF-37F49A81C857}" type="presOf" srcId="{FDFFBB34-1CD9-4248-BEDC-284F173F4A5D}" destId="{2F75BF8B-5507-483D-93C3-EEEBFFDF9210}" srcOrd="0" destOrd="0" presId="urn:microsoft.com/office/officeart/2005/8/layout/hierarchy2"/>
    <dgm:cxn modelId="{BDB6D73E-0452-49EC-B68E-ED493C856960}" type="presOf" srcId="{24378BEE-0C18-4D8A-B168-6A94AB53BC1F}" destId="{DFA1C819-6A21-4C69-9B11-2DB6BBD1FF1C}" srcOrd="1" destOrd="0" presId="urn:microsoft.com/office/officeart/2005/8/layout/hierarchy2"/>
    <dgm:cxn modelId="{1BD05B1C-A1C2-4218-9024-ECDEC572270D}" type="presOf" srcId="{FDFFBB34-1CD9-4248-BEDC-284F173F4A5D}" destId="{58DE4D71-0E8D-4EE2-B4D3-CD4159906A46}" srcOrd="1" destOrd="0" presId="urn:microsoft.com/office/officeart/2005/8/layout/hierarchy2"/>
    <dgm:cxn modelId="{2770F60F-C2A6-4AC5-960D-019DB42A6BF9}" type="presOf" srcId="{F18C82B4-522A-4F32-AA03-700B3118451D}" destId="{882B50A8-4721-4CDF-A5CC-B45236DA5DE5}" srcOrd="0" destOrd="0" presId="urn:microsoft.com/office/officeart/2005/8/layout/hierarchy2"/>
    <dgm:cxn modelId="{7D4554FC-9E0A-42F2-B953-A3FBD5BBECB4}" type="presOf" srcId="{9BB50212-F64D-43AA-86BC-2D2594A18917}" destId="{41F05EBC-E922-490B-8FF6-860DDDF94D72}" srcOrd="0" destOrd="0" presId="urn:microsoft.com/office/officeart/2005/8/layout/hierarchy2"/>
    <dgm:cxn modelId="{D645ECE3-68F1-46A6-828E-66CEAA646CB2}" type="presOf" srcId="{E97852C2-1F42-4788-83B2-61563DFECCBA}" destId="{7D2F7B50-440D-4A64-8CD4-F0C913EEEFDB}" srcOrd="0" destOrd="0" presId="urn:microsoft.com/office/officeart/2005/8/layout/hierarchy2"/>
    <dgm:cxn modelId="{3B10FC92-C478-41DD-850D-0E57A610C760}" srcId="{E97852C2-1F42-4788-83B2-61563DFECCBA}" destId="{F18C82B4-522A-4F32-AA03-700B3118451D}" srcOrd="1" destOrd="0" parTransId="{C7856818-E27A-4AD8-AE0F-2377F3AD132A}" sibTransId="{3C6760FA-08ED-48B0-87B4-FBCEF6730E0A}"/>
    <dgm:cxn modelId="{D51C638A-38C6-480F-8EA2-C013BE26C765}" type="presOf" srcId="{9707ACBC-E7F7-497B-87D5-68DD03CB32C0}" destId="{DE46B4D7-C053-4359-BCB6-465AE1EBA066}" srcOrd="1" destOrd="0" presId="urn:microsoft.com/office/officeart/2005/8/layout/hierarchy2"/>
    <dgm:cxn modelId="{3C9FA25B-5D56-4B95-B13E-AFFFB9B2B774}" type="presOf" srcId="{3647296B-09F2-4394-92E9-1BD9E70BD854}" destId="{A093ECEE-49D2-4D88-9079-69E133A7D490}" srcOrd="1" destOrd="0" presId="urn:microsoft.com/office/officeart/2005/8/layout/hierarchy2"/>
    <dgm:cxn modelId="{2898D4C7-B55B-4ACD-A7FE-A965CC76C1C4}" type="presOf" srcId="{3647296B-09F2-4394-92E9-1BD9E70BD854}" destId="{5A56D502-FC14-4080-B074-A7DD16F0BA99}" srcOrd="0" destOrd="0" presId="urn:microsoft.com/office/officeart/2005/8/layout/hierarchy2"/>
    <dgm:cxn modelId="{46012AB1-0438-40B4-844F-5D470E12FC34}" type="presOf" srcId="{DFFB03C6-FC7D-4171-84D3-7557CA3C6562}" destId="{9FC3A8BB-0A4B-4791-B95C-28CE4F2F4555}" srcOrd="0" destOrd="0" presId="urn:microsoft.com/office/officeart/2005/8/layout/hierarchy2"/>
    <dgm:cxn modelId="{EE713CDF-3328-49A0-A3B4-250F009C3BA6}" type="presOf" srcId="{7B739F81-FB68-4058-8DF0-4A24E2FF2805}" destId="{05CC3CB1-0C55-442C-AB2A-52E270E77B37}" srcOrd="0" destOrd="0" presId="urn:microsoft.com/office/officeart/2005/8/layout/hierarchy2"/>
    <dgm:cxn modelId="{825EC503-55DA-4DA9-AC99-2A1D5968F23D}" type="presOf" srcId="{498BFC83-7A73-4503-BC1D-1A17C9641176}" destId="{DE53DD94-F443-458F-B179-55E64A87D7E9}" srcOrd="0" destOrd="0" presId="urn:microsoft.com/office/officeart/2005/8/layout/hierarchy2"/>
    <dgm:cxn modelId="{D599E90E-DF9F-4F91-82B7-D8A96F7BDE41}" type="presOf" srcId="{C7856818-E27A-4AD8-AE0F-2377F3AD132A}" destId="{CF2C191F-350D-4037-B868-4BA28F0283E9}" srcOrd="1" destOrd="0" presId="urn:microsoft.com/office/officeart/2005/8/layout/hierarchy2"/>
    <dgm:cxn modelId="{1EA90DD4-EB16-4F73-A5B2-772BC1F5F44B}" srcId="{498BFC83-7A73-4503-BC1D-1A17C9641176}" destId="{2526D580-5C3C-4B30-9E1F-DE4CA74559EA}" srcOrd="0" destOrd="0" parTransId="{9707ACBC-E7F7-497B-87D5-68DD03CB32C0}" sibTransId="{EB6C1C79-A9BA-4B85-97EB-D74479ACFE49}"/>
    <dgm:cxn modelId="{BBBD42CB-1817-43AE-9056-110F9D7DD3D5}" srcId="{E97852C2-1F42-4788-83B2-61563DFECCBA}" destId="{498BFC83-7A73-4503-BC1D-1A17C9641176}" srcOrd="0" destOrd="0" parTransId="{7B739F81-FB68-4058-8DF0-4A24E2FF2805}" sibTransId="{DF738B24-D9C6-41DE-AAB3-A3808DA4E66E}"/>
    <dgm:cxn modelId="{264B865F-40CB-4AC6-90B3-8514D2CCAB3D}" srcId="{F18C82B4-522A-4F32-AA03-700B3118451D}" destId="{A5301144-3DF3-48F0-892C-BD1F36F15D97}" srcOrd="0" destOrd="0" parTransId="{9BB50212-F64D-43AA-86BC-2D2594A18917}" sibTransId="{D1430473-DA15-4AC0-BD22-9B5F58FBFEDB}"/>
    <dgm:cxn modelId="{2B4F32D3-C1DC-4BAF-9E26-C16BC463D5B6}" srcId="{B46E375D-0979-4A88-AE58-B36E078119CD}" destId="{81DEEC8B-9AB3-45B5-B875-C0B9CF6D5F1E}" srcOrd="1" destOrd="0" parTransId="{24378BEE-0C18-4D8A-B168-6A94AB53BC1F}" sibTransId="{A56BFE6A-298D-419C-BBF8-6EABECFB4DB9}"/>
    <dgm:cxn modelId="{1A2FD328-5642-45DA-908D-ECA65AF4C9B6}" srcId="{E97852C2-1F42-4788-83B2-61563DFECCBA}" destId="{B46E375D-0979-4A88-AE58-B36E078119CD}" srcOrd="2" destOrd="0" parTransId="{FDFFBB34-1CD9-4248-BEDC-284F173F4A5D}" sibTransId="{2F998887-3DF7-46F6-9E06-D73B3EB37FB1}"/>
    <dgm:cxn modelId="{43E90C84-E369-4764-8D57-C66AC1C4DFB9}" type="presOf" srcId="{B46E375D-0979-4A88-AE58-B36E078119CD}" destId="{ECB0696B-85EB-4D53-87E6-16DD54FF4525}" srcOrd="0" destOrd="0" presId="urn:microsoft.com/office/officeart/2005/8/layout/hierarchy2"/>
    <dgm:cxn modelId="{106F04B0-44A7-41D8-9312-BBF0C0179546}" type="presOf" srcId="{9707ACBC-E7F7-497B-87D5-68DD03CB32C0}" destId="{B934C39D-0211-47FB-9937-A0CB85612C39}" srcOrd="0" destOrd="0" presId="urn:microsoft.com/office/officeart/2005/8/layout/hierarchy2"/>
    <dgm:cxn modelId="{6F208F9B-D55E-4857-B4AF-8A4CFF16D7F3}" type="presOf" srcId="{C7856818-E27A-4AD8-AE0F-2377F3AD132A}" destId="{F4FE1CA9-38CF-41CB-93BF-6A0277421917}" srcOrd="0" destOrd="0" presId="urn:microsoft.com/office/officeart/2005/8/layout/hierarchy2"/>
    <dgm:cxn modelId="{92212871-63F3-4B2C-B7D2-E5ACC31BCF1F}" type="presOf" srcId="{7B739F81-FB68-4058-8DF0-4A24E2FF2805}" destId="{0D947C5A-B34A-4DD2-8EB4-B43BD8042F15}" srcOrd="1" destOrd="0" presId="urn:microsoft.com/office/officeart/2005/8/layout/hierarchy2"/>
    <dgm:cxn modelId="{BE66C9F3-6BE4-4BB3-BD57-2A87C2FB10DA}" type="presOf" srcId="{24378BEE-0C18-4D8A-B168-6A94AB53BC1F}" destId="{9B482BF6-6413-4803-854C-36E902AE6481}" srcOrd="0" destOrd="0" presId="urn:microsoft.com/office/officeart/2005/8/layout/hierarchy2"/>
    <dgm:cxn modelId="{2445C5ED-2C64-44F6-A319-DD15529E5D49}" type="presOf" srcId="{9BB50212-F64D-43AA-86BC-2D2594A18917}" destId="{28825653-FDBF-4C46-B2EE-EAB5A2FF2F30}" srcOrd="1" destOrd="0" presId="urn:microsoft.com/office/officeart/2005/8/layout/hierarchy2"/>
    <dgm:cxn modelId="{9AF27D60-0244-45EC-8E65-CFF3FAF8D203}" type="presOf" srcId="{2526D580-5C3C-4B30-9E1F-DE4CA74559EA}" destId="{68451D99-4258-4545-8281-FD4756D6F84E}" srcOrd="0" destOrd="0" presId="urn:microsoft.com/office/officeart/2005/8/layout/hierarchy2"/>
    <dgm:cxn modelId="{95132FD2-DB97-466F-9598-AACD6A64E54B}" srcId="{DFFB03C6-FC7D-4171-84D3-7557CA3C6562}" destId="{E97852C2-1F42-4788-83B2-61563DFECCBA}" srcOrd="0" destOrd="0" parTransId="{FDDF213D-960D-4AD0-B20C-AA0DFCCE9701}" sibTransId="{09B59BD6-E710-40B2-A740-24462939D97D}"/>
    <dgm:cxn modelId="{13AA115A-54D1-4B04-A899-B54DAEEE0062}" srcId="{B46E375D-0979-4A88-AE58-B36E078119CD}" destId="{FC3942DD-1C9B-4812-B33A-8E727D74B86E}" srcOrd="0" destOrd="0" parTransId="{3647296B-09F2-4394-92E9-1BD9E70BD854}" sibTransId="{2042530E-6373-4998-9C0D-26E406D46E56}"/>
    <dgm:cxn modelId="{CF1DBD50-6373-4682-BEB1-DDCC15C08228}" type="presParOf" srcId="{9FC3A8BB-0A4B-4791-B95C-28CE4F2F4555}" destId="{D0B73BB6-CF28-42EF-B586-97EE11F897D0}" srcOrd="0" destOrd="0" presId="urn:microsoft.com/office/officeart/2005/8/layout/hierarchy2"/>
    <dgm:cxn modelId="{0F32D439-79B4-43D1-9ED6-7CC47E373ADB}" type="presParOf" srcId="{D0B73BB6-CF28-42EF-B586-97EE11F897D0}" destId="{7D2F7B50-440D-4A64-8CD4-F0C913EEEFDB}" srcOrd="0" destOrd="0" presId="urn:microsoft.com/office/officeart/2005/8/layout/hierarchy2"/>
    <dgm:cxn modelId="{B316BCCE-6CED-405C-A4AD-B208BA148648}" type="presParOf" srcId="{D0B73BB6-CF28-42EF-B586-97EE11F897D0}" destId="{9E27971B-5188-4A7A-B123-A2DC154DF590}" srcOrd="1" destOrd="0" presId="urn:microsoft.com/office/officeart/2005/8/layout/hierarchy2"/>
    <dgm:cxn modelId="{E5724A4E-71F1-4756-AEB3-ACF29B93CE91}" type="presParOf" srcId="{9E27971B-5188-4A7A-B123-A2DC154DF590}" destId="{05CC3CB1-0C55-442C-AB2A-52E270E77B37}" srcOrd="0" destOrd="0" presId="urn:microsoft.com/office/officeart/2005/8/layout/hierarchy2"/>
    <dgm:cxn modelId="{028D902F-896C-4E7A-82D5-9C9D5F82A6F8}" type="presParOf" srcId="{05CC3CB1-0C55-442C-AB2A-52E270E77B37}" destId="{0D947C5A-B34A-4DD2-8EB4-B43BD8042F15}" srcOrd="0" destOrd="0" presId="urn:microsoft.com/office/officeart/2005/8/layout/hierarchy2"/>
    <dgm:cxn modelId="{56D66E30-9B61-4497-BA10-60DDA7DD530E}" type="presParOf" srcId="{9E27971B-5188-4A7A-B123-A2DC154DF590}" destId="{756B6F88-4E86-4436-9A68-B89144A883BC}" srcOrd="1" destOrd="0" presId="urn:microsoft.com/office/officeart/2005/8/layout/hierarchy2"/>
    <dgm:cxn modelId="{A5E1C5E4-D010-4CAC-93A6-9DD7EA63DC60}" type="presParOf" srcId="{756B6F88-4E86-4436-9A68-B89144A883BC}" destId="{DE53DD94-F443-458F-B179-55E64A87D7E9}" srcOrd="0" destOrd="0" presId="urn:microsoft.com/office/officeart/2005/8/layout/hierarchy2"/>
    <dgm:cxn modelId="{E34A8C51-B289-4F96-8E6C-78F7F83B92FD}" type="presParOf" srcId="{756B6F88-4E86-4436-9A68-B89144A883BC}" destId="{49F731BA-D039-472B-976E-B0B5538F9B82}" srcOrd="1" destOrd="0" presId="urn:microsoft.com/office/officeart/2005/8/layout/hierarchy2"/>
    <dgm:cxn modelId="{03D9C56E-994F-419C-8EC8-B230ECEBB376}" type="presParOf" srcId="{49F731BA-D039-472B-976E-B0B5538F9B82}" destId="{B934C39D-0211-47FB-9937-A0CB85612C39}" srcOrd="0" destOrd="0" presId="urn:microsoft.com/office/officeart/2005/8/layout/hierarchy2"/>
    <dgm:cxn modelId="{80B0D610-44A8-4202-A9CD-F1C11A97445D}" type="presParOf" srcId="{B934C39D-0211-47FB-9937-A0CB85612C39}" destId="{DE46B4D7-C053-4359-BCB6-465AE1EBA066}" srcOrd="0" destOrd="0" presId="urn:microsoft.com/office/officeart/2005/8/layout/hierarchy2"/>
    <dgm:cxn modelId="{9D60F34F-C953-4777-B151-4D1DFEBE3023}" type="presParOf" srcId="{49F731BA-D039-472B-976E-B0B5538F9B82}" destId="{42EE29EF-AD2D-4C6F-AE43-CB7DDDF600FA}" srcOrd="1" destOrd="0" presId="urn:microsoft.com/office/officeart/2005/8/layout/hierarchy2"/>
    <dgm:cxn modelId="{E94338BF-9881-494B-A1A8-99CE322E8BEF}" type="presParOf" srcId="{42EE29EF-AD2D-4C6F-AE43-CB7DDDF600FA}" destId="{68451D99-4258-4545-8281-FD4756D6F84E}" srcOrd="0" destOrd="0" presId="urn:microsoft.com/office/officeart/2005/8/layout/hierarchy2"/>
    <dgm:cxn modelId="{5C2CD43C-3BE3-4312-91D2-18AECC3D36BD}" type="presParOf" srcId="{42EE29EF-AD2D-4C6F-AE43-CB7DDDF600FA}" destId="{E0D17114-BD06-4922-AB8C-7D0BE2FB5498}" srcOrd="1" destOrd="0" presId="urn:microsoft.com/office/officeart/2005/8/layout/hierarchy2"/>
    <dgm:cxn modelId="{11034002-82DB-48B5-8352-F5FD5D37BC81}" type="presParOf" srcId="{9E27971B-5188-4A7A-B123-A2DC154DF590}" destId="{F4FE1CA9-38CF-41CB-93BF-6A0277421917}" srcOrd="2" destOrd="0" presId="urn:microsoft.com/office/officeart/2005/8/layout/hierarchy2"/>
    <dgm:cxn modelId="{C335CB4E-CB3D-4F93-87B4-D00EB64BD840}" type="presParOf" srcId="{F4FE1CA9-38CF-41CB-93BF-6A0277421917}" destId="{CF2C191F-350D-4037-B868-4BA28F0283E9}" srcOrd="0" destOrd="0" presId="urn:microsoft.com/office/officeart/2005/8/layout/hierarchy2"/>
    <dgm:cxn modelId="{82FD6F04-784A-4EC0-B853-153C0F91176A}" type="presParOf" srcId="{9E27971B-5188-4A7A-B123-A2DC154DF590}" destId="{61B8C9F9-AE1A-429D-87C7-F3B55790E95A}" srcOrd="3" destOrd="0" presId="urn:microsoft.com/office/officeart/2005/8/layout/hierarchy2"/>
    <dgm:cxn modelId="{BD40B887-428E-4DF5-9495-4666C95C9C57}" type="presParOf" srcId="{61B8C9F9-AE1A-429D-87C7-F3B55790E95A}" destId="{882B50A8-4721-4CDF-A5CC-B45236DA5DE5}" srcOrd="0" destOrd="0" presId="urn:microsoft.com/office/officeart/2005/8/layout/hierarchy2"/>
    <dgm:cxn modelId="{047500CA-DF4E-486F-934A-521155827B0A}" type="presParOf" srcId="{61B8C9F9-AE1A-429D-87C7-F3B55790E95A}" destId="{A025C94E-A597-4F0D-ADFA-6240A50336F3}" srcOrd="1" destOrd="0" presId="urn:microsoft.com/office/officeart/2005/8/layout/hierarchy2"/>
    <dgm:cxn modelId="{120B8197-CE59-4286-97AE-051729C8E730}" type="presParOf" srcId="{A025C94E-A597-4F0D-ADFA-6240A50336F3}" destId="{41F05EBC-E922-490B-8FF6-860DDDF94D72}" srcOrd="0" destOrd="0" presId="urn:microsoft.com/office/officeart/2005/8/layout/hierarchy2"/>
    <dgm:cxn modelId="{5D5108E7-ACEB-4CEE-95FE-8B2B59111216}" type="presParOf" srcId="{41F05EBC-E922-490B-8FF6-860DDDF94D72}" destId="{28825653-FDBF-4C46-B2EE-EAB5A2FF2F30}" srcOrd="0" destOrd="0" presId="urn:microsoft.com/office/officeart/2005/8/layout/hierarchy2"/>
    <dgm:cxn modelId="{37647445-9C98-4DC2-B6AA-17C5DFB22997}" type="presParOf" srcId="{A025C94E-A597-4F0D-ADFA-6240A50336F3}" destId="{E1F74FB2-C1EC-41D1-8F23-A27040309239}" srcOrd="1" destOrd="0" presId="urn:microsoft.com/office/officeart/2005/8/layout/hierarchy2"/>
    <dgm:cxn modelId="{C4024DB1-1BEB-437C-8FD7-C0475C152475}" type="presParOf" srcId="{E1F74FB2-C1EC-41D1-8F23-A27040309239}" destId="{B8EF444F-57C0-4AA1-9CC6-83790848705B}" srcOrd="0" destOrd="0" presId="urn:microsoft.com/office/officeart/2005/8/layout/hierarchy2"/>
    <dgm:cxn modelId="{84A32C38-47A6-4002-A3F3-12741629F598}" type="presParOf" srcId="{E1F74FB2-C1EC-41D1-8F23-A27040309239}" destId="{6E6B4F89-3E83-4CCF-A110-C32B9C836E65}" srcOrd="1" destOrd="0" presId="urn:microsoft.com/office/officeart/2005/8/layout/hierarchy2"/>
    <dgm:cxn modelId="{9CA7B4EA-EC06-4549-B9A8-6B69E8B9C428}" type="presParOf" srcId="{9E27971B-5188-4A7A-B123-A2DC154DF590}" destId="{2F75BF8B-5507-483D-93C3-EEEBFFDF9210}" srcOrd="4" destOrd="0" presId="urn:microsoft.com/office/officeart/2005/8/layout/hierarchy2"/>
    <dgm:cxn modelId="{AB60BA42-00FB-48C7-AEC0-8BCA30866E82}" type="presParOf" srcId="{2F75BF8B-5507-483D-93C3-EEEBFFDF9210}" destId="{58DE4D71-0E8D-4EE2-B4D3-CD4159906A46}" srcOrd="0" destOrd="0" presId="urn:microsoft.com/office/officeart/2005/8/layout/hierarchy2"/>
    <dgm:cxn modelId="{C9427E14-82D8-4F7F-AFA4-F3465728E5E3}" type="presParOf" srcId="{9E27971B-5188-4A7A-B123-A2DC154DF590}" destId="{F2570DCF-E526-4C92-8401-DB7AA548AD4A}" srcOrd="5" destOrd="0" presId="urn:microsoft.com/office/officeart/2005/8/layout/hierarchy2"/>
    <dgm:cxn modelId="{5DA35F18-F858-4B3E-B6DC-DF7CA9F8DF0B}" type="presParOf" srcId="{F2570DCF-E526-4C92-8401-DB7AA548AD4A}" destId="{ECB0696B-85EB-4D53-87E6-16DD54FF4525}" srcOrd="0" destOrd="0" presId="urn:microsoft.com/office/officeart/2005/8/layout/hierarchy2"/>
    <dgm:cxn modelId="{54AC4C0E-0A09-4990-8C1C-346B03AD0D3B}" type="presParOf" srcId="{F2570DCF-E526-4C92-8401-DB7AA548AD4A}" destId="{8957CFF1-D9C8-449A-9DA4-9AF864CD700E}" srcOrd="1" destOrd="0" presId="urn:microsoft.com/office/officeart/2005/8/layout/hierarchy2"/>
    <dgm:cxn modelId="{6EA8AF6F-98DE-408C-AFCB-CC7C0CA50BFA}" type="presParOf" srcId="{8957CFF1-D9C8-449A-9DA4-9AF864CD700E}" destId="{5A56D502-FC14-4080-B074-A7DD16F0BA99}" srcOrd="0" destOrd="0" presId="urn:microsoft.com/office/officeart/2005/8/layout/hierarchy2"/>
    <dgm:cxn modelId="{53D0CA1D-D178-4D1C-B2D4-2BCAF9EE822A}" type="presParOf" srcId="{5A56D502-FC14-4080-B074-A7DD16F0BA99}" destId="{A093ECEE-49D2-4D88-9079-69E133A7D490}" srcOrd="0" destOrd="0" presId="urn:microsoft.com/office/officeart/2005/8/layout/hierarchy2"/>
    <dgm:cxn modelId="{66A9809C-4AD0-4597-B785-F64AD5C09B8F}" type="presParOf" srcId="{8957CFF1-D9C8-449A-9DA4-9AF864CD700E}" destId="{F4D36C07-C226-42F4-9C9F-6D9AD14A9920}" srcOrd="1" destOrd="0" presId="urn:microsoft.com/office/officeart/2005/8/layout/hierarchy2"/>
    <dgm:cxn modelId="{B7989E66-519A-4165-B0BA-6602DC1DE235}" type="presParOf" srcId="{F4D36C07-C226-42F4-9C9F-6D9AD14A9920}" destId="{43E12BE5-C150-493B-87DB-F9C818343D6E}" srcOrd="0" destOrd="0" presId="urn:microsoft.com/office/officeart/2005/8/layout/hierarchy2"/>
    <dgm:cxn modelId="{056A2D0B-CF8C-496B-A704-D2B33ECC95E3}" type="presParOf" srcId="{F4D36C07-C226-42F4-9C9F-6D9AD14A9920}" destId="{6CB8FA24-1F14-45D6-934D-311FFD38094F}" srcOrd="1" destOrd="0" presId="urn:microsoft.com/office/officeart/2005/8/layout/hierarchy2"/>
    <dgm:cxn modelId="{88E8FEAC-FFCA-4FE7-8916-09876B7B7ED7}" type="presParOf" srcId="{8957CFF1-D9C8-449A-9DA4-9AF864CD700E}" destId="{9B482BF6-6413-4803-854C-36E902AE6481}" srcOrd="2" destOrd="0" presId="urn:microsoft.com/office/officeart/2005/8/layout/hierarchy2"/>
    <dgm:cxn modelId="{F1CC10E2-0A9E-4AFA-9CD1-22E9E0E5F157}" type="presParOf" srcId="{9B482BF6-6413-4803-854C-36E902AE6481}" destId="{DFA1C819-6A21-4C69-9B11-2DB6BBD1FF1C}" srcOrd="0" destOrd="0" presId="urn:microsoft.com/office/officeart/2005/8/layout/hierarchy2"/>
    <dgm:cxn modelId="{101B5738-A8E4-47D5-80E0-D70CC3B1CDF8}" type="presParOf" srcId="{8957CFF1-D9C8-449A-9DA4-9AF864CD700E}" destId="{AF6E8C38-D6BA-43AC-8DB9-D8825A2B9D8E}" srcOrd="3" destOrd="0" presId="urn:microsoft.com/office/officeart/2005/8/layout/hierarchy2"/>
    <dgm:cxn modelId="{6FB5EF90-89B9-42E0-BF09-41B001452D6F}" type="presParOf" srcId="{AF6E8C38-D6BA-43AC-8DB9-D8825A2B9D8E}" destId="{9D781155-E0DF-496F-A492-4CD5D1122FEC}" srcOrd="0" destOrd="0" presId="urn:microsoft.com/office/officeart/2005/8/layout/hierarchy2"/>
    <dgm:cxn modelId="{B00CC1A2-9515-476A-B9A4-4C354359DF25}" type="presParOf" srcId="{AF6E8C38-D6BA-43AC-8DB9-D8825A2B9D8E}" destId="{15854529-A4E9-476C-920E-AFE21B3D7556}"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98C3738-E171-46CF-A285-BEA37173E827}" type="datetimeFigureOut">
              <a:rPr lang="en-US" smtClean="0"/>
              <a:t>5/4/2017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C7B2757-A601-458F-82B6-7D0B377938CA}" type="slidenum">
              <a:rPr lang="en-IN" smtClean="0"/>
              <a:t>‹#›</a:t>
            </a:fld>
            <a:endParaRPr lang="en-IN" dirty="0"/>
          </a:p>
        </p:txBody>
      </p:sp>
    </p:spTree>
    <p:extLst>
      <p:ext uri="{BB962C8B-B14F-4D97-AF65-F5344CB8AC3E}">
        <p14:creationId xmlns:p14="http://schemas.microsoft.com/office/powerpoint/2010/main" val="573626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8C3738-E171-46CF-A285-BEA37173E827}" type="datetimeFigureOut">
              <a:rPr lang="en-US" smtClean="0"/>
              <a:t>5/4/2017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C7B2757-A601-458F-82B6-7D0B377938CA}" type="slidenum">
              <a:rPr lang="en-IN" smtClean="0"/>
              <a:t>‹#›</a:t>
            </a:fld>
            <a:endParaRPr lang="en-IN" dirty="0"/>
          </a:p>
        </p:txBody>
      </p:sp>
    </p:spTree>
    <p:extLst>
      <p:ext uri="{BB962C8B-B14F-4D97-AF65-F5344CB8AC3E}">
        <p14:creationId xmlns:p14="http://schemas.microsoft.com/office/powerpoint/2010/main" val="1172877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8C3738-E171-46CF-A285-BEA37173E827}" type="datetimeFigureOut">
              <a:rPr lang="en-US" smtClean="0"/>
              <a:t>5/4/2017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C7B2757-A601-458F-82B6-7D0B377938CA}" type="slidenum">
              <a:rPr lang="en-IN" smtClean="0"/>
              <a:t>‹#›</a:t>
            </a:fld>
            <a:endParaRPr lang="en-IN" dirty="0"/>
          </a:p>
        </p:txBody>
      </p:sp>
    </p:spTree>
    <p:extLst>
      <p:ext uri="{BB962C8B-B14F-4D97-AF65-F5344CB8AC3E}">
        <p14:creationId xmlns:p14="http://schemas.microsoft.com/office/powerpoint/2010/main" val="108374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8C3738-E171-46CF-A285-BEA37173E827}" type="datetimeFigureOut">
              <a:rPr lang="en-US" smtClean="0"/>
              <a:t>5/4/2017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C7B2757-A601-458F-82B6-7D0B377938CA}" type="slidenum">
              <a:rPr lang="en-IN" smtClean="0"/>
              <a:t>‹#›</a:t>
            </a:fld>
            <a:endParaRPr lang="en-IN" dirty="0"/>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0195518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8C3738-E171-46CF-A285-BEA37173E827}" type="datetimeFigureOut">
              <a:rPr lang="en-US" smtClean="0"/>
              <a:t>5/4/2017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C7B2757-A601-458F-82B6-7D0B377938CA}" type="slidenum">
              <a:rPr lang="en-IN" smtClean="0"/>
              <a:t>‹#›</a:t>
            </a:fld>
            <a:endParaRPr lang="en-IN" dirty="0"/>
          </a:p>
        </p:txBody>
      </p:sp>
    </p:spTree>
    <p:extLst>
      <p:ext uri="{BB962C8B-B14F-4D97-AF65-F5344CB8AC3E}">
        <p14:creationId xmlns:p14="http://schemas.microsoft.com/office/powerpoint/2010/main" val="39503383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98C3738-E171-46CF-A285-BEA37173E827}" type="datetimeFigureOut">
              <a:rPr lang="en-US" smtClean="0"/>
              <a:t>5/4/2017</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C7B2757-A601-458F-82B6-7D0B377938CA}" type="slidenum">
              <a:rPr lang="en-IN" smtClean="0"/>
              <a:t>‹#›</a:t>
            </a:fld>
            <a:endParaRPr lang="en-IN" dirty="0"/>
          </a:p>
        </p:txBody>
      </p:sp>
    </p:spTree>
    <p:extLst>
      <p:ext uri="{BB962C8B-B14F-4D97-AF65-F5344CB8AC3E}">
        <p14:creationId xmlns:p14="http://schemas.microsoft.com/office/powerpoint/2010/main" val="2869348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98C3738-E171-46CF-A285-BEA37173E827}" type="datetimeFigureOut">
              <a:rPr lang="en-US" smtClean="0"/>
              <a:t>5/4/2017</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C7B2757-A601-458F-82B6-7D0B377938CA}" type="slidenum">
              <a:rPr lang="en-IN" smtClean="0"/>
              <a:t>‹#›</a:t>
            </a:fld>
            <a:endParaRPr lang="en-IN" dirty="0"/>
          </a:p>
        </p:txBody>
      </p:sp>
    </p:spTree>
    <p:extLst>
      <p:ext uri="{BB962C8B-B14F-4D97-AF65-F5344CB8AC3E}">
        <p14:creationId xmlns:p14="http://schemas.microsoft.com/office/powerpoint/2010/main" val="38668654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8C3738-E171-46CF-A285-BEA37173E827}" type="datetimeFigureOut">
              <a:rPr lang="en-US" smtClean="0"/>
              <a:t>5/4/2017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C7B2757-A601-458F-82B6-7D0B377938CA}" type="slidenum">
              <a:rPr lang="en-IN" smtClean="0"/>
              <a:t>‹#›</a:t>
            </a:fld>
            <a:endParaRPr lang="en-IN" dirty="0"/>
          </a:p>
        </p:txBody>
      </p:sp>
    </p:spTree>
    <p:extLst>
      <p:ext uri="{BB962C8B-B14F-4D97-AF65-F5344CB8AC3E}">
        <p14:creationId xmlns:p14="http://schemas.microsoft.com/office/powerpoint/2010/main" val="30253576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8C3738-E171-46CF-A285-BEA37173E827}" type="datetimeFigureOut">
              <a:rPr lang="en-US" smtClean="0"/>
              <a:t>5/4/2017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C7B2757-A601-458F-82B6-7D0B377938CA}" type="slidenum">
              <a:rPr lang="en-IN" smtClean="0"/>
              <a:t>‹#›</a:t>
            </a:fld>
            <a:endParaRPr lang="en-IN" dirty="0"/>
          </a:p>
        </p:txBody>
      </p:sp>
    </p:spTree>
    <p:extLst>
      <p:ext uri="{BB962C8B-B14F-4D97-AF65-F5344CB8AC3E}">
        <p14:creationId xmlns:p14="http://schemas.microsoft.com/office/powerpoint/2010/main" val="2185588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798C3738-E171-46CF-A285-BEA37173E827}" type="datetimeFigureOut">
              <a:rPr lang="en-US" smtClean="0"/>
              <a:t>5/4/2017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C7B2757-A601-458F-82B6-7D0B377938CA}" type="slidenum">
              <a:rPr lang="en-IN" smtClean="0"/>
              <a:t>‹#›</a:t>
            </a:fld>
            <a:endParaRPr lang="en-IN" dirty="0"/>
          </a:p>
        </p:txBody>
      </p:sp>
    </p:spTree>
    <p:extLst>
      <p:ext uri="{BB962C8B-B14F-4D97-AF65-F5344CB8AC3E}">
        <p14:creationId xmlns:p14="http://schemas.microsoft.com/office/powerpoint/2010/main" val="2928236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8C3738-E171-46CF-A285-BEA37173E827}" type="datetimeFigureOut">
              <a:rPr lang="en-US" smtClean="0"/>
              <a:t>5/4/2017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C7B2757-A601-458F-82B6-7D0B377938CA}" type="slidenum">
              <a:rPr lang="en-IN" smtClean="0"/>
              <a:t>‹#›</a:t>
            </a:fld>
            <a:endParaRPr lang="en-IN" dirty="0"/>
          </a:p>
        </p:txBody>
      </p:sp>
    </p:spTree>
    <p:extLst>
      <p:ext uri="{BB962C8B-B14F-4D97-AF65-F5344CB8AC3E}">
        <p14:creationId xmlns:p14="http://schemas.microsoft.com/office/powerpoint/2010/main" val="2089462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98C3738-E171-46CF-A285-BEA37173E827}" type="datetimeFigureOut">
              <a:rPr lang="en-US" smtClean="0"/>
              <a:t>5/4/2017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C7B2757-A601-458F-82B6-7D0B377938CA}" type="slidenum">
              <a:rPr lang="en-IN" smtClean="0"/>
              <a:t>‹#›</a:t>
            </a:fld>
            <a:endParaRPr lang="en-IN" dirty="0"/>
          </a:p>
        </p:txBody>
      </p:sp>
    </p:spTree>
    <p:extLst>
      <p:ext uri="{BB962C8B-B14F-4D97-AF65-F5344CB8AC3E}">
        <p14:creationId xmlns:p14="http://schemas.microsoft.com/office/powerpoint/2010/main" val="1835421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98C3738-E171-46CF-A285-BEA37173E827}" type="datetimeFigureOut">
              <a:rPr lang="en-US" smtClean="0"/>
              <a:t>5/4/2017</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C7B2757-A601-458F-82B6-7D0B377938CA}" type="slidenum">
              <a:rPr lang="en-IN" smtClean="0"/>
              <a:t>‹#›</a:t>
            </a:fld>
            <a:endParaRPr lang="en-IN" dirty="0"/>
          </a:p>
        </p:txBody>
      </p:sp>
    </p:spTree>
    <p:extLst>
      <p:ext uri="{BB962C8B-B14F-4D97-AF65-F5344CB8AC3E}">
        <p14:creationId xmlns:p14="http://schemas.microsoft.com/office/powerpoint/2010/main" val="1696457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798C3738-E171-46CF-A285-BEA37173E827}" type="datetimeFigureOut">
              <a:rPr lang="en-US" smtClean="0"/>
              <a:t>5/4/2017</a:t>
            </a:fld>
            <a:endParaRPr lang="en-IN" dirty="0"/>
          </a:p>
        </p:txBody>
      </p:sp>
      <p:sp>
        <p:nvSpPr>
          <p:cNvPr id="5" name="Footer Placeholder 3"/>
          <p:cNvSpPr>
            <a:spLocks noGrp="1"/>
          </p:cNvSpPr>
          <p:nvPr>
            <p:ph type="ftr" sz="quarter" idx="11"/>
          </p:nvPr>
        </p:nvSpPr>
        <p:spPr/>
        <p:txBody>
          <a:bodyPr/>
          <a:lstStyle/>
          <a:p>
            <a:endParaRPr lang="en-IN" dirty="0"/>
          </a:p>
        </p:txBody>
      </p:sp>
      <p:sp>
        <p:nvSpPr>
          <p:cNvPr id="6" name="Slide Number Placeholder 4"/>
          <p:cNvSpPr>
            <a:spLocks noGrp="1"/>
          </p:cNvSpPr>
          <p:nvPr>
            <p:ph type="sldNum" sz="quarter" idx="12"/>
          </p:nvPr>
        </p:nvSpPr>
        <p:spPr/>
        <p:txBody>
          <a:bodyPr/>
          <a:lstStyle/>
          <a:p>
            <a:fld id="{CC7B2757-A601-458F-82B6-7D0B377938CA}" type="slidenum">
              <a:rPr lang="en-IN" smtClean="0"/>
              <a:t>‹#›</a:t>
            </a:fld>
            <a:endParaRPr lang="en-IN" dirty="0"/>
          </a:p>
        </p:txBody>
      </p:sp>
    </p:spTree>
    <p:extLst>
      <p:ext uri="{BB962C8B-B14F-4D97-AF65-F5344CB8AC3E}">
        <p14:creationId xmlns:p14="http://schemas.microsoft.com/office/powerpoint/2010/main" val="352214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98C3738-E171-46CF-A285-BEA37173E827}" type="datetimeFigureOut">
              <a:rPr lang="en-US" smtClean="0"/>
              <a:t>5/4/2017</a:t>
            </a:fld>
            <a:endParaRPr lang="en-IN" dirty="0"/>
          </a:p>
        </p:txBody>
      </p:sp>
      <p:sp>
        <p:nvSpPr>
          <p:cNvPr id="5" name="Footer Placeholder 2"/>
          <p:cNvSpPr>
            <a:spLocks noGrp="1"/>
          </p:cNvSpPr>
          <p:nvPr>
            <p:ph type="ftr" sz="quarter" idx="11"/>
          </p:nvPr>
        </p:nvSpPr>
        <p:spPr/>
        <p:txBody>
          <a:bodyPr/>
          <a:lstStyle/>
          <a:p>
            <a:endParaRPr lang="en-IN" dirty="0"/>
          </a:p>
        </p:txBody>
      </p:sp>
      <p:sp>
        <p:nvSpPr>
          <p:cNvPr id="6" name="Slide Number Placeholder 3"/>
          <p:cNvSpPr>
            <a:spLocks noGrp="1"/>
          </p:cNvSpPr>
          <p:nvPr>
            <p:ph type="sldNum" sz="quarter" idx="12"/>
          </p:nvPr>
        </p:nvSpPr>
        <p:spPr/>
        <p:txBody>
          <a:bodyPr/>
          <a:lstStyle/>
          <a:p>
            <a:fld id="{CC7B2757-A601-458F-82B6-7D0B377938CA}" type="slidenum">
              <a:rPr lang="en-IN" smtClean="0"/>
              <a:t>‹#›</a:t>
            </a:fld>
            <a:endParaRPr lang="en-IN" dirty="0"/>
          </a:p>
        </p:txBody>
      </p:sp>
    </p:spTree>
    <p:extLst>
      <p:ext uri="{BB962C8B-B14F-4D97-AF65-F5344CB8AC3E}">
        <p14:creationId xmlns:p14="http://schemas.microsoft.com/office/powerpoint/2010/main" val="373078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798C3738-E171-46CF-A285-BEA37173E827}" type="datetimeFigureOut">
              <a:rPr lang="en-US" smtClean="0"/>
              <a:t>5/4/2017</a:t>
            </a:fld>
            <a:endParaRPr lang="en-IN" dirty="0"/>
          </a:p>
        </p:txBody>
      </p:sp>
      <p:sp>
        <p:nvSpPr>
          <p:cNvPr id="5" name="Footer Placeholder 5"/>
          <p:cNvSpPr>
            <a:spLocks noGrp="1"/>
          </p:cNvSpPr>
          <p:nvPr>
            <p:ph type="ftr" sz="quarter" idx="11"/>
          </p:nvPr>
        </p:nvSpPr>
        <p:spPr/>
        <p:txBody>
          <a:bodyPr/>
          <a:lstStyle/>
          <a:p>
            <a:endParaRPr lang="en-IN" dirty="0"/>
          </a:p>
        </p:txBody>
      </p:sp>
      <p:sp>
        <p:nvSpPr>
          <p:cNvPr id="6" name="Slide Number Placeholder 6"/>
          <p:cNvSpPr>
            <a:spLocks noGrp="1"/>
          </p:cNvSpPr>
          <p:nvPr>
            <p:ph type="sldNum" sz="quarter" idx="12"/>
          </p:nvPr>
        </p:nvSpPr>
        <p:spPr/>
        <p:txBody>
          <a:bodyPr/>
          <a:lstStyle/>
          <a:p>
            <a:fld id="{CC7B2757-A601-458F-82B6-7D0B377938CA}" type="slidenum">
              <a:rPr lang="en-IN" smtClean="0"/>
              <a:t>‹#›</a:t>
            </a:fld>
            <a:endParaRPr lang="en-IN" dirty="0"/>
          </a:p>
        </p:txBody>
      </p:sp>
    </p:spTree>
    <p:extLst>
      <p:ext uri="{BB962C8B-B14F-4D97-AF65-F5344CB8AC3E}">
        <p14:creationId xmlns:p14="http://schemas.microsoft.com/office/powerpoint/2010/main" val="1235000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8C3738-E171-46CF-A285-BEA37173E827}" type="datetimeFigureOut">
              <a:rPr lang="en-US" smtClean="0"/>
              <a:t>5/4/2017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C7B2757-A601-458F-82B6-7D0B377938CA}" type="slidenum">
              <a:rPr lang="en-IN" smtClean="0"/>
              <a:t>‹#›</a:t>
            </a:fld>
            <a:endParaRPr lang="en-IN" dirty="0"/>
          </a:p>
        </p:txBody>
      </p:sp>
    </p:spTree>
    <p:extLst>
      <p:ext uri="{BB962C8B-B14F-4D97-AF65-F5344CB8AC3E}">
        <p14:creationId xmlns:p14="http://schemas.microsoft.com/office/powerpoint/2010/main" val="2318768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98C3738-E171-46CF-A285-BEA37173E827}" type="datetimeFigureOut">
              <a:rPr lang="en-US" smtClean="0"/>
              <a:t>5/4/2017</a:t>
            </a:fld>
            <a:endParaRPr lang="en-IN"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dirty="0"/>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CC7B2757-A601-458F-82B6-7D0B377938CA}" type="slidenum">
              <a:rPr lang="en-IN" smtClean="0"/>
              <a:t>‹#›</a:t>
            </a:fld>
            <a:endParaRPr lang="en-IN" dirty="0"/>
          </a:p>
        </p:txBody>
      </p:sp>
    </p:spTree>
    <p:extLst>
      <p:ext uri="{BB962C8B-B14F-4D97-AF65-F5344CB8AC3E}">
        <p14:creationId xmlns:p14="http://schemas.microsoft.com/office/powerpoint/2010/main" val="77086630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800" y="500043"/>
            <a:ext cx="7772400" cy="3100408"/>
          </a:xfrm>
        </p:spPr>
        <p:txBody>
          <a:bodyPr>
            <a:normAutofit/>
          </a:bodyPr>
          <a:lstStyle/>
          <a:p>
            <a:r>
              <a:rPr lang="en-US" sz="3200" b="1" dirty="0" smtClean="0"/>
              <a:t>Predicting Customer Satisfaction for Restaurants for Business Development and Revenues</a:t>
            </a:r>
            <a:endParaRPr lang="en-IN" sz="3200" b="1" dirty="0"/>
          </a:p>
        </p:txBody>
      </p:sp>
      <p:sp>
        <p:nvSpPr>
          <p:cNvPr id="7" name="Subtitle 6"/>
          <p:cNvSpPr>
            <a:spLocks noGrp="1"/>
          </p:cNvSpPr>
          <p:nvPr>
            <p:ph type="subTitle" idx="1"/>
          </p:nvPr>
        </p:nvSpPr>
        <p:spPr>
          <a:xfrm>
            <a:off x="866442" y="4005064"/>
            <a:ext cx="7449974" cy="2232248"/>
          </a:xfrm>
        </p:spPr>
        <p:txBody>
          <a:bodyPr>
            <a:normAutofit/>
          </a:bodyPr>
          <a:lstStyle/>
          <a:p>
            <a:pPr algn="ctr"/>
            <a:r>
              <a:rPr lang="en-US" sz="2000" dirty="0" smtClean="0">
                <a:latin typeface="Arial" pitchFamily="34" charset="0"/>
                <a:cs typeface="Arial" pitchFamily="34" charset="0"/>
              </a:rPr>
              <a:t>Under the Guidance of </a:t>
            </a:r>
          </a:p>
          <a:p>
            <a:pPr algn="ctr"/>
            <a:r>
              <a:rPr lang="en-US" sz="2000" dirty="0" smtClean="0">
                <a:latin typeface="Arial" pitchFamily="34" charset="0"/>
                <a:cs typeface="Arial" pitchFamily="34" charset="0"/>
              </a:rPr>
              <a:t>Mrs. Uma M (Asst Prof.(</a:t>
            </a:r>
            <a:r>
              <a:rPr lang="en-US" sz="2000" dirty="0" err="1" smtClean="0">
                <a:latin typeface="Arial" pitchFamily="34" charset="0"/>
                <a:cs typeface="Arial" pitchFamily="34" charset="0"/>
              </a:rPr>
              <a:t>Sr.G</a:t>
            </a:r>
            <a:r>
              <a:rPr lang="en-US" sz="2000" dirty="0" smtClean="0">
                <a:latin typeface="Arial" pitchFamily="34" charset="0"/>
                <a:cs typeface="Arial" pitchFamily="34" charset="0"/>
              </a:rPr>
              <a:t>))</a:t>
            </a:r>
          </a:p>
          <a:p>
            <a:pPr algn="ctr"/>
            <a:endParaRPr lang="en-US" sz="2000" dirty="0" smtClean="0">
              <a:latin typeface="Arial" pitchFamily="34" charset="0"/>
              <a:cs typeface="Arial" pitchFamily="34" charset="0"/>
            </a:endParaRPr>
          </a:p>
          <a:p>
            <a:r>
              <a:rPr lang="en-US" sz="1600" dirty="0" smtClean="0"/>
              <a:t>1201310056 Mohit Ratnesh</a:t>
            </a:r>
          </a:p>
          <a:p>
            <a:r>
              <a:rPr lang="en-US" sz="1600" dirty="0" smtClean="0"/>
              <a:t>1201310057 </a:t>
            </a:r>
            <a:r>
              <a:rPr lang="en-US" sz="1600" dirty="0" err="1" smtClean="0"/>
              <a:t>Sourabh</a:t>
            </a:r>
            <a:r>
              <a:rPr lang="en-US" sz="1600" dirty="0" smtClean="0"/>
              <a:t> </a:t>
            </a:r>
            <a:r>
              <a:rPr lang="en-US" sz="1600" dirty="0" err="1" smtClean="0"/>
              <a:t>Agarwal</a:t>
            </a:r>
            <a:endParaRPr lang="en-US" sz="1600" dirty="0" smtClean="0"/>
          </a:p>
          <a:p>
            <a:endParaRPr lang="en-IN" sz="2000" dirty="0"/>
          </a:p>
          <a:p>
            <a:endParaRPr lang="en-IN"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a:t>
            </a:r>
            <a:r>
              <a:rPr lang="en-US" dirty="0"/>
              <a:t>p</a:t>
            </a:r>
            <a:r>
              <a:rPr lang="en-US" dirty="0" smtClean="0"/>
              <a:t>ing</a:t>
            </a:r>
            <a:endParaRPr lang="en-US" dirty="0"/>
          </a:p>
        </p:txBody>
      </p:sp>
      <p:pic>
        <p:nvPicPr>
          <p:cNvPr id="7" name="Content Placeholder 6" descr="C:\Users\Sourabh\Desktop\pt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5616" y="1853620"/>
            <a:ext cx="6711950" cy="1107176"/>
          </a:xfrm>
          <a:prstGeom prst="rect">
            <a:avLst/>
          </a:prstGeom>
          <a:noFill/>
          <a:ln>
            <a:solidFill>
              <a:schemeClr val="bg1"/>
            </a:solidFill>
          </a:ln>
        </p:spPr>
      </p:pic>
      <p:sp>
        <p:nvSpPr>
          <p:cNvPr id="6" name="TextBox 5"/>
          <p:cNvSpPr txBox="1"/>
          <p:nvPr/>
        </p:nvSpPr>
        <p:spPr>
          <a:xfrm>
            <a:off x="2771800" y="3717032"/>
            <a:ext cx="3744416" cy="369332"/>
          </a:xfrm>
          <a:prstGeom prst="rect">
            <a:avLst/>
          </a:prstGeom>
          <a:noFill/>
        </p:spPr>
        <p:txBody>
          <a:bodyPr wrap="square" rtlCol="0">
            <a:spAutoFit/>
          </a:bodyPr>
          <a:lstStyle/>
          <a:p>
            <a:r>
              <a:rPr lang="en-US" dirty="0" smtClean="0"/>
              <a:t>Fig :Food Prototyping Page</a:t>
            </a:r>
            <a:endParaRPr lang="en-US" dirty="0"/>
          </a:p>
        </p:txBody>
      </p:sp>
    </p:spTree>
    <p:extLst>
      <p:ext uri="{BB962C8B-B14F-4D97-AF65-F5344CB8AC3E}">
        <p14:creationId xmlns:p14="http://schemas.microsoft.com/office/powerpoint/2010/main" val="16905585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Users\Sourabh\Desktop\pt3.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1680" y="2060848"/>
            <a:ext cx="5153744" cy="2924583"/>
          </a:xfrm>
          <a:prstGeom prst="rect">
            <a:avLst/>
          </a:prstGeom>
          <a:noFill/>
          <a:ln>
            <a:solidFill>
              <a:schemeClr val="tx1"/>
            </a:solidFill>
          </a:ln>
        </p:spPr>
      </p:pic>
      <p:sp>
        <p:nvSpPr>
          <p:cNvPr id="5" name="TextBox 4"/>
          <p:cNvSpPr txBox="1"/>
          <p:nvPr/>
        </p:nvSpPr>
        <p:spPr>
          <a:xfrm>
            <a:off x="2771800" y="5517232"/>
            <a:ext cx="3816424" cy="369332"/>
          </a:xfrm>
          <a:prstGeom prst="rect">
            <a:avLst/>
          </a:prstGeom>
          <a:noFill/>
        </p:spPr>
        <p:txBody>
          <a:bodyPr wrap="square" rtlCol="0">
            <a:spAutoFit/>
          </a:bodyPr>
          <a:lstStyle/>
          <a:p>
            <a:r>
              <a:rPr lang="en-US" dirty="0" smtClean="0"/>
              <a:t>Fig : Prototyping of homepage</a:t>
            </a:r>
            <a:endParaRPr lang="en-US" dirty="0"/>
          </a:p>
        </p:txBody>
      </p:sp>
    </p:spTree>
    <p:extLst>
      <p:ext uri="{BB962C8B-B14F-4D97-AF65-F5344CB8AC3E}">
        <p14:creationId xmlns:p14="http://schemas.microsoft.com/office/powerpoint/2010/main" val="18513606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Diagram</a:t>
            </a:r>
            <a:endParaRPr lang="en-IN" dirty="0"/>
          </a:p>
        </p:txBody>
      </p:sp>
      <p:sp>
        <p:nvSpPr>
          <p:cNvPr id="3" name="TextBox 2"/>
          <p:cNvSpPr txBox="1"/>
          <p:nvPr/>
        </p:nvSpPr>
        <p:spPr>
          <a:xfrm>
            <a:off x="2123728" y="5949280"/>
            <a:ext cx="4891140" cy="369332"/>
          </a:xfrm>
          <a:prstGeom prst="rect">
            <a:avLst/>
          </a:prstGeom>
          <a:noFill/>
        </p:spPr>
        <p:txBody>
          <a:bodyPr wrap="square" rtlCol="0">
            <a:spAutoFit/>
          </a:bodyPr>
          <a:lstStyle/>
          <a:p>
            <a:r>
              <a:rPr lang="en-US" dirty="0" smtClean="0"/>
              <a:t>Fig : Flowchart for the entire process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9511" y="1340768"/>
            <a:ext cx="6360171" cy="4195762"/>
          </a:xfrm>
          <a:ln>
            <a:solidFill>
              <a:schemeClr val="bg1"/>
            </a:solid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Diagram</a:t>
            </a:r>
            <a:endParaRPr lang="en-US" dirty="0"/>
          </a:p>
        </p:txBody>
      </p:sp>
      <p:pic>
        <p:nvPicPr>
          <p:cNvPr id="4" name="Content Placeholder 3" descr="C:\Users\Sourabh\Desktop\major project\diagram\DFD\DFD.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1628800"/>
            <a:ext cx="6711950" cy="4120294"/>
          </a:xfrm>
          <a:prstGeom prst="rect">
            <a:avLst/>
          </a:prstGeom>
          <a:noFill/>
          <a:ln>
            <a:solidFill>
              <a:schemeClr val="bg1"/>
            </a:solidFill>
          </a:ln>
        </p:spPr>
      </p:pic>
    </p:spTree>
    <p:extLst>
      <p:ext uri="{BB962C8B-B14F-4D97-AF65-F5344CB8AC3E}">
        <p14:creationId xmlns:p14="http://schemas.microsoft.com/office/powerpoint/2010/main" val="21435143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84083318"/>
              </p:ext>
            </p:extLst>
          </p:nvPr>
        </p:nvGraphicFramePr>
        <p:xfrm>
          <a:off x="1403648" y="548680"/>
          <a:ext cx="6192688" cy="5400600"/>
        </p:xfrm>
        <a:graphic>
          <a:graphicData uri="http://schemas.openxmlformats.org/drawingml/2006/table">
            <a:tbl>
              <a:tblPr firstRow="1" bandRow="1">
                <a:tableStyleId>{5940675A-B579-460E-94D1-54222C63F5DA}</a:tableStyleId>
              </a:tblPr>
              <a:tblGrid>
                <a:gridCol w="6192688"/>
              </a:tblGrid>
              <a:tr h="2700300">
                <a:tc>
                  <a:txBody>
                    <a:bodyPr/>
                    <a:lstStyle/>
                    <a:p>
                      <a:endParaRPr lang="en-US" dirty="0"/>
                    </a:p>
                  </a:txBody>
                  <a:tcPr/>
                </a:tc>
              </a:tr>
              <a:tr h="2700300">
                <a:tc>
                  <a:txBody>
                    <a:bodyPr/>
                    <a:lstStyle/>
                    <a:p>
                      <a:endParaRPr lang="en-US" dirty="0"/>
                    </a:p>
                  </a:txBody>
                  <a:tcPr/>
                </a:tc>
              </a:tr>
            </a:tbl>
          </a:graphicData>
        </a:graphic>
      </p:graphicFrame>
      <p:pic>
        <p:nvPicPr>
          <p:cNvPr id="8" name="Picture 7" descr="C:\Users\Sourabh\Desktop\major project\diagram\Usecase diagram\us3.PNG"/>
          <p:cNvPicPr/>
          <p:nvPr/>
        </p:nvPicPr>
        <p:blipFill>
          <a:blip r:embed="rId2">
            <a:extLst>
              <a:ext uri="{28A0092B-C50C-407E-A947-70E740481C1C}">
                <a14:useLocalDpi xmlns:a14="http://schemas.microsoft.com/office/drawing/2010/main" val="0"/>
              </a:ext>
            </a:extLst>
          </a:blip>
          <a:srcRect/>
          <a:stretch>
            <a:fillRect/>
          </a:stretch>
        </p:blipFill>
        <p:spPr bwMode="auto">
          <a:xfrm>
            <a:off x="1495097" y="623479"/>
            <a:ext cx="5952490" cy="2590974"/>
          </a:xfrm>
          <a:prstGeom prst="rect">
            <a:avLst/>
          </a:prstGeom>
          <a:noFill/>
          <a:ln>
            <a:solidFill>
              <a:schemeClr val="bg1"/>
            </a:solidFill>
          </a:ln>
        </p:spPr>
      </p:pic>
      <p:pic>
        <p:nvPicPr>
          <p:cNvPr id="9" name="Picture 8" descr="C:\Users\Sourabh\Desktop\major project\diagram\Usecase diagram\us4.PNG"/>
          <p:cNvPicPr/>
          <p:nvPr/>
        </p:nvPicPr>
        <p:blipFill>
          <a:blip r:embed="rId3">
            <a:extLst>
              <a:ext uri="{28A0092B-C50C-407E-A947-70E740481C1C}">
                <a14:useLocalDpi xmlns:a14="http://schemas.microsoft.com/office/drawing/2010/main" val="0"/>
              </a:ext>
            </a:extLst>
          </a:blip>
          <a:srcRect/>
          <a:stretch>
            <a:fillRect/>
          </a:stretch>
        </p:blipFill>
        <p:spPr bwMode="auto">
          <a:xfrm>
            <a:off x="1495097" y="3214453"/>
            <a:ext cx="5952490" cy="2580005"/>
          </a:xfrm>
          <a:prstGeom prst="rect">
            <a:avLst/>
          </a:prstGeom>
          <a:noFill/>
          <a:ln>
            <a:solidFill>
              <a:schemeClr val="tx1"/>
            </a:solidFill>
          </a:ln>
        </p:spPr>
      </p:pic>
      <p:sp>
        <p:nvSpPr>
          <p:cNvPr id="6" name="TextBox 5"/>
          <p:cNvSpPr txBox="1"/>
          <p:nvPr/>
        </p:nvSpPr>
        <p:spPr>
          <a:xfrm>
            <a:off x="2915816" y="6093296"/>
            <a:ext cx="4531771" cy="369332"/>
          </a:xfrm>
          <a:prstGeom prst="rect">
            <a:avLst/>
          </a:prstGeom>
          <a:noFill/>
        </p:spPr>
        <p:txBody>
          <a:bodyPr wrap="square" rtlCol="0">
            <a:spAutoFit/>
          </a:bodyPr>
          <a:lstStyle/>
          <a:p>
            <a:r>
              <a:rPr lang="en-US" dirty="0" smtClean="0"/>
              <a:t>Fig : </a:t>
            </a:r>
            <a:r>
              <a:rPr lang="en-US" dirty="0" err="1" smtClean="0"/>
              <a:t>usecase</a:t>
            </a:r>
            <a:r>
              <a:rPr lang="en-US" dirty="0" smtClean="0"/>
              <a:t> diagram</a:t>
            </a:r>
            <a:endParaRPr lang="en-US" dirty="0"/>
          </a:p>
        </p:txBody>
      </p:sp>
    </p:spTree>
    <p:extLst>
      <p:ext uri="{BB962C8B-B14F-4D97-AF65-F5344CB8AC3E}">
        <p14:creationId xmlns:p14="http://schemas.microsoft.com/office/powerpoint/2010/main" val="27522343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Integration Testing</a:t>
            </a:r>
            <a:endParaRPr lang="en-IN" dirty="0"/>
          </a:p>
        </p:txBody>
      </p:sp>
      <p:sp>
        <p:nvSpPr>
          <p:cNvPr id="3" name="Content Placeholder 2"/>
          <p:cNvSpPr>
            <a:spLocks noGrp="1"/>
          </p:cNvSpPr>
          <p:nvPr>
            <p:ph idx="1"/>
          </p:nvPr>
        </p:nvSpPr>
        <p:spPr/>
        <p:txBody>
          <a:bodyPr/>
          <a:lstStyle/>
          <a:p>
            <a:r>
              <a:rPr lang="en-IN" dirty="0" smtClean="0"/>
              <a:t>Integration testing is the testing done between the individuals modules to test whether they are compatible to each other </a:t>
            </a:r>
            <a:r>
              <a:rPr lang="en-IN" dirty="0"/>
              <a:t>o</a:t>
            </a:r>
            <a:r>
              <a:rPr lang="en-IN" dirty="0" smtClean="0"/>
              <a:t>r integrate with each other.</a:t>
            </a:r>
          </a:p>
          <a:p>
            <a:pPr marL="0" indent="0">
              <a:buNone/>
            </a:pP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Testcase</a:t>
            </a:r>
            <a:r>
              <a:rPr lang="en-US" dirty="0" smtClean="0"/>
              <a:t> for Integration Testing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34997824"/>
              </p:ext>
            </p:extLst>
          </p:nvPr>
        </p:nvGraphicFramePr>
        <p:xfrm>
          <a:off x="484710" y="2060848"/>
          <a:ext cx="8335761" cy="4032448"/>
        </p:xfrm>
        <a:graphic>
          <a:graphicData uri="http://schemas.openxmlformats.org/drawingml/2006/table">
            <a:tbl>
              <a:tblPr firstRow="1" firstCol="1" bandRow="1">
                <a:tableStyleId>{5C22544A-7EE6-4342-B048-85BDC9FD1C3A}</a:tableStyleId>
              </a:tblPr>
              <a:tblGrid>
                <a:gridCol w="788476"/>
                <a:gridCol w="2002670"/>
                <a:gridCol w="1656184"/>
                <a:gridCol w="1080120"/>
                <a:gridCol w="1224136"/>
                <a:gridCol w="864096"/>
                <a:gridCol w="720079"/>
              </a:tblGrid>
              <a:tr h="290366">
                <a:tc>
                  <a:txBody>
                    <a:bodyPr/>
                    <a:lstStyle/>
                    <a:p>
                      <a:pPr marL="0" marR="0">
                        <a:lnSpc>
                          <a:spcPct val="115000"/>
                        </a:lnSpc>
                        <a:spcBef>
                          <a:spcPts val="0"/>
                        </a:spcBef>
                        <a:spcAft>
                          <a:spcPts val="0"/>
                        </a:spcAft>
                      </a:pPr>
                      <a:r>
                        <a:rPr lang="en-IN" sz="800">
                          <a:effectLst/>
                        </a:rPr>
                        <a:t>Test ID</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0656" marR="40656" marT="0" marB="0"/>
                </a:tc>
                <a:tc>
                  <a:txBody>
                    <a:bodyPr/>
                    <a:lstStyle/>
                    <a:p>
                      <a:pPr marL="0" marR="0">
                        <a:lnSpc>
                          <a:spcPct val="115000"/>
                        </a:lnSpc>
                        <a:spcBef>
                          <a:spcPts val="0"/>
                        </a:spcBef>
                        <a:spcAft>
                          <a:spcPts val="0"/>
                        </a:spcAft>
                      </a:pPr>
                      <a:r>
                        <a:rPr lang="en-IN" sz="800">
                          <a:effectLst/>
                        </a:rPr>
                        <a:t>Test Case</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0656" marR="40656" marT="0" marB="0"/>
                </a:tc>
                <a:tc>
                  <a:txBody>
                    <a:bodyPr/>
                    <a:lstStyle/>
                    <a:p>
                      <a:pPr marL="0" marR="0">
                        <a:lnSpc>
                          <a:spcPct val="115000"/>
                        </a:lnSpc>
                        <a:spcBef>
                          <a:spcPts val="0"/>
                        </a:spcBef>
                        <a:spcAft>
                          <a:spcPts val="0"/>
                        </a:spcAft>
                      </a:pPr>
                      <a:r>
                        <a:rPr lang="en-IN" sz="800">
                          <a:effectLst/>
                        </a:rPr>
                        <a:t>Procedure</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0656" marR="40656" marT="0" marB="0"/>
                </a:tc>
                <a:tc>
                  <a:txBody>
                    <a:bodyPr/>
                    <a:lstStyle/>
                    <a:p>
                      <a:pPr marL="0" marR="0">
                        <a:lnSpc>
                          <a:spcPct val="115000"/>
                        </a:lnSpc>
                        <a:spcBef>
                          <a:spcPts val="0"/>
                        </a:spcBef>
                        <a:spcAft>
                          <a:spcPts val="0"/>
                        </a:spcAft>
                      </a:pPr>
                      <a:r>
                        <a:rPr lang="en-IN" sz="800">
                          <a:effectLst/>
                        </a:rPr>
                        <a:t>Input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0656" marR="40656" marT="0" marB="0"/>
                </a:tc>
                <a:tc>
                  <a:txBody>
                    <a:bodyPr/>
                    <a:lstStyle/>
                    <a:p>
                      <a:pPr marL="0" marR="0">
                        <a:lnSpc>
                          <a:spcPct val="115000"/>
                        </a:lnSpc>
                        <a:spcBef>
                          <a:spcPts val="0"/>
                        </a:spcBef>
                        <a:spcAft>
                          <a:spcPts val="0"/>
                        </a:spcAft>
                      </a:pPr>
                      <a:r>
                        <a:rPr lang="en-IN" sz="800">
                          <a:effectLst/>
                        </a:rPr>
                        <a:t>Expected output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0656" marR="40656" marT="0" marB="0"/>
                </a:tc>
                <a:tc>
                  <a:txBody>
                    <a:bodyPr/>
                    <a:lstStyle/>
                    <a:p>
                      <a:pPr marL="0" marR="0">
                        <a:lnSpc>
                          <a:spcPct val="115000"/>
                        </a:lnSpc>
                        <a:spcBef>
                          <a:spcPts val="0"/>
                        </a:spcBef>
                        <a:spcAft>
                          <a:spcPts val="0"/>
                        </a:spcAft>
                      </a:pPr>
                      <a:r>
                        <a:rPr lang="en-IN" sz="800">
                          <a:effectLst/>
                        </a:rPr>
                        <a:t>Output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0656" marR="40656" marT="0" marB="0"/>
                </a:tc>
                <a:tc>
                  <a:txBody>
                    <a:bodyPr/>
                    <a:lstStyle/>
                    <a:p>
                      <a:pPr marL="0" marR="0">
                        <a:lnSpc>
                          <a:spcPct val="115000"/>
                        </a:lnSpc>
                        <a:spcBef>
                          <a:spcPts val="0"/>
                        </a:spcBef>
                        <a:spcAft>
                          <a:spcPts val="0"/>
                        </a:spcAft>
                      </a:pPr>
                      <a:r>
                        <a:rPr lang="en-IN" sz="800">
                          <a:effectLst/>
                        </a:rPr>
                        <a:t>Remarks</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0656" marR="40656" marT="0" marB="0"/>
                </a:tc>
              </a:tr>
              <a:tr h="993815">
                <a:tc>
                  <a:txBody>
                    <a:bodyPr/>
                    <a:lstStyle/>
                    <a:p>
                      <a:pPr marL="0" marR="0">
                        <a:lnSpc>
                          <a:spcPct val="115000"/>
                        </a:lnSpc>
                        <a:spcBef>
                          <a:spcPts val="0"/>
                        </a:spcBef>
                        <a:spcAft>
                          <a:spcPts val="0"/>
                        </a:spcAft>
                      </a:pPr>
                      <a:r>
                        <a:rPr lang="en-IN" sz="800">
                          <a:effectLst/>
                        </a:rPr>
                        <a:t>T101-T110</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0656" marR="40656" marT="0" marB="0"/>
                </a:tc>
                <a:tc>
                  <a:txBody>
                    <a:bodyPr/>
                    <a:lstStyle/>
                    <a:p>
                      <a:pPr marL="0" marR="0">
                        <a:lnSpc>
                          <a:spcPct val="115000"/>
                        </a:lnSpc>
                        <a:spcBef>
                          <a:spcPts val="0"/>
                        </a:spcBef>
                        <a:spcAft>
                          <a:spcPts val="0"/>
                        </a:spcAft>
                      </a:pPr>
                      <a:r>
                        <a:rPr lang="en-IN" sz="800">
                          <a:effectLst/>
                        </a:rPr>
                        <a:t>Integration Testing from homepage to admin page to valuable user page</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0656" marR="40656" marT="0" marB="0"/>
                </a:tc>
                <a:tc>
                  <a:txBody>
                    <a:bodyPr/>
                    <a:lstStyle/>
                    <a:p>
                      <a:pPr marL="0" marR="0">
                        <a:lnSpc>
                          <a:spcPct val="115000"/>
                        </a:lnSpc>
                        <a:spcBef>
                          <a:spcPts val="0"/>
                        </a:spcBef>
                        <a:spcAft>
                          <a:spcPts val="0"/>
                        </a:spcAft>
                      </a:pPr>
                      <a:r>
                        <a:rPr lang="en-IN" sz="800">
                          <a:effectLst/>
                        </a:rPr>
                        <a:t>Open homepage</a:t>
                      </a:r>
                      <a:endParaRPr lang="en-US" sz="700">
                        <a:effectLst/>
                      </a:endParaRPr>
                    </a:p>
                    <a:p>
                      <a:pPr marL="0" marR="0">
                        <a:lnSpc>
                          <a:spcPct val="115000"/>
                        </a:lnSpc>
                        <a:spcBef>
                          <a:spcPts val="0"/>
                        </a:spcBef>
                        <a:spcAft>
                          <a:spcPts val="0"/>
                        </a:spcAft>
                      </a:pPr>
                      <a:r>
                        <a:rPr lang="en-IN" sz="800">
                          <a:effectLst/>
                        </a:rPr>
                        <a:t>Click admin page </a:t>
                      </a:r>
                      <a:endParaRPr lang="en-US" sz="700">
                        <a:effectLst/>
                      </a:endParaRPr>
                    </a:p>
                    <a:p>
                      <a:pPr marL="0" marR="0">
                        <a:lnSpc>
                          <a:spcPct val="115000"/>
                        </a:lnSpc>
                        <a:spcBef>
                          <a:spcPts val="0"/>
                        </a:spcBef>
                        <a:spcAft>
                          <a:spcPts val="0"/>
                        </a:spcAft>
                      </a:pPr>
                      <a:r>
                        <a:rPr lang="en-IN" sz="800">
                          <a:effectLst/>
                        </a:rPr>
                        <a:t>Click valuable user</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0656" marR="40656" marT="0" marB="0"/>
                </a:tc>
                <a:tc>
                  <a:txBody>
                    <a:bodyPr/>
                    <a:lstStyle/>
                    <a:p>
                      <a:pPr marL="0" marR="0">
                        <a:lnSpc>
                          <a:spcPct val="115000"/>
                        </a:lnSpc>
                        <a:spcBef>
                          <a:spcPts val="0"/>
                        </a:spcBef>
                        <a:spcAft>
                          <a:spcPts val="0"/>
                        </a:spcAft>
                      </a:pPr>
                      <a:r>
                        <a:rPr lang="en-IN" sz="800">
                          <a:effectLst/>
                        </a:rPr>
                        <a:t>Open</a:t>
                      </a:r>
                      <a:endParaRPr lang="en-US" sz="700">
                        <a:effectLst/>
                      </a:endParaRPr>
                    </a:p>
                    <a:p>
                      <a:pPr marL="0" marR="0">
                        <a:lnSpc>
                          <a:spcPct val="115000"/>
                        </a:lnSpc>
                        <a:spcBef>
                          <a:spcPts val="0"/>
                        </a:spcBef>
                        <a:spcAft>
                          <a:spcPts val="0"/>
                        </a:spcAft>
                      </a:pPr>
                      <a:r>
                        <a:rPr lang="en-IN" sz="800">
                          <a:effectLst/>
                        </a:rPr>
                        <a:t>Click &amp; wait</a:t>
                      </a:r>
                      <a:endParaRPr lang="en-US" sz="700">
                        <a:effectLst/>
                      </a:endParaRPr>
                    </a:p>
                    <a:p>
                      <a:pPr marL="0" marR="0">
                        <a:lnSpc>
                          <a:spcPct val="115000"/>
                        </a:lnSpc>
                        <a:spcBef>
                          <a:spcPts val="0"/>
                        </a:spcBef>
                        <a:spcAft>
                          <a:spcPts val="0"/>
                        </a:spcAft>
                      </a:pPr>
                      <a:r>
                        <a:rPr lang="en-IN" sz="800">
                          <a:effectLst/>
                        </a:rPr>
                        <a:t>Click &amp; wait</a:t>
                      </a:r>
                      <a:endParaRPr lang="en-US" sz="700">
                        <a:effectLst/>
                      </a:endParaRPr>
                    </a:p>
                    <a:p>
                      <a:pPr marL="0" marR="0">
                        <a:lnSpc>
                          <a:spcPct val="115000"/>
                        </a:lnSpc>
                        <a:spcBef>
                          <a:spcPts val="0"/>
                        </a:spcBef>
                        <a:spcAft>
                          <a:spcPts val="0"/>
                        </a:spcAft>
                      </a:pPr>
                      <a:r>
                        <a:rPr lang="en-IN" sz="800">
                          <a:effectLst/>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0656" marR="40656" marT="0" marB="0"/>
                </a:tc>
                <a:tc>
                  <a:txBody>
                    <a:bodyPr/>
                    <a:lstStyle/>
                    <a:p>
                      <a:pPr marL="0" marR="0">
                        <a:lnSpc>
                          <a:spcPct val="115000"/>
                        </a:lnSpc>
                        <a:spcBef>
                          <a:spcPts val="0"/>
                        </a:spcBef>
                        <a:spcAft>
                          <a:spcPts val="0"/>
                        </a:spcAft>
                      </a:pPr>
                      <a:r>
                        <a:rPr lang="en-IN" sz="800">
                          <a:effectLst/>
                        </a:rPr>
                        <a:t>No Error</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0656" marR="40656" marT="0" marB="0"/>
                </a:tc>
                <a:tc>
                  <a:txBody>
                    <a:bodyPr/>
                    <a:lstStyle/>
                    <a:p>
                      <a:pPr marL="0" marR="0">
                        <a:lnSpc>
                          <a:spcPct val="115000"/>
                        </a:lnSpc>
                        <a:spcBef>
                          <a:spcPts val="0"/>
                        </a:spcBef>
                        <a:spcAft>
                          <a:spcPts val="0"/>
                        </a:spcAft>
                      </a:pPr>
                      <a:r>
                        <a:rPr lang="en-IN" sz="800">
                          <a:effectLst/>
                        </a:rPr>
                        <a:t>No Error</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0656" marR="40656" marT="0" marB="0"/>
                </a:tc>
                <a:tc>
                  <a:txBody>
                    <a:bodyPr/>
                    <a:lstStyle/>
                    <a:p>
                      <a:pPr marL="0" marR="0">
                        <a:lnSpc>
                          <a:spcPct val="115000"/>
                        </a:lnSpc>
                        <a:spcBef>
                          <a:spcPts val="0"/>
                        </a:spcBef>
                        <a:spcAft>
                          <a:spcPts val="0"/>
                        </a:spcAft>
                      </a:pPr>
                      <a:r>
                        <a:rPr lang="en-IN" sz="800">
                          <a:effectLst/>
                        </a:rPr>
                        <a:t>Passed</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0656" marR="40656" marT="0" marB="0"/>
                </a:tc>
              </a:tr>
              <a:tr h="1530316">
                <a:tc>
                  <a:txBody>
                    <a:bodyPr/>
                    <a:lstStyle/>
                    <a:p>
                      <a:pPr marL="0" marR="0">
                        <a:lnSpc>
                          <a:spcPct val="115000"/>
                        </a:lnSpc>
                        <a:spcBef>
                          <a:spcPts val="0"/>
                        </a:spcBef>
                        <a:spcAft>
                          <a:spcPts val="0"/>
                        </a:spcAft>
                      </a:pPr>
                      <a:r>
                        <a:rPr lang="en-IN" sz="800">
                          <a:effectLst/>
                        </a:rPr>
                        <a:t>T111-T113</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0656" marR="40656" marT="0" marB="0"/>
                </a:tc>
                <a:tc>
                  <a:txBody>
                    <a:bodyPr/>
                    <a:lstStyle/>
                    <a:p>
                      <a:pPr marL="0" marR="0">
                        <a:lnSpc>
                          <a:spcPct val="115000"/>
                        </a:lnSpc>
                        <a:spcBef>
                          <a:spcPts val="0"/>
                        </a:spcBef>
                        <a:spcAft>
                          <a:spcPts val="0"/>
                        </a:spcAft>
                      </a:pPr>
                      <a:r>
                        <a:rPr lang="en-IN" sz="800">
                          <a:effectLst/>
                        </a:rPr>
                        <a:t>Integration Testing from homepage to Admin Page to most valuable user page to search particular user</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0656" marR="40656" marT="0" marB="0"/>
                </a:tc>
                <a:tc>
                  <a:txBody>
                    <a:bodyPr/>
                    <a:lstStyle/>
                    <a:p>
                      <a:pPr marL="0" marR="0">
                        <a:lnSpc>
                          <a:spcPct val="115000"/>
                        </a:lnSpc>
                        <a:spcBef>
                          <a:spcPts val="0"/>
                        </a:spcBef>
                        <a:spcAft>
                          <a:spcPts val="0"/>
                        </a:spcAft>
                      </a:pPr>
                      <a:r>
                        <a:rPr lang="en-IN" sz="800">
                          <a:effectLst/>
                        </a:rPr>
                        <a:t>Open homepage</a:t>
                      </a:r>
                      <a:endParaRPr lang="en-US" sz="700">
                        <a:effectLst/>
                      </a:endParaRPr>
                    </a:p>
                    <a:p>
                      <a:pPr marL="0" marR="0">
                        <a:lnSpc>
                          <a:spcPct val="115000"/>
                        </a:lnSpc>
                        <a:spcBef>
                          <a:spcPts val="0"/>
                        </a:spcBef>
                        <a:spcAft>
                          <a:spcPts val="0"/>
                        </a:spcAft>
                      </a:pPr>
                      <a:r>
                        <a:rPr lang="en-IN" sz="800">
                          <a:effectLst/>
                        </a:rPr>
                        <a:t>Click admin page</a:t>
                      </a:r>
                      <a:endParaRPr lang="en-US" sz="700">
                        <a:effectLst/>
                      </a:endParaRPr>
                    </a:p>
                    <a:p>
                      <a:pPr marL="0" marR="0">
                        <a:lnSpc>
                          <a:spcPct val="115000"/>
                        </a:lnSpc>
                        <a:spcBef>
                          <a:spcPts val="0"/>
                        </a:spcBef>
                        <a:spcAft>
                          <a:spcPts val="0"/>
                        </a:spcAft>
                      </a:pPr>
                      <a:r>
                        <a:rPr lang="en-IN" sz="800">
                          <a:effectLst/>
                        </a:rPr>
                        <a:t>Click valuable user</a:t>
                      </a:r>
                      <a:endParaRPr lang="en-US" sz="700">
                        <a:effectLst/>
                      </a:endParaRPr>
                    </a:p>
                    <a:p>
                      <a:pPr marL="0" marR="0">
                        <a:lnSpc>
                          <a:spcPct val="115000"/>
                        </a:lnSpc>
                        <a:spcBef>
                          <a:spcPts val="0"/>
                        </a:spcBef>
                        <a:spcAft>
                          <a:spcPts val="0"/>
                        </a:spcAft>
                      </a:pPr>
                      <a:r>
                        <a:rPr lang="en-IN" sz="800">
                          <a:effectLst/>
                        </a:rPr>
                        <a:t>Click select user</a:t>
                      </a:r>
                      <a:endParaRPr lang="en-US" sz="700">
                        <a:effectLst/>
                      </a:endParaRPr>
                    </a:p>
                    <a:p>
                      <a:pPr marL="0" marR="0">
                        <a:lnSpc>
                          <a:spcPct val="115000"/>
                        </a:lnSpc>
                        <a:spcBef>
                          <a:spcPts val="0"/>
                        </a:spcBef>
                        <a:spcAft>
                          <a:spcPts val="0"/>
                        </a:spcAft>
                      </a:pPr>
                      <a:r>
                        <a:rPr lang="en-IN" sz="800">
                          <a:effectLst/>
                        </a:rPr>
                        <a:t>Enter userId</a:t>
                      </a:r>
                      <a:endParaRPr lang="en-US" sz="700">
                        <a:effectLst/>
                      </a:endParaRPr>
                    </a:p>
                    <a:p>
                      <a:pPr marL="0" marR="0">
                        <a:lnSpc>
                          <a:spcPct val="115000"/>
                        </a:lnSpc>
                        <a:spcBef>
                          <a:spcPts val="0"/>
                        </a:spcBef>
                        <a:spcAft>
                          <a:spcPts val="0"/>
                        </a:spcAft>
                      </a:pPr>
                      <a:r>
                        <a:rPr lang="en-IN" sz="800">
                          <a:effectLst/>
                        </a:rPr>
                        <a:t>Click search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0656" marR="40656" marT="0" marB="0"/>
                </a:tc>
                <a:tc>
                  <a:txBody>
                    <a:bodyPr/>
                    <a:lstStyle/>
                    <a:p>
                      <a:pPr marL="0" marR="0">
                        <a:lnSpc>
                          <a:spcPct val="115000"/>
                        </a:lnSpc>
                        <a:spcBef>
                          <a:spcPts val="0"/>
                        </a:spcBef>
                        <a:spcAft>
                          <a:spcPts val="0"/>
                        </a:spcAft>
                      </a:pPr>
                      <a:r>
                        <a:rPr lang="en-IN" sz="800">
                          <a:effectLst/>
                        </a:rPr>
                        <a:t>Open</a:t>
                      </a:r>
                      <a:endParaRPr lang="en-US" sz="700">
                        <a:effectLst/>
                      </a:endParaRPr>
                    </a:p>
                    <a:p>
                      <a:pPr marL="0" marR="0">
                        <a:lnSpc>
                          <a:spcPct val="115000"/>
                        </a:lnSpc>
                        <a:spcBef>
                          <a:spcPts val="0"/>
                        </a:spcBef>
                        <a:spcAft>
                          <a:spcPts val="0"/>
                        </a:spcAft>
                      </a:pPr>
                      <a:r>
                        <a:rPr lang="en-IN" sz="800">
                          <a:effectLst/>
                        </a:rPr>
                        <a:t>Click &amp; wait</a:t>
                      </a:r>
                      <a:endParaRPr lang="en-US" sz="700">
                        <a:effectLst/>
                      </a:endParaRPr>
                    </a:p>
                    <a:p>
                      <a:pPr marL="0" marR="0">
                        <a:lnSpc>
                          <a:spcPct val="115000"/>
                        </a:lnSpc>
                        <a:spcBef>
                          <a:spcPts val="0"/>
                        </a:spcBef>
                        <a:spcAft>
                          <a:spcPts val="0"/>
                        </a:spcAft>
                      </a:pPr>
                      <a:r>
                        <a:rPr lang="en-IN" sz="800">
                          <a:effectLst/>
                        </a:rPr>
                        <a:t>Click &amp; wait</a:t>
                      </a:r>
                      <a:endParaRPr lang="en-US" sz="700">
                        <a:effectLst/>
                      </a:endParaRPr>
                    </a:p>
                    <a:p>
                      <a:pPr marL="0" marR="0">
                        <a:lnSpc>
                          <a:spcPct val="115000"/>
                        </a:lnSpc>
                        <a:spcBef>
                          <a:spcPts val="0"/>
                        </a:spcBef>
                        <a:spcAft>
                          <a:spcPts val="0"/>
                        </a:spcAft>
                      </a:pPr>
                      <a:r>
                        <a:rPr lang="en-IN" sz="800">
                          <a:effectLst/>
                        </a:rPr>
                        <a:t>Click &amp; wait</a:t>
                      </a:r>
                      <a:endParaRPr lang="en-US" sz="700">
                        <a:effectLst/>
                      </a:endParaRPr>
                    </a:p>
                    <a:p>
                      <a:pPr marL="0" marR="0">
                        <a:lnSpc>
                          <a:spcPct val="115000"/>
                        </a:lnSpc>
                        <a:spcBef>
                          <a:spcPts val="0"/>
                        </a:spcBef>
                        <a:spcAft>
                          <a:spcPts val="0"/>
                        </a:spcAft>
                      </a:pPr>
                      <a:r>
                        <a:rPr lang="en-IN" sz="800">
                          <a:effectLst/>
                        </a:rPr>
                        <a:t>Type</a:t>
                      </a:r>
                      <a:endParaRPr lang="en-US" sz="700">
                        <a:effectLst/>
                      </a:endParaRPr>
                    </a:p>
                    <a:p>
                      <a:pPr marL="0" marR="0">
                        <a:lnSpc>
                          <a:spcPct val="115000"/>
                        </a:lnSpc>
                        <a:spcBef>
                          <a:spcPts val="0"/>
                        </a:spcBef>
                        <a:spcAft>
                          <a:spcPts val="0"/>
                        </a:spcAft>
                      </a:pPr>
                      <a:r>
                        <a:rPr lang="en-IN" sz="800">
                          <a:effectLst/>
                        </a:rPr>
                        <a:t>Click &amp; wait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0656" marR="40656" marT="0" marB="0"/>
                </a:tc>
                <a:tc>
                  <a:txBody>
                    <a:bodyPr/>
                    <a:lstStyle/>
                    <a:p>
                      <a:pPr marL="0" marR="0">
                        <a:lnSpc>
                          <a:spcPct val="115000"/>
                        </a:lnSpc>
                        <a:spcBef>
                          <a:spcPts val="0"/>
                        </a:spcBef>
                        <a:spcAft>
                          <a:spcPts val="0"/>
                        </a:spcAft>
                      </a:pPr>
                      <a:r>
                        <a:rPr lang="en-IN" sz="800">
                          <a:effectLst/>
                        </a:rPr>
                        <a:t>No Error</a:t>
                      </a:r>
                      <a:endParaRPr lang="en-US" sz="700">
                        <a:effectLst/>
                      </a:endParaRPr>
                    </a:p>
                    <a:p>
                      <a:pPr marL="0" marR="0">
                        <a:lnSpc>
                          <a:spcPct val="115000"/>
                        </a:lnSpc>
                        <a:spcBef>
                          <a:spcPts val="0"/>
                        </a:spcBef>
                        <a:spcAft>
                          <a:spcPts val="0"/>
                        </a:spcAft>
                      </a:pPr>
                      <a:r>
                        <a:rPr lang="en-IN" sz="800">
                          <a:effectLst/>
                        </a:rPr>
                        <a:t>(user details)</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0656" marR="40656" marT="0" marB="0"/>
                </a:tc>
                <a:tc>
                  <a:txBody>
                    <a:bodyPr/>
                    <a:lstStyle/>
                    <a:p>
                      <a:pPr marL="0" marR="0">
                        <a:lnSpc>
                          <a:spcPct val="115000"/>
                        </a:lnSpc>
                        <a:spcBef>
                          <a:spcPts val="0"/>
                        </a:spcBef>
                        <a:spcAft>
                          <a:spcPts val="0"/>
                        </a:spcAft>
                      </a:pPr>
                      <a:r>
                        <a:rPr lang="en-IN" sz="800">
                          <a:effectLst/>
                        </a:rPr>
                        <a:t>No Error</a:t>
                      </a:r>
                      <a:endParaRPr lang="en-US" sz="700">
                        <a:effectLst/>
                      </a:endParaRPr>
                    </a:p>
                    <a:p>
                      <a:pPr marL="0" marR="0">
                        <a:lnSpc>
                          <a:spcPct val="115000"/>
                        </a:lnSpc>
                        <a:spcBef>
                          <a:spcPts val="0"/>
                        </a:spcBef>
                        <a:spcAft>
                          <a:spcPts val="0"/>
                        </a:spcAft>
                      </a:pPr>
                      <a:r>
                        <a:rPr lang="en-IN" sz="800">
                          <a:effectLst/>
                        </a:rPr>
                        <a:t>(user details)</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0656" marR="40656" marT="0" marB="0"/>
                </a:tc>
                <a:tc>
                  <a:txBody>
                    <a:bodyPr/>
                    <a:lstStyle/>
                    <a:p>
                      <a:pPr marL="0" marR="0">
                        <a:lnSpc>
                          <a:spcPct val="115000"/>
                        </a:lnSpc>
                        <a:spcBef>
                          <a:spcPts val="0"/>
                        </a:spcBef>
                        <a:spcAft>
                          <a:spcPts val="0"/>
                        </a:spcAft>
                      </a:pPr>
                      <a:r>
                        <a:rPr lang="en-IN" sz="800">
                          <a:effectLst/>
                        </a:rPr>
                        <a:t>passed</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0656" marR="40656" marT="0" marB="0"/>
                </a:tc>
              </a:tr>
              <a:tr h="1217951">
                <a:tc>
                  <a:txBody>
                    <a:bodyPr/>
                    <a:lstStyle/>
                    <a:p>
                      <a:pPr marL="0" marR="0">
                        <a:lnSpc>
                          <a:spcPct val="115000"/>
                        </a:lnSpc>
                        <a:spcBef>
                          <a:spcPts val="0"/>
                        </a:spcBef>
                        <a:spcAft>
                          <a:spcPts val="0"/>
                        </a:spcAft>
                      </a:pPr>
                      <a:r>
                        <a:rPr lang="en-IN" sz="800">
                          <a:effectLst/>
                        </a:rPr>
                        <a:t>T114-T116</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0656" marR="40656" marT="0" marB="0"/>
                </a:tc>
                <a:tc>
                  <a:txBody>
                    <a:bodyPr/>
                    <a:lstStyle/>
                    <a:p>
                      <a:pPr marL="0" marR="0">
                        <a:lnSpc>
                          <a:spcPct val="115000"/>
                        </a:lnSpc>
                        <a:spcBef>
                          <a:spcPts val="0"/>
                        </a:spcBef>
                        <a:spcAft>
                          <a:spcPts val="0"/>
                        </a:spcAft>
                      </a:pPr>
                      <a:r>
                        <a:rPr lang="en-IN" sz="800">
                          <a:effectLst/>
                        </a:rPr>
                        <a:t>Integration Testing from homepage to Admin Page to most valuable user page to search particular user</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0656" marR="40656" marT="0" marB="0"/>
                </a:tc>
                <a:tc>
                  <a:txBody>
                    <a:bodyPr/>
                    <a:lstStyle/>
                    <a:p>
                      <a:pPr marL="0" marR="0">
                        <a:lnSpc>
                          <a:spcPct val="115000"/>
                        </a:lnSpc>
                        <a:spcBef>
                          <a:spcPts val="0"/>
                        </a:spcBef>
                        <a:spcAft>
                          <a:spcPts val="0"/>
                        </a:spcAft>
                      </a:pPr>
                      <a:r>
                        <a:rPr lang="en-IN" sz="800">
                          <a:effectLst/>
                        </a:rPr>
                        <a:t>Open homepage</a:t>
                      </a:r>
                      <a:endParaRPr lang="en-US" sz="700">
                        <a:effectLst/>
                      </a:endParaRPr>
                    </a:p>
                    <a:p>
                      <a:pPr marL="0" marR="0">
                        <a:lnSpc>
                          <a:spcPct val="115000"/>
                        </a:lnSpc>
                        <a:spcBef>
                          <a:spcPts val="0"/>
                        </a:spcBef>
                        <a:spcAft>
                          <a:spcPts val="0"/>
                        </a:spcAft>
                      </a:pPr>
                      <a:r>
                        <a:rPr lang="en-IN" sz="800">
                          <a:effectLst/>
                        </a:rPr>
                        <a:t>Click admin page</a:t>
                      </a:r>
                      <a:endParaRPr lang="en-US" sz="700">
                        <a:effectLst/>
                      </a:endParaRPr>
                    </a:p>
                    <a:p>
                      <a:pPr marL="0" marR="0">
                        <a:lnSpc>
                          <a:spcPct val="115000"/>
                        </a:lnSpc>
                        <a:spcBef>
                          <a:spcPts val="0"/>
                        </a:spcBef>
                        <a:spcAft>
                          <a:spcPts val="0"/>
                        </a:spcAft>
                      </a:pPr>
                      <a:r>
                        <a:rPr lang="en-IN" sz="800">
                          <a:effectLst/>
                        </a:rPr>
                        <a:t>Click valuable user</a:t>
                      </a:r>
                      <a:endParaRPr lang="en-US" sz="700">
                        <a:effectLst/>
                      </a:endParaRPr>
                    </a:p>
                    <a:p>
                      <a:pPr marL="0" marR="0">
                        <a:lnSpc>
                          <a:spcPct val="115000"/>
                        </a:lnSpc>
                        <a:spcBef>
                          <a:spcPts val="0"/>
                        </a:spcBef>
                        <a:spcAft>
                          <a:spcPts val="0"/>
                        </a:spcAft>
                      </a:pPr>
                      <a:r>
                        <a:rPr lang="en-IN" sz="800">
                          <a:effectLst/>
                        </a:rPr>
                        <a:t>Click select user</a:t>
                      </a:r>
                      <a:endParaRPr lang="en-US" sz="700">
                        <a:effectLst/>
                      </a:endParaRPr>
                    </a:p>
                    <a:p>
                      <a:pPr marL="0" marR="0">
                        <a:lnSpc>
                          <a:spcPct val="115000"/>
                        </a:lnSpc>
                        <a:spcBef>
                          <a:spcPts val="0"/>
                        </a:spcBef>
                        <a:spcAft>
                          <a:spcPts val="0"/>
                        </a:spcAft>
                      </a:pPr>
                      <a:r>
                        <a:rPr lang="en-IN" sz="800">
                          <a:effectLst/>
                        </a:rPr>
                        <a:t>Enter userId</a:t>
                      </a:r>
                      <a:endParaRPr lang="en-US" sz="700">
                        <a:effectLst/>
                      </a:endParaRPr>
                    </a:p>
                    <a:p>
                      <a:pPr marL="0" marR="0">
                        <a:lnSpc>
                          <a:spcPct val="115000"/>
                        </a:lnSpc>
                        <a:spcBef>
                          <a:spcPts val="0"/>
                        </a:spcBef>
                        <a:spcAft>
                          <a:spcPts val="0"/>
                        </a:spcAft>
                      </a:pPr>
                      <a:r>
                        <a:rPr lang="en-IN" sz="800">
                          <a:effectLst/>
                        </a:rPr>
                        <a:t>Click search</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0656" marR="40656" marT="0" marB="0"/>
                </a:tc>
                <a:tc>
                  <a:txBody>
                    <a:bodyPr/>
                    <a:lstStyle/>
                    <a:p>
                      <a:pPr marL="0" marR="0">
                        <a:lnSpc>
                          <a:spcPct val="115000"/>
                        </a:lnSpc>
                        <a:spcBef>
                          <a:spcPts val="0"/>
                        </a:spcBef>
                        <a:spcAft>
                          <a:spcPts val="0"/>
                        </a:spcAft>
                      </a:pPr>
                      <a:r>
                        <a:rPr lang="en-IN" sz="800">
                          <a:effectLst/>
                        </a:rPr>
                        <a:t>Open</a:t>
                      </a:r>
                      <a:endParaRPr lang="en-US" sz="700">
                        <a:effectLst/>
                      </a:endParaRPr>
                    </a:p>
                    <a:p>
                      <a:pPr marL="0" marR="0">
                        <a:lnSpc>
                          <a:spcPct val="115000"/>
                        </a:lnSpc>
                        <a:spcBef>
                          <a:spcPts val="0"/>
                        </a:spcBef>
                        <a:spcAft>
                          <a:spcPts val="0"/>
                        </a:spcAft>
                      </a:pPr>
                      <a:r>
                        <a:rPr lang="en-IN" sz="800">
                          <a:effectLst/>
                        </a:rPr>
                        <a:t>Click &amp; wait</a:t>
                      </a:r>
                      <a:endParaRPr lang="en-US" sz="700">
                        <a:effectLst/>
                      </a:endParaRPr>
                    </a:p>
                    <a:p>
                      <a:pPr marL="0" marR="0">
                        <a:lnSpc>
                          <a:spcPct val="115000"/>
                        </a:lnSpc>
                        <a:spcBef>
                          <a:spcPts val="0"/>
                        </a:spcBef>
                        <a:spcAft>
                          <a:spcPts val="0"/>
                        </a:spcAft>
                      </a:pPr>
                      <a:r>
                        <a:rPr lang="en-IN" sz="800">
                          <a:effectLst/>
                        </a:rPr>
                        <a:t>Click &amp; wait</a:t>
                      </a:r>
                      <a:endParaRPr lang="en-US" sz="700">
                        <a:effectLst/>
                      </a:endParaRPr>
                    </a:p>
                    <a:p>
                      <a:pPr marL="0" marR="0">
                        <a:lnSpc>
                          <a:spcPct val="115000"/>
                        </a:lnSpc>
                        <a:spcBef>
                          <a:spcPts val="0"/>
                        </a:spcBef>
                        <a:spcAft>
                          <a:spcPts val="0"/>
                        </a:spcAft>
                      </a:pPr>
                      <a:r>
                        <a:rPr lang="en-IN" sz="800">
                          <a:effectLst/>
                        </a:rPr>
                        <a:t>Click &amp; wait</a:t>
                      </a:r>
                      <a:endParaRPr lang="en-US" sz="700">
                        <a:effectLst/>
                      </a:endParaRPr>
                    </a:p>
                    <a:p>
                      <a:pPr marL="0" marR="0">
                        <a:lnSpc>
                          <a:spcPct val="115000"/>
                        </a:lnSpc>
                        <a:spcBef>
                          <a:spcPts val="0"/>
                        </a:spcBef>
                        <a:spcAft>
                          <a:spcPts val="0"/>
                        </a:spcAft>
                      </a:pPr>
                      <a:r>
                        <a:rPr lang="en-IN" sz="800">
                          <a:effectLst/>
                        </a:rPr>
                        <a:t>Type</a:t>
                      </a:r>
                      <a:endParaRPr lang="en-US" sz="700">
                        <a:effectLst/>
                      </a:endParaRPr>
                    </a:p>
                    <a:p>
                      <a:pPr marL="0" marR="0">
                        <a:lnSpc>
                          <a:spcPct val="115000"/>
                        </a:lnSpc>
                        <a:spcBef>
                          <a:spcPts val="0"/>
                        </a:spcBef>
                        <a:spcAft>
                          <a:spcPts val="0"/>
                        </a:spcAft>
                      </a:pPr>
                      <a:r>
                        <a:rPr lang="en-IN" sz="800">
                          <a:effectLst/>
                        </a:rPr>
                        <a:t>Click &amp; wait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0656" marR="40656" marT="0" marB="0"/>
                </a:tc>
                <a:tc>
                  <a:txBody>
                    <a:bodyPr/>
                    <a:lstStyle/>
                    <a:p>
                      <a:pPr marL="0" marR="0">
                        <a:lnSpc>
                          <a:spcPct val="115000"/>
                        </a:lnSpc>
                        <a:spcBef>
                          <a:spcPts val="0"/>
                        </a:spcBef>
                        <a:spcAft>
                          <a:spcPts val="0"/>
                        </a:spcAft>
                      </a:pPr>
                      <a:r>
                        <a:rPr lang="en-IN" sz="800" dirty="0" smtClean="0">
                          <a:effectLst/>
                        </a:rPr>
                        <a:t>No</a:t>
                      </a:r>
                      <a:r>
                        <a:rPr lang="en-IN" sz="800" baseline="0" dirty="0" smtClean="0">
                          <a:effectLst/>
                        </a:rPr>
                        <a:t> </a:t>
                      </a:r>
                      <a:r>
                        <a:rPr lang="en-IN" sz="800" dirty="0" smtClean="0">
                          <a:effectLst/>
                        </a:rPr>
                        <a:t>Error</a:t>
                      </a:r>
                      <a:endParaRPr lang="en-US" sz="700" dirty="0">
                        <a:effectLst/>
                      </a:endParaRPr>
                    </a:p>
                    <a:p>
                      <a:pPr marL="0" marR="0">
                        <a:lnSpc>
                          <a:spcPct val="115000"/>
                        </a:lnSpc>
                        <a:spcBef>
                          <a:spcPts val="0"/>
                        </a:spcBef>
                        <a:spcAft>
                          <a:spcPts val="0"/>
                        </a:spcAft>
                      </a:pPr>
                      <a:r>
                        <a:rPr lang="en-IN" sz="800" dirty="0" smtClean="0">
                          <a:effectLst/>
                        </a:rPr>
                        <a:t>(user</a:t>
                      </a:r>
                      <a:r>
                        <a:rPr lang="en-IN" sz="800" baseline="0" dirty="0" smtClean="0">
                          <a:effectLst/>
                        </a:rPr>
                        <a:t> details</a:t>
                      </a:r>
                      <a:r>
                        <a:rPr lang="en-IN" sz="800" dirty="0" smtClean="0">
                          <a:effectLst/>
                        </a:rPr>
                        <a:t>)</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0656" marR="40656" marT="0" marB="0"/>
                </a:tc>
                <a:tc>
                  <a:txBody>
                    <a:bodyPr/>
                    <a:lstStyle/>
                    <a:p>
                      <a:pPr marL="0" marR="0">
                        <a:lnSpc>
                          <a:spcPct val="115000"/>
                        </a:lnSpc>
                        <a:spcBef>
                          <a:spcPts val="0"/>
                        </a:spcBef>
                        <a:spcAft>
                          <a:spcPts val="0"/>
                        </a:spcAft>
                      </a:pPr>
                      <a:r>
                        <a:rPr lang="en-IN" sz="800">
                          <a:effectLst/>
                        </a:rPr>
                        <a:t>Error</a:t>
                      </a:r>
                      <a:endParaRPr lang="en-US" sz="700">
                        <a:effectLst/>
                      </a:endParaRPr>
                    </a:p>
                    <a:p>
                      <a:pPr marL="0" marR="0">
                        <a:lnSpc>
                          <a:spcPct val="115000"/>
                        </a:lnSpc>
                        <a:spcBef>
                          <a:spcPts val="0"/>
                        </a:spcBef>
                        <a:spcAft>
                          <a:spcPts val="0"/>
                        </a:spcAft>
                      </a:pPr>
                      <a:r>
                        <a:rPr lang="en-IN" sz="800">
                          <a:effectLst/>
                        </a:rPr>
                        <a:t>(internal server error)</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0656" marR="40656" marT="0" marB="0"/>
                </a:tc>
                <a:tc>
                  <a:txBody>
                    <a:bodyPr/>
                    <a:lstStyle/>
                    <a:p>
                      <a:pPr marL="0" marR="0">
                        <a:lnSpc>
                          <a:spcPct val="115000"/>
                        </a:lnSpc>
                        <a:spcBef>
                          <a:spcPts val="0"/>
                        </a:spcBef>
                        <a:spcAft>
                          <a:spcPts val="0"/>
                        </a:spcAft>
                      </a:pPr>
                      <a:r>
                        <a:rPr lang="en-IN" sz="800" dirty="0">
                          <a:effectLst/>
                        </a:rPr>
                        <a:t>Failed</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0656" marR="40656" marT="0" marB="0"/>
                </a:tc>
              </a:tr>
            </a:tbl>
          </a:graphicData>
        </a:graphic>
      </p:graphicFrame>
    </p:spTree>
    <p:extLst>
      <p:ext uri="{BB962C8B-B14F-4D97-AF65-F5344CB8AC3E}">
        <p14:creationId xmlns:p14="http://schemas.microsoft.com/office/powerpoint/2010/main" val="22721950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Testing Output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9632" y="1556792"/>
            <a:ext cx="6711950" cy="3562648"/>
          </a:xfrm>
          <a:ln>
            <a:solidFill>
              <a:schemeClr val="bg1"/>
            </a:solidFill>
          </a:ln>
        </p:spPr>
      </p:pic>
      <p:sp>
        <p:nvSpPr>
          <p:cNvPr id="5" name="TextBox 4"/>
          <p:cNvSpPr txBox="1"/>
          <p:nvPr/>
        </p:nvSpPr>
        <p:spPr>
          <a:xfrm>
            <a:off x="2555776" y="5517232"/>
            <a:ext cx="4608512" cy="369332"/>
          </a:xfrm>
          <a:prstGeom prst="rect">
            <a:avLst/>
          </a:prstGeom>
          <a:noFill/>
        </p:spPr>
        <p:txBody>
          <a:bodyPr wrap="square" rtlCol="0">
            <a:spAutoFit/>
          </a:bodyPr>
          <a:lstStyle/>
          <a:p>
            <a:r>
              <a:rPr lang="en-US" dirty="0" smtClean="0"/>
              <a:t>Fig: Integration Testing TC101</a:t>
            </a:r>
            <a:endParaRPr lang="en-US" dirty="0"/>
          </a:p>
        </p:txBody>
      </p:sp>
    </p:spTree>
    <p:extLst>
      <p:ext uri="{BB962C8B-B14F-4D97-AF65-F5344CB8AC3E}">
        <p14:creationId xmlns:p14="http://schemas.microsoft.com/office/powerpoint/2010/main" val="29230428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Testing Output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624" y="1484784"/>
            <a:ext cx="6711950" cy="3749637"/>
          </a:xfrm>
          <a:ln>
            <a:solidFill>
              <a:schemeClr val="bg1"/>
            </a:solidFill>
          </a:ln>
        </p:spPr>
      </p:pic>
      <p:sp>
        <p:nvSpPr>
          <p:cNvPr id="5" name="TextBox 4"/>
          <p:cNvSpPr txBox="1"/>
          <p:nvPr/>
        </p:nvSpPr>
        <p:spPr>
          <a:xfrm>
            <a:off x="2339752" y="5589240"/>
            <a:ext cx="5328592" cy="369332"/>
          </a:xfrm>
          <a:prstGeom prst="rect">
            <a:avLst/>
          </a:prstGeom>
          <a:noFill/>
        </p:spPr>
        <p:txBody>
          <a:bodyPr wrap="square" rtlCol="0">
            <a:spAutoFit/>
          </a:bodyPr>
          <a:lstStyle/>
          <a:p>
            <a:r>
              <a:rPr lang="en-US" dirty="0" smtClean="0"/>
              <a:t>Fig :Integration Testing TC 111-113 </a:t>
            </a:r>
            <a:endParaRPr lang="en-US" dirty="0"/>
          </a:p>
        </p:txBody>
      </p:sp>
    </p:spTree>
    <p:extLst>
      <p:ext uri="{BB962C8B-B14F-4D97-AF65-F5344CB8AC3E}">
        <p14:creationId xmlns:p14="http://schemas.microsoft.com/office/powerpoint/2010/main" val="12844368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Testing</a:t>
            </a:r>
            <a:endParaRPr lang="en-US" dirty="0"/>
          </a:p>
        </p:txBody>
      </p:sp>
      <p:sp>
        <p:nvSpPr>
          <p:cNvPr id="5" name="Content Placeholder 4"/>
          <p:cNvSpPr>
            <a:spLocks noGrp="1"/>
          </p:cNvSpPr>
          <p:nvPr>
            <p:ph idx="1"/>
          </p:nvPr>
        </p:nvSpPr>
        <p:spPr/>
        <p:txBody>
          <a:bodyPr/>
          <a:lstStyle/>
          <a:p>
            <a:r>
              <a:rPr lang="en-US" dirty="0" smtClean="0"/>
              <a:t>User testing or Acceptance testing is the testing done to test the software interaction and working with real time scenario and environment. </a:t>
            </a:r>
            <a:endParaRPr lang="en-US" dirty="0"/>
          </a:p>
        </p:txBody>
      </p:sp>
    </p:spTree>
    <p:extLst>
      <p:ext uri="{BB962C8B-B14F-4D97-AF65-F5344CB8AC3E}">
        <p14:creationId xmlns:p14="http://schemas.microsoft.com/office/powerpoint/2010/main" val="40939405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IN" dirty="0"/>
          </a:p>
        </p:txBody>
      </p:sp>
      <p:sp>
        <p:nvSpPr>
          <p:cNvPr id="3" name="Content Placeholder 2"/>
          <p:cNvSpPr>
            <a:spLocks noGrp="1"/>
          </p:cNvSpPr>
          <p:nvPr>
            <p:ph idx="1"/>
          </p:nvPr>
        </p:nvSpPr>
        <p:spPr/>
        <p:txBody>
          <a:bodyPr>
            <a:normAutofit fontScale="85000" lnSpcReduction="20000"/>
          </a:bodyPr>
          <a:lstStyle/>
          <a:p>
            <a:r>
              <a:rPr lang="en-US" dirty="0"/>
              <a:t>Customer Satisfaction is the main objective of any business to grow and develop in any positive way. Customer satisfaction is not the easy thing to achieve, it requires a lot of hard work and prediction to reach the ultimate decision that will make customer happy. In the era of technology, the customers are more complex and requires more services to satisfy them. Manual prediction are more intense that is not possible for single minds to keep track off. Therefore this application is created in such manner that it will help the business owners to predict the requirements of the customer and meet their demands. To do we have collected different data sets and feedback from different restaurant websites. To develop the business revenue,  we have identified  the two kind of customers (happy &amp; sad) from the dataset and providing different level of offers according to customers. Hence it increases business development. J48 classifier used to increase the accuracy of prediction of  the customer retention for restaurants.</a:t>
            </a: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Testing </a:t>
            </a:r>
            <a:r>
              <a:rPr lang="en-US" dirty="0" err="1" smtClean="0"/>
              <a:t>TestCase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81365255"/>
              </p:ext>
            </p:extLst>
          </p:nvPr>
        </p:nvGraphicFramePr>
        <p:xfrm>
          <a:off x="489398" y="1484784"/>
          <a:ext cx="8119738" cy="4486734"/>
        </p:xfrm>
        <a:graphic>
          <a:graphicData uri="http://schemas.openxmlformats.org/drawingml/2006/table">
            <a:tbl>
              <a:tblPr firstRow="1" firstCol="1" bandRow="1">
                <a:tableStyleId>{5C22544A-7EE6-4342-B048-85BDC9FD1C3A}</a:tableStyleId>
              </a:tblPr>
              <a:tblGrid>
                <a:gridCol w="870690"/>
                <a:gridCol w="1096919"/>
                <a:gridCol w="1560543"/>
                <a:gridCol w="605762"/>
                <a:gridCol w="673457"/>
                <a:gridCol w="808949"/>
                <a:gridCol w="689110"/>
                <a:gridCol w="1814308"/>
              </a:tblGrid>
              <a:tr h="235914">
                <a:tc rowSpan="2">
                  <a:txBody>
                    <a:bodyPr/>
                    <a:lstStyle/>
                    <a:p>
                      <a:pPr marL="0" marR="0" algn="ctr">
                        <a:lnSpc>
                          <a:spcPct val="115000"/>
                        </a:lnSpc>
                        <a:spcBef>
                          <a:spcPts val="0"/>
                        </a:spcBef>
                        <a:spcAft>
                          <a:spcPts val="0"/>
                        </a:spcAft>
                      </a:pPr>
                      <a:r>
                        <a:rPr lang="en-IN" sz="1200" dirty="0">
                          <a:effectLst/>
                        </a:rPr>
                        <a:t>Test 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684" marR="67684" marT="0" marB="0"/>
                </a:tc>
                <a:tc rowSpan="2">
                  <a:txBody>
                    <a:bodyPr/>
                    <a:lstStyle/>
                    <a:p>
                      <a:pPr marL="0" marR="0" algn="ctr">
                        <a:lnSpc>
                          <a:spcPct val="115000"/>
                        </a:lnSpc>
                        <a:spcBef>
                          <a:spcPts val="0"/>
                        </a:spcBef>
                        <a:spcAft>
                          <a:spcPts val="0"/>
                        </a:spcAft>
                      </a:pPr>
                      <a:r>
                        <a:rPr lang="en-IN" sz="1200">
                          <a:effectLst/>
                        </a:rPr>
                        <a:t>User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684" marR="67684" marT="0" marB="0"/>
                </a:tc>
                <a:tc rowSpan="2">
                  <a:txBody>
                    <a:bodyPr/>
                    <a:lstStyle/>
                    <a:p>
                      <a:pPr marL="0" marR="0" algn="ctr">
                        <a:lnSpc>
                          <a:spcPct val="115000"/>
                        </a:lnSpc>
                        <a:spcBef>
                          <a:spcPts val="0"/>
                        </a:spcBef>
                        <a:spcAft>
                          <a:spcPts val="0"/>
                        </a:spcAft>
                      </a:pPr>
                      <a:r>
                        <a:rPr lang="en-IN" sz="1200">
                          <a:effectLst/>
                        </a:rPr>
                        <a:t>Acceptance Requirement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684" marR="67684" marT="0" marB="0"/>
                </a:tc>
                <a:tc gridSpan="2">
                  <a:txBody>
                    <a:bodyPr/>
                    <a:lstStyle/>
                    <a:p>
                      <a:pPr marL="0" marR="0" algn="ctr">
                        <a:lnSpc>
                          <a:spcPct val="115000"/>
                        </a:lnSpc>
                        <a:spcBef>
                          <a:spcPts val="0"/>
                        </a:spcBef>
                        <a:spcAft>
                          <a:spcPts val="0"/>
                        </a:spcAft>
                      </a:pPr>
                      <a:r>
                        <a:rPr lang="en-IN" sz="1200">
                          <a:effectLst/>
                        </a:rPr>
                        <a:t>Critical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684" marR="67684" marT="0" marB="0"/>
                </a:tc>
                <a:tc hMerge="1">
                  <a:txBody>
                    <a:bodyPr/>
                    <a:lstStyle/>
                    <a:p>
                      <a:endParaRPr lang="en-US"/>
                    </a:p>
                  </a:txBody>
                  <a:tcPr/>
                </a:tc>
                <a:tc gridSpan="2">
                  <a:txBody>
                    <a:bodyPr/>
                    <a:lstStyle/>
                    <a:p>
                      <a:pPr marL="0" marR="0" algn="ctr">
                        <a:lnSpc>
                          <a:spcPct val="115000"/>
                        </a:lnSpc>
                        <a:spcBef>
                          <a:spcPts val="0"/>
                        </a:spcBef>
                        <a:spcAft>
                          <a:spcPts val="0"/>
                        </a:spcAft>
                      </a:pPr>
                      <a:r>
                        <a:rPr lang="en-IN" sz="1200">
                          <a:effectLst/>
                        </a:rPr>
                        <a:t>Test Result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684" marR="67684" marT="0" marB="0"/>
                </a:tc>
                <a:tc hMerge="1">
                  <a:txBody>
                    <a:bodyPr/>
                    <a:lstStyle/>
                    <a:p>
                      <a:endParaRPr lang="en-US"/>
                    </a:p>
                  </a:txBody>
                  <a:tcPr/>
                </a:tc>
                <a:tc rowSpan="2">
                  <a:txBody>
                    <a:bodyPr/>
                    <a:lstStyle/>
                    <a:p>
                      <a:pPr marL="0" marR="0" algn="ctr">
                        <a:lnSpc>
                          <a:spcPct val="115000"/>
                        </a:lnSpc>
                        <a:spcBef>
                          <a:spcPts val="0"/>
                        </a:spcBef>
                        <a:spcAft>
                          <a:spcPts val="0"/>
                        </a:spcAft>
                      </a:pPr>
                      <a:r>
                        <a:rPr lang="en-IN" sz="1200">
                          <a:effectLst/>
                        </a:rPr>
                        <a:t>Comment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684" marR="67684" marT="0" marB="0"/>
                </a:tc>
              </a:tr>
              <a:tr h="55046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IN" sz="14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684" marR="67684" marT="0" marB="0"/>
                </a:tc>
                <a:tc>
                  <a:txBody>
                    <a:bodyPr/>
                    <a:lstStyle/>
                    <a:p>
                      <a:pPr marL="0" marR="0">
                        <a:lnSpc>
                          <a:spcPct val="115000"/>
                        </a:lnSpc>
                        <a:spcBef>
                          <a:spcPts val="0"/>
                        </a:spcBef>
                        <a:spcAft>
                          <a:spcPts val="0"/>
                        </a:spcAft>
                      </a:pPr>
                      <a:r>
                        <a:rPr lang="en-IN" sz="1400">
                          <a:effectLs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684" marR="67684" marT="0" marB="0"/>
                </a:tc>
                <a:tc>
                  <a:txBody>
                    <a:bodyPr/>
                    <a:lstStyle/>
                    <a:p>
                      <a:pPr marL="0" marR="0">
                        <a:lnSpc>
                          <a:spcPct val="115000"/>
                        </a:lnSpc>
                        <a:spcBef>
                          <a:spcPts val="0"/>
                        </a:spcBef>
                        <a:spcAft>
                          <a:spcPts val="0"/>
                        </a:spcAft>
                      </a:pPr>
                      <a:r>
                        <a:rPr lang="en-IN" sz="1400">
                          <a:effectLst/>
                        </a:rPr>
                        <a:t>Accept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684" marR="67684" marT="0" marB="0"/>
                </a:tc>
                <a:tc>
                  <a:txBody>
                    <a:bodyPr/>
                    <a:lstStyle/>
                    <a:p>
                      <a:pPr marL="0" marR="0">
                        <a:lnSpc>
                          <a:spcPct val="115000"/>
                        </a:lnSpc>
                        <a:spcBef>
                          <a:spcPts val="0"/>
                        </a:spcBef>
                        <a:spcAft>
                          <a:spcPts val="0"/>
                        </a:spcAft>
                      </a:pPr>
                      <a:r>
                        <a:rPr lang="en-IN" sz="1400">
                          <a:effectLst/>
                        </a:rPr>
                        <a:t>Reject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684" marR="67684" marT="0" marB="0"/>
                </a:tc>
                <a:tc vMerge="1">
                  <a:txBody>
                    <a:bodyPr/>
                    <a:lstStyle/>
                    <a:p>
                      <a:endParaRPr lang="en-US"/>
                    </a:p>
                  </a:txBody>
                  <a:tcPr/>
                </a:tc>
              </a:tr>
              <a:tr h="1097328">
                <a:tc>
                  <a:txBody>
                    <a:bodyPr/>
                    <a:lstStyle/>
                    <a:p>
                      <a:pPr marL="0" marR="0">
                        <a:lnSpc>
                          <a:spcPct val="115000"/>
                        </a:lnSpc>
                        <a:spcBef>
                          <a:spcPts val="0"/>
                        </a:spcBef>
                        <a:spcAft>
                          <a:spcPts val="0"/>
                        </a:spcAft>
                      </a:pPr>
                      <a:r>
                        <a:rPr lang="en-IN" sz="1400">
                          <a:effectLst/>
                        </a:rPr>
                        <a:t>UT001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684" marR="67684" marT="0" marB="0"/>
                </a:tc>
                <a:tc>
                  <a:txBody>
                    <a:bodyPr/>
                    <a:lstStyle/>
                    <a:p>
                      <a:pPr marL="0" marR="0">
                        <a:lnSpc>
                          <a:spcPct val="115000"/>
                        </a:lnSpc>
                        <a:spcBef>
                          <a:spcPts val="0"/>
                        </a:spcBef>
                        <a:spcAft>
                          <a:spcPts val="0"/>
                        </a:spcAft>
                      </a:pPr>
                      <a:r>
                        <a:rPr lang="en-IN" sz="1400">
                          <a:effectLst/>
                        </a:rPr>
                        <a:t>Student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684" marR="67684" marT="0" marB="0"/>
                </a:tc>
                <a:tc>
                  <a:txBody>
                    <a:bodyPr/>
                    <a:lstStyle/>
                    <a:p>
                      <a:pPr marL="0" marR="0">
                        <a:lnSpc>
                          <a:spcPct val="115000"/>
                        </a:lnSpc>
                        <a:spcBef>
                          <a:spcPts val="0"/>
                        </a:spcBef>
                        <a:spcAft>
                          <a:spcPts val="0"/>
                        </a:spcAft>
                      </a:pPr>
                      <a:r>
                        <a:rPr lang="en-IN" sz="1400">
                          <a:effectLst/>
                        </a:rPr>
                        <a:t>The application should work till End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684" marR="67684" marT="0" marB="0"/>
                </a:tc>
                <a:tc>
                  <a:txBody>
                    <a:bodyPr/>
                    <a:lstStyle/>
                    <a:p>
                      <a:pPr marL="0" marR="0">
                        <a:lnSpc>
                          <a:spcPct val="115000"/>
                        </a:lnSpc>
                        <a:spcBef>
                          <a:spcPts val="0"/>
                        </a:spcBef>
                        <a:spcAft>
                          <a:spcPts val="0"/>
                        </a:spcAft>
                      </a:pPr>
                      <a:r>
                        <a:rPr lang="en-IN" sz="1400" dirty="0">
                          <a:effectLst/>
                        </a:rPr>
                        <a:t> </a:t>
                      </a:r>
                      <a:endParaRPr lang="en-US" sz="1100" dirty="0">
                        <a:effectLst/>
                      </a:endParaRPr>
                    </a:p>
                    <a:p>
                      <a:pPr marL="342900" marR="0" lvl="0" indent="-342900">
                        <a:lnSpc>
                          <a:spcPct val="115000"/>
                        </a:lnSpc>
                        <a:spcBef>
                          <a:spcPts val="0"/>
                        </a:spcBef>
                        <a:spcAft>
                          <a:spcPts val="0"/>
                        </a:spcAft>
                        <a:buFont typeface="Wingdings" panose="05000000000000000000" pitchFamily="2" charset="2"/>
                        <a:buChar char=""/>
                      </a:pPr>
                      <a:r>
                        <a:rPr lang="en-IN" sz="14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684" marR="67684" marT="0" marB="0"/>
                </a:tc>
                <a:tc>
                  <a:txBody>
                    <a:bodyPr/>
                    <a:lstStyle/>
                    <a:p>
                      <a:pPr marL="0" marR="0">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684" marR="67684" marT="0" marB="0"/>
                </a:tc>
                <a:tc>
                  <a:txBody>
                    <a:bodyPr/>
                    <a:lstStyle/>
                    <a:p>
                      <a:pPr marL="285750" marR="0">
                        <a:lnSpc>
                          <a:spcPct val="115000"/>
                        </a:lnSpc>
                        <a:spcBef>
                          <a:spcPts val="0"/>
                        </a:spcBef>
                        <a:spcAft>
                          <a:spcPts val="0"/>
                        </a:spcAft>
                      </a:pPr>
                      <a:r>
                        <a:rPr lang="en-IN" sz="1400">
                          <a:effectLst/>
                        </a:rPr>
                        <a:t> </a:t>
                      </a:r>
                      <a:endParaRPr lang="en-US" sz="1100">
                        <a:effectLst/>
                      </a:endParaRPr>
                    </a:p>
                    <a:p>
                      <a:pPr marL="342900" marR="0" lvl="0" indent="-342900">
                        <a:lnSpc>
                          <a:spcPct val="115000"/>
                        </a:lnSpc>
                        <a:spcBef>
                          <a:spcPts val="0"/>
                        </a:spcBef>
                        <a:spcAft>
                          <a:spcPts val="0"/>
                        </a:spcAft>
                        <a:buFont typeface="Wingdings" panose="05000000000000000000" pitchFamily="2" charset="2"/>
                        <a:buChar char=""/>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684" marR="67684" marT="0" marB="0"/>
                </a:tc>
                <a:tc>
                  <a:txBody>
                    <a:bodyPr/>
                    <a:lstStyle/>
                    <a:p>
                      <a:pPr marL="0" marR="0">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684" marR="67684" marT="0" marB="0"/>
                </a:tc>
                <a:tc>
                  <a:txBody>
                    <a:bodyPr/>
                    <a:lstStyle/>
                    <a:p>
                      <a:pPr marL="0" marR="0">
                        <a:lnSpc>
                          <a:spcPct val="115000"/>
                        </a:lnSpc>
                        <a:spcBef>
                          <a:spcPts val="0"/>
                        </a:spcBef>
                        <a:spcAft>
                          <a:spcPts val="0"/>
                        </a:spcAft>
                      </a:pPr>
                      <a:r>
                        <a:rPr lang="en-IN" sz="1400">
                          <a:effectLst/>
                        </a:rPr>
                        <a:t>Application predicted but UI can be Good.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684" marR="67684" marT="0" marB="0"/>
                </a:tc>
              </a:tr>
              <a:tr h="1376206">
                <a:tc>
                  <a:txBody>
                    <a:bodyPr/>
                    <a:lstStyle/>
                    <a:p>
                      <a:pPr marL="0" marR="0">
                        <a:lnSpc>
                          <a:spcPct val="115000"/>
                        </a:lnSpc>
                        <a:spcBef>
                          <a:spcPts val="0"/>
                        </a:spcBef>
                        <a:spcAft>
                          <a:spcPts val="0"/>
                        </a:spcAft>
                      </a:pPr>
                      <a:r>
                        <a:rPr lang="en-IN" sz="1400">
                          <a:effectLst/>
                        </a:rPr>
                        <a:t>UT002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684" marR="67684" marT="0" marB="0"/>
                </a:tc>
                <a:tc>
                  <a:txBody>
                    <a:bodyPr/>
                    <a:lstStyle/>
                    <a:p>
                      <a:pPr marL="0" marR="0">
                        <a:lnSpc>
                          <a:spcPct val="115000"/>
                        </a:lnSpc>
                        <a:spcBef>
                          <a:spcPts val="0"/>
                        </a:spcBef>
                        <a:spcAft>
                          <a:spcPts val="0"/>
                        </a:spcAft>
                      </a:pPr>
                      <a:r>
                        <a:rPr lang="en-IN" sz="1400">
                          <a:effectLst/>
                        </a:rPr>
                        <a:t>Student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684" marR="67684" marT="0" marB="0"/>
                </a:tc>
                <a:tc>
                  <a:txBody>
                    <a:bodyPr/>
                    <a:lstStyle/>
                    <a:p>
                      <a:pPr marL="0" marR="0">
                        <a:lnSpc>
                          <a:spcPct val="115000"/>
                        </a:lnSpc>
                        <a:spcBef>
                          <a:spcPts val="0"/>
                        </a:spcBef>
                        <a:spcAft>
                          <a:spcPts val="0"/>
                        </a:spcAft>
                      </a:pPr>
                      <a:r>
                        <a:rPr lang="en-IN" sz="1400">
                          <a:effectLst/>
                        </a:rPr>
                        <a:t>The application should verify the offer code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684" marR="67684" marT="0" marB="0"/>
                </a:tc>
                <a:tc>
                  <a:txBody>
                    <a:bodyPr/>
                    <a:lstStyle/>
                    <a:p>
                      <a:pPr marL="0" marR="0">
                        <a:lnSpc>
                          <a:spcPct val="115000"/>
                        </a:lnSpc>
                        <a:spcBef>
                          <a:spcPts val="0"/>
                        </a:spcBef>
                        <a:spcAft>
                          <a:spcPts val="0"/>
                        </a:spcAft>
                      </a:pPr>
                      <a:r>
                        <a:rPr lang="en-IN" sz="1400" dirty="0">
                          <a:effectLst/>
                        </a:rPr>
                        <a:t> </a:t>
                      </a:r>
                      <a:endParaRPr lang="en-US" sz="1100" dirty="0">
                        <a:effectLst/>
                      </a:endParaRPr>
                    </a:p>
                    <a:p>
                      <a:pPr marL="342900" marR="0" lvl="0" indent="-342900">
                        <a:lnSpc>
                          <a:spcPct val="115000"/>
                        </a:lnSpc>
                        <a:spcBef>
                          <a:spcPts val="0"/>
                        </a:spcBef>
                        <a:spcAft>
                          <a:spcPts val="0"/>
                        </a:spcAft>
                        <a:buFont typeface="Wingdings" panose="05000000000000000000" pitchFamily="2" charset="2"/>
                        <a:buChar char=""/>
                      </a:pPr>
                      <a:r>
                        <a:rPr lang="en-IN" sz="14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684" marR="67684" marT="0" marB="0"/>
                </a:tc>
                <a:tc>
                  <a:txBody>
                    <a:bodyPr/>
                    <a:lstStyle/>
                    <a:p>
                      <a:pPr marL="0" marR="0">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684" marR="67684" marT="0" marB="0"/>
                </a:tc>
                <a:tc>
                  <a:txBody>
                    <a:bodyPr/>
                    <a:lstStyle/>
                    <a:p>
                      <a:pPr marL="0" marR="0">
                        <a:lnSpc>
                          <a:spcPct val="115000"/>
                        </a:lnSpc>
                        <a:spcBef>
                          <a:spcPts val="0"/>
                        </a:spcBef>
                        <a:spcAft>
                          <a:spcPts val="0"/>
                        </a:spcAft>
                      </a:pPr>
                      <a:r>
                        <a:rPr lang="en-IN" sz="1400">
                          <a:effectLst/>
                        </a:rPr>
                        <a:t> </a:t>
                      </a:r>
                      <a:endParaRPr lang="en-US" sz="1100">
                        <a:effectLst/>
                      </a:endParaRPr>
                    </a:p>
                    <a:p>
                      <a:pPr marL="342900" marR="0" lvl="0" indent="-342900">
                        <a:lnSpc>
                          <a:spcPct val="115000"/>
                        </a:lnSpc>
                        <a:spcBef>
                          <a:spcPts val="0"/>
                        </a:spcBef>
                        <a:spcAft>
                          <a:spcPts val="0"/>
                        </a:spcAft>
                        <a:buFont typeface="Wingdings" panose="05000000000000000000" pitchFamily="2" charset="2"/>
                        <a:buChar char=""/>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684" marR="67684" marT="0" marB="0"/>
                </a:tc>
                <a:tc>
                  <a:txBody>
                    <a:bodyPr/>
                    <a:lstStyle/>
                    <a:p>
                      <a:pPr marL="0" marR="0">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684" marR="67684" marT="0" marB="0"/>
                </a:tc>
                <a:tc>
                  <a:txBody>
                    <a:bodyPr/>
                    <a:lstStyle/>
                    <a:p>
                      <a:pPr marL="0" marR="0">
                        <a:lnSpc>
                          <a:spcPct val="115000"/>
                        </a:lnSpc>
                        <a:spcBef>
                          <a:spcPts val="0"/>
                        </a:spcBef>
                        <a:spcAft>
                          <a:spcPts val="0"/>
                        </a:spcAft>
                      </a:pPr>
                      <a:r>
                        <a:rPr lang="en-IN" sz="1400">
                          <a:effectLst/>
                        </a:rPr>
                        <a:t>Application verified the offer code satisfied.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684" marR="67684" marT="0" marB="0"/>
                </a:tc>
              </a:tr>
              <a:tr h="275234">
                <a:tc>
                  <a:txBody>
                    <a:bodyPr/>
                    <a:lstStyle/>
                    <a:p>
                      <a:pPr marL="0" marR="0">
                        <a:lnSpc>
                          <a:spcPct val="115000"/>
                        </a:lnSpc>
                        <a:spcBef>
                          <a:spcPts val="0"/>
                        </a:spcBef>
                        <a:spcAft>
                          <a:spcPts val="0"/>
                        </a:spcAft>
                      </a:pPr>
                      <a:r>
                        <a:rPr lang="en-IN" sz="1400">
                          <a:effectLst/>
                        </a:rPr>
                        <a:t>UT003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684" marR="67684" marT="0" marB="0"/>
                </a:tc>
                <a:tc>
                  <a:txBody>
                    <a:bodyPr/>
                    <a:lstStyle/>
                    <a:p>
                      <a:pPr marL="0" marR="0">
                        <a:lnSpc>
                          <a:spcPct val="115000"/>
                        </a:lnSpc>
                        <a:spcBef>
                          <a:spcPts val="0"/>
                        </a:spcBef>
                        <a:spcAft>
                          <a:spcPts val="0"/>
                        </a:spcAft>
                      </a:pPr>
                      <a:r>
                        <a:rPr lang="en-IN" sz="1400" dirty="0">
                          <a:effectLst/>
                        </a:rPr>
                        <a:t> </a:t>
                      </a:r>
                      <a:r>
                        <a:rPr lang="en-IN" sz="1400" dirty="0" smtClean="0">
                          <a:effectLst/>
                        </a:rPr>
                        <a:t>Student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684" marR="67684" marT="0" marB="0"/>
                </a:tc>
                <a:tc>
                  <a:txBody>
                    <a:bodyPr/>
                    <a:lstStyle/>
                    <a:p>
                      <a:pPr marL="0" marR="0">
                        <a:lnSpc>
                          <a:spcPct val="115000"/>
                        </a:lnSpc>
                        <a:spcBef>
                          <a:spcPts val="0"/>
                        </a:spcBef>
                        <a:spcAft>
                          <a:spcPts val="0"/>
                        </a:spcAft>
                      </a:pPr>
                      <a:r>
                        <a:rPr lang="en-IN" sz="1400" dirty="0">
                          <a:effectLst/>
                        </a:rPr>
                        <a:t> </a:t>
                      </a:r>
                      <a:r>
                        <a:rPr lang="en-IN" sz="1400" dirty="0" smtClean="0">
                          <a:effectLst/>
                        </a:rPr>
                        <a:t>Application</a:t>
                      </a:r>
                      <a:r>
                        <a:rPr lang="en-IN" sz="1400" baseline="0" dirty="0" smtClean="0">
                          <a:effectLst/>
                        </a:rPr>
                        <a:t> should display data </a:t>
                      </a:r>
                      <a:r>
                        <a:rPr lang="en-IN" sz="1400" baseline="0" dirty="0" err="1" smtClean="0">
                          <a:effectLst/>
                        </a:rPr>
                        <a:t>wrt</a:t>
                      </a:r>
                      <a:r>
                        <a:rPr lang="en-IN" sz="1400" baseline="0" dirty="0" smtClean="0">
                          <a:effectLst/>
                        </a:rPr>
                        <a:t>, different features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684" marR="67684" marT="0" marB="0"/>
                </a:tc>
                <a:tc>
                  <a:txBody>
                    <a:bodyPr/>
                    <a:lstStyle/>
                    <a:p>
                      <a:pPr marL="0" marR="0">
                        <a:lnSpc>
                          <a:spcPct val="115000"/>
                        </a:lnSpc>
                        <a:spcBef>
                          <a:spcPts val="0"/>
                        </a:spcBef>
                        <a:spcAft>
                          <a:spcPts val="0"/>
                        </a:spcAft>
                      </a:pPr>
                      <a:r>
                        <a:rPr lang="en-IN" sz="1400" dirty="0">
                          <a:effectLst/>
                        </a:rPr>
                        <a:t> </a:t>
                      </a:r>
                      <a:endParaRPr lang="en-IN" sz="1400" dirty="0" smtClean="0">
                        <a:effectLst/>
                      </a:endParaRPr>
                    </a:p>
                    <a:p>
                      <a:pPr marL="0" marR="0">
                        <a:lnSpc>
                          <a:spcPct val="115000"/>
                        </a:lnSpc>
                        <a:spcBef>
                          <a:spcPts val="0"/>
                        </a:spcBef>
                        <a:spcAft>
                          <a:spcPts val="0"/>
                        </a:spcAft>
                      </a:pPr>
                      <a:r>
                        <a:rPr lang="en-IN" sz="1100" dirty="0" smtClean="0">
                          <a:effectLst/>
                        </a:rPr>
                        <a:t> </a:t>
                      </a:r>
                      <a:endParaRPr lang="en-US" sz="1000" dirty="0" smtClean="0">
                        <a:effectLst/>
                      </a:endParaRPr>
                    </a:p>
                    <a:p>
                      <a:pPr marL="342900" marR="0" lvl="0" indent="-342900">
                        <a:lnSpc>
                          <a:spcPct val="115000"/>
                        </a:lnSpc>
                        <a:spcBef>
                          <a:spcPts val="0"/>
                        </a:spcBef>
                        <a:spcAft>
                          <a:spcPts val="0"/>
                        </a:spcAft>
                        <a:buFont typeface="Wingdings" panose="05000000000000000000" pitchFamily="2" charset="2"/>
                        <a:buChar char=""/>
                      </a:pPr>
                      <a:r>
                        <a:rPr lang="en-IN" sz="1100" dirty="0" smtClean="0">
                          <a:effectLst/>
                        </a:rPr>
                        <a:t> </a:t>
                      </a:r>
                      <a:endParaRPr lang="en-US" sz="1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0"/>
                        </a:spcAft>
                        <a:buFont typeface="Wingdings" panose="05000000000000000000" pitchFamily="2" charset="2"/>
                        <a:buNone/>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684" marR="67684" marT="0" marB="0"/>
                </a:tc>
                <a:tc>
                  <a:txBody>
                    <a:bodyPr/>
                    <a:lstStyle/>
                    <a:p>
                      <a:pPr marL="0" marR="0">
                        <a:lnSpc>
                          <a:spcPct val="115000"/>
                        </a:lnSpc>
                        <a:spcBef>
                          <a:spcPts val="0"/>
                        </a:spcBef>
                        <a:spcAft>
                          <a:spcPts val="0"/>
                        </a:spcAft>
                      </a:pPr>
                      <a:r>
                        <a:rPr lang="en-IN" sz="14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684" marR="67684" marT="0" marB="0"/>
                </a:tc>
                <a:tc>
                  <a:txBody>
                    <a:bodyPr/>
                    <a:lstStyle/>
                    <a:p>
                      <a:pPr marL="0" marR="0">
                        <a:lnSpc>
                          <a:spcPct val="115000"/>
                        </a:lnSpc>
                        <a:spcBef>
                          <a:spcPts val="0"/>
                        </a:spcBef>
                        <a:spcAft>
                          <a:spcPts val="0"/>
                        </a:spcAft>
                      </a:pPr>
                      <a:r>
                        <a:rPr lang="en-IN" sz="1400" dirty="0">
                          <a:effectLst/>
                        </a:rPr>
                        <a:t> </a:t>
                      </a:r>
                      <a:endParaRPr lang="en-IN" sz="1400" dirty="0" smtClean="0">
                        <a:effectLst/>
                      </a:endParaRPr>
                    </a:p>
                    <a:p>
                      <a:pPr marL="0" marR="0">
                        <a:lnSpc>
                          <a:spcPct val="115000"/>
                        </a:lnSpc>
                        <a:spcBef>
                          <a:spcPts val="0"/>
                        </a:spcBef>
                        <a:spcAft>
                          <a:spcPts val="0"/>
                        </a:spcAft>
                      </a:pPr>
                      <a:r>
                        <a:rPr lang="en-IN" sz="1100" dirty="0" smtClean="0">
                          <a:effectLst/>
                        </a:rPr>
                        <a:t> </a:t>
                      </a:r>
                      <a:endParaRPr lang="en-US" sz="1000" dirty="0" smtClean="0">
                        <a:effectLst/>
                      </a:endParaRPr>
                    </a:p>
                    <a:p>
                      <a:pPr marL="342900" marR="0" lvl="0" indent="-342900">
                        <a:lnSpc>
                          <a:spcPct val="115000"/>
                        </a:lnSpc>
                        <a:spcBef>
                          <a:spcPts val="0"/>
                        </a:spcBef>
                        <a:spcAft>
                          <a:spcPts val="0"/>
                        </a:spcAft>
                        <a:buFont typeface="Wingdings" panose="05000000000000000000" pitchFamily="2" charset="2"/>
                        <a:buChar char=""/>
                      </a:pPr>
                      <a:r>
                        <a:rPr lang="en-IN" sz="1100" dirty="0" smtClean="0">
                          <a:effectLst/>
                        </a:rPr>
                        <a:t> </a:t>
                      </a:r>
                      <a:endParaRPr lang="en-US" sz="1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IN" sz="1100" dirty="0" smtClean="0">
                          <a:effectLst/>
                        </a:rPr>
                        <a:t> </a:t>
                      </a:r>
                      <a:endParaRPr lang="en-US" sz="1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684" marR="67684" marT="0" marB="0"/>
                </a:tc>
                <a:tc>
                  <a:txBody>
                    <a:bodyPr/>
                    <a:lstStyle/>
                    <a:p>
                      <a:pPr marL="0" marR="0">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684" marR="67684" marT="0" marB="0"/>
                </a:tc>
                <a:tc>
                  <a:txBody>
                    <a:bodyPr/>
                    <a:lstStyle/>
                    <a:p>
                      <a:pPr marL="0" marR="0">
                        <a:lnSpc>
                          <a:spcPct val="115000"/>
                        </a:lnSpc>
                        <a:spcBef>
                          <a:spcPts val="0"/>
                        </a:spcBef>
                        <a:spcAft>
                          <a:spcPts val="0"/>
                        </a:spcAft>
                      </a:pPr>
                      <a:r>
                        <a:rPr lang="en-IN" sz="1400" smtClean="0">
                          <a:effectLst/>
                          <a:latin typeface="+mn-lt"/>
                          <a:ea typeface="+mn-ea"/>
                          <a:cs typeface="+mn-cs"/>
                        </a:rPr>
                        <a:t>Detail</a:t>
                      </a:r>
                      <a:r>
                        <a:rPr lang="en-IN" sz="1400" baseline="0" smtClean="0">
                          <a:effectLst/>
                          <a:latin typeface="+mn-lt"/>
                          <a:ea typeface="+mn-ea"/>
                          <a:cs typeface="+mn-cs"/>
                        </a:rPr>
                        <a:t> </a:t>
                      </a:r>
                      <a:r>
                        <a:rPr lang="en-IN" sz="1400" baseline="0" dirty="0" smtClean="0">
                          <a:effectLst/>
                          <a:latin typeface="+mn-lt"/>
                          <a:ea typeface="+mn-ea"/>
                          <a:cs typeface="+mn-cs"/>
                        </a:rPr>
                        <a:t>description should be better.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684" marR="67684" marT="0" marB="0"/>
                </a:tc>
              </a:tr>
            </a:tbl>
          </a:graphicData>
        </a:graphic>
      </p:graphicFrame>
    </p:spTree>
    <p:extLst>
      <p:ext uri="{BB962C8B-B14F-4D97-AF65-F5344CB8AC3E}">
        <p14:creationId xmlns:p14="http://schemas.microsoft.com/office/powerpoint/2010/main" val="12456906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Size –LOC (lines of codes)</a:t>
            </a:r>
            <a:endParaRPr lang="en-US" dirty="0"/>
          </a:p>
        </p:txBody>
      </p:sp>
      <p:sp>
        <p:nvSpPr>
          <p:cNvPr id="3" name="Content Placeholder 2"/>
          <p:cNvSpPr>
            <a:spLocks noGrp="1"/>
          </p:cNvSpPr>
          <p:nvPr>
            <p:ph idx="1"/>
          </p:nvPr>
        </p:nvSpPr>
        <p:spPr/>
        <p:txBody>
          <a:bodyPr/>
          <a:lstStyle/>
          <a:p>
            <a:r>
              <a:rPr lang="en-US" dirty="0" smtClean="0"/>
              <a:t>The Estimate lines of code was 2000.</a:t>
            </a:r>
          </a:p>
          <a:p>
            <a:r>
              <a:rPr lang="en-US" dirty="0" smtClean="0"/>
              <a:t>The new estimated value for line of code came to be 2090 using sonar </a:t>
            </a:r>
            <a:r>
              <a:rPr lang="en-US" dirty="0" err="1" smtClean="0"/>
              <a:t>qube</a:t>
            </a:r>
            <a:r>
              <a:rPr lang="en-US" dirty="0" smtClean="0"/>
              <a:t>.</a:t>
            </a:r>
          </a:p>
          <a:p>
            <a:r>
              <a:rPr lang="en-US" dirty="0" smtClean="0"/>
              <a:t>The sonar </a:t>
            </a:r>
            <a:r>
              <a:rPr lang="en-US" dirty="0" err="1" smtClean="0"/>
              <a:t>qube</a:t>
            </a:r>
            <a:r>
              <a:rPr lang="en-US" dirty="0" smtClean="0"/>
              <a:t> does not </a:t>
            </a:r>
            <a:r>
              <a:rPr lang="en-US" dirty="0" err="1" smtClean="0"/>
              <a:t>analyse</a:t>
            </a:r>
            <a:r>
              <a:rPr lang="en-US" dirty="0" smtClean="0"/>
              <a:t> the html, </a:t>
            </a:r>
            <a:r>
              <a:rPr lang="en-US" dirty="0" err="1" smtClean="0"/>
              <a:t>css</a:t>
            </a:r>
            <a:r>
              <a:rPr lang="en-US" dirty="0" smtClean="0"/>
              <a:t> and </a:t>
            </a:r>
            <a:r>
              <a:rPr lang="en-US" dirty="0" err="1" smtClean="0"/>
              <a:t>Jsp</a:t>
            </a:r>
            <a:r>
              <a:rPr lang="en-US" dirty="0" smtClean="0"/>
              <a:t> files.</a:t>
            </a:r>
          </a:p>
          <a:p>
            <a:r>
              <a:rPr lang="en-US" dirty="0" smtClean="0"/>
              <a:t>Therefore including the Html and </a:t>
            </a:r>
            <a:r>
              <a:rPr lang="en-US" dirty="0" err="1" smtClean="0"/>
              <a:t>Jsp</a:t>
            </a:r>
            <a:r>
              <a:rPr lang="en-US" dirty="0" smtClean="0"/>
              <a:t> files the lines of code reached to 5200</a:t>
            </a:r>
            <a:endParaRPr lang="en-US" dirty="0"/>
          </a:p>
        </p:txBody>
      </p:sp>
    </p:spTree>
    <p:extLst>
      <p:ext uri="{BB962C8B-B14F-4D97-AF65-F5344CB8AC3E}">
        <p14:creationId xmlns:p14="http://schemas.microsoft.com/office/powerpoint/2010/main" val="15031306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 Output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9632" y="1824028"/>
            <a:ext cx="6711950" cy="3281397"/>
          </a:xfrm>
          <a:ln>
            <a:solidFill>
              <a:schemeClr val="bg1"/>
            </a:solidFill>
          </a:ln>
        </p:spPr>
      </p:pic>
      <p:sp>
        <p:nvSpPr>
          <p:cNvPr id="5" name="TextBox 4"/>
          <p:cNvSpPr txBox="1"/>
          <p:nvPr/>
        </p:nvSpPr>
        <p:spPr>
          <a:xfrm>
            <a:off x="2355514" y="5445224"/>
            <a:ext cx="5184576" cy="369332"/>
          </a:xfrm>
          <a:prstGeom prst="rect">
            <a:avLst/>
          </a:prstGeom>
          <a:noFill/>
        </p:spPr>
        <p:txBody>
          <a:bodyPr wrap="square" rtlCol="0">
            <a:spAutoFit/>
          </a:bodyPr>
          <a:lstStyle/>
          <a:p>
            <a:r>
              <a:rPr lang="en-US" dirty="0" smtClean="0"/>
              <a:t>Fig: Lines of code by </a:t>
            </a:r>
            <a:r>
              <a:rPr lang="en-US" dirty="0" err="1" smtClean="0"/>
              <a:t>sonarqube</a:t>
            </a:r>
            <a:endParaRPr lang="en-US" dirty="0"/>
          </a:p>
        </p:txBody>
      </p:sp>
    </p:spTree>
    <p:extLst>
      <p:ext uri="{BB962C8B-B14F-4D97-AF65-F5344CB8AC3E}">
        <p14:creationId xmlns:p14="http://schemas.microsoft.com/office/powerpoint/2010/main" val="18489690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Analysis</a:t>
            </a:r>
            <a:endParaRPr lang="en-US" dirty="0"/>
          </a:p>
        </p:txBody>
      </p:sp>
      <p:sp>
        <p:nvSpPr>
          <p:cNvPr id="3" name="Content Placeholder 2"/>
          <p:cNvSpPr>
            <a:spLocks noGrp="1"/>
          </p:cNvSpPr>
          <p:nvPr>
            <p:ph idx="1"/>
          </p:nvPr>
        </p:nvSpPr>
        <p:spPr/>
        <p:txBody>
          <a:bodyPr/>
          <a:lstStyle/>
          <a:p>
            <a:r>
              <a:rPr lang="en-US" dirty="0" smtClean="0"/>
              <a:t>The lines of code reached out to be 5.2K for the project. Therefore,</a:t>
            </a:r>
          </a:p>
          <a:p>
            <a:r>
              <a:rPr lang="en-US" dirty="0"/>
              <a:t>Work Done Per person per month=3*(5.2)^1.12=19.012/month</a:t>
            </a:r>
          </a:p>
          <a:p>
            <a:endParaRPr lang="en-US" dirty="0"/>
          </a:p>
          <a:p>
            <a:r>
              <a:rPr lang="en-US" dirty="0"/>
              <a:t>Work Done by 2 person for 4 months= 2*19.012/4=9.506</a:t>
            </a:r>
          </a:p>
          <a:p>
            <a:endParaRPr lang="en-US" dirty="0"/>
          </a:p>
          <a:p>
            <a:r>
              <a:rPr lang="en-US" dirty="0"/>
              <a:t>Cost Estimation if We will take </a:t>
            </a:r>
            <a:r>
              <a:rPr lang="en-US" dirty="0" err="1"/>
              <a:t>Rs</a:t>
            </a:r>
            <a:r>
              <a:rPr lang="en-US" dirty="0"/>
              <a:t> 2 per LOC then Cost of the Project till now is= 2*9.506=RS.19.01K</a:t>
            </a:r>
          </a:p>
        </p:txBody>
      </p:sp>
    </p:spTree>
    <p:extLst>
      <p:ext uri="{BB962C8B-B14F-4D97-AF65-F5344CB8AC3E}">
        <p14:creationId xmlns:p14="http://schemas.microsoft.com/office/powerpoint/2010/main" val="26526716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Defect Analysis</a:t>
            </a:r>
            <a:endParaRPr lang="en-US" dirty="0"/>
          </a:p>
        </p:txBody>
      </p:sp>
      <p:sp>
        <p:nvSpPr>
          <p:cNvPr id="3" name="Content Placeholder 2"/>
          <p:cNvSpPr>
            <a:spLocks noGrp="1"/>
          </p:cNvSpPr>
          <p:nvPr>
            <p:ph idx="1"/>
          </p:nvPr>
        </p:nvSpPr>
        <p:spPr/>
        <p:txBody>
          <a:bodyPr/>
          <a:lstStyle/>
          <a:p>
            <a:r>
              <a:rPr lang="en-US" dirty="0" smtClean="0"/>
              <a:t>It is the process of handling the defects fount during the different phases of the testing.</a:t>
            </a:r>
          </a:p>
          <a:p>
            <a:r>
              <a:rPr lang="en-US" dirty="0" smtClean="0"/>
              <a:t>The defect report is a report  with complete defect description and handling of the description. </a:t>
            </a:r>
            <a:endParaRPr lang="en-US" dirty="0"/>
          </a:p>
        </p:txBody>
      </p:sp>
    </p:spTree>
    <p:extLst>
      <p:ext uri="{BB962C8B-B14F-4D97-AF65-F5344CB8AC3E}">
        <p14:creationId xmlns:p14="http://schemas.microsoft.com/office/powerpoint/2010/main" val="17806369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Defect Report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81278696"/>
              </p:ext>
            </p:extLst>
          </p:nvPr>
        </p:nvGraphicFramePr>
        <p:xfrm>
          <a:off x="2339752" y="1412776"/>
          <a:ext cx="3860873" cy="4889754"/>
        </p:xfrm>
        <a:graphic>
          <a:graphicData uri="http://schemas.openxmlformats.org/drawingml/2006/table">
            <a:tbl>
              <a:tblPr firstRow="1" firstCol="1" bandRow="1">
                <a:tableStyleId>{5C22544A-7EE6-4342-B048-85BDC9FD1C3A}</a:tableStyleId>
              </a:tblPr>
              <a:tblGrid>
                <a:gridCol w="1490482"/>
                <a:gridCol w="2370391"/>
              </a:tblGrid>
              <a:tr h="155399">
                <a:tc gridSpan="2">
                  <a:txBody>
                    <a:bodyPr/>
                    <a:lstStyle/>
                    <a:p>
                      <a:pPr marL="0" marR="0" algn="ctr">
                        <a:lnSpc>
                          <a:spcPct val="115000"/>
                        </a:lnSpc>
                        <a:spcBef>
                          <a:spcPts val="0"/>
                        </a:spcBef>
                        <a:spcAft>
                          <a:spcPts val="0"/>
                        </a:spcAft>
                        <a:tabLst>
                          <a:tab pos="4752975" algn="l"/>
                        </a:tabLst>
                      </a:pPr>
                      <a:r>
                        <a:rPr lang="en-IN" sz="900" dirty="0">
                          <a:effectLst/>
                        </a:rPr>
                        <a:t>Defect Report</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c hMerge="1">
                  <a:txBody>
                    <a:bodyPr/>
                    <a:lstStyle/>
                    <a:p>
                      <a:endParaRPr lang="en-US"/>
                    </a:p>
                  </a:txBody>
                  <a:tcPr/>
                </a:tc>
              </a:tr>
              <a:tr h="155399">
                <a:tc>
                  <a:txBody>
                    <a:bodyPr/>
                    <a:lstStyle/>
                    <a:p>
                      <a:pPr marL="171450" marR="0" lvl="0" indent="-171450">
                        <a:lnSpc>
                          <a:spcPct val="115000"/>
                        </a:lnSpc>
                        <a:spcBef>
                          <a:spcPts val="0"/>
                        </a:spcBef>
                        <a:spcAft>
                          <a:spcPts val="0"/>
                        </a:spcAft>
                        <a:buFont typeface="Arial" panose="020B0604020202020204" pitchFamily="34" charset="0"/>
                        <a:buChar char="•"/>
                        <a:tabLst>
                          <a:tab pos="4752975" algn="l"/>
                        </a:tabLst>
                      </a:pPr>
                      <a:r>
                        <a:rPr lang="en-IN" sz="900" dirty="0">
                          <a:effectLst/>
                        </a:rPr>
                        <a:t>ID</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c>
                  <a:txBody>
                    <a:bodyPr/>
                    <a:lstStyle/>
                    <a:p>
                      <a:pPr marL="0" marR="0">
                        <a:lnSpc>
                          <a:spcPct val="115000"/>
                        </a:lnSpc>
                        <a:spcBef>
                          <a:spcPts val="0"/>
                        </a:spcBef>
                        <a:spcAft>
                          <a:spcPts val="0"/>
                        </a:spcAft>
                        <a:tabLst>
                          <a:tab pos="4752975" algn="l"/>
                        </a:tabLst>
                      </a:pPr>
                      <a:r>
                        <a:rPr lang="en-IN" sz="900">
                          <a:effectLst/>
                        </a:rPr>
                        <a:t>DT001</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r>
              <a:tr h="155399">
                <a:tc>
                  <a:txBody>
                    <a:bodyPr/>
                    <a:lstStyle/>
                    <a:p>
                      <a:pPr marL="171450" marR="0" lvl="0" indent="-171450">
                        <a:lnSpc>
                          <a:spcPct val="115000"/>
                        </a:lnSpc>
                        <a:spcBef>
                          <a:spcPts val="0"/>
                        </a:spcBef>
                        <a:spcAft>
                          <a:spcPts val="0"/>
                        </a:spcAft>
                        <a:buFont typeface="Arial" panose="020B0604020202020204" pitchFamily="34" charset="0"/>
                        <a:buChar char="•"/>
                        <a:tabLst>
                          <a:tab pos="4752975" algn="l"/>
                        </a:tabLst>
                      </a:pPr>
                      <a:r>
                        <a:rPr lang="en-IN" sz="900" dirty="0">
                          <a:effectLst/>
                        </a:rPr>
                        <a:t>Project Name</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c>
                  <a:txBody>
                    <a:bodyPr/>
                    <a:lstStyle/>
                    <a:p>
                      <a:pPr marL="0" marR="0">
                        <a:lnSpc>
                          <a:spcPct val="115000"/>
                        </a:lnSpc>
                        <a:spcBef>
                          <a:spcPts val="0"/>
                        </a:spcBef>
                        <a:spcAft>
                          <a:spcPts val="0"/>
                        </a:spcAft>
                        <a:tabLst>
                          <a:tab pos="4752975" algn="l"/>
                        </a:tabLst>
                      </a:pPr>
                      <a:r>
                        <a:rPr lang="en-IN" sz="900">
                          <a:effectLst/>
                        </a:rPr>
                        <a:t>Major Project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r>
              <a:tr h="155399">
                <a:tc>
                  <a:txBody>
                    <a:bodyPr/>
                    <a:lstStyle/>
                    <a:p>
                      <a:pPr marL="171450" marR="0" lvl="0" indent="-171450">
                        <a:lnSpc>
                          <a:spcPct val="115000"/>
                        </a:lnSpc>
                        <a:spcBef>
                          <a:spcPts val="0"/>
                        </a:spcBef>
                        <a:spcAft>
                          <a:spcPts val="0"/>
                        </a:spcAft>
                        <a:buFont typeface="Arial" panose="020B0604020202020204" pitchFamily="34" charset="0"/>
                        <a:buChar char="•"/>
                        <a:tabLst>
                          <a:tab pos="4752975" algn="l"/>
                        </a:tabLst>
                      </a:pPr>
                      <a:r>
                        <a:rPr lang="en-IN" sz="900" dirty="0">
                          <a:effectLst/>
                        </a:rPr>
                        <a:t>Product Name</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c>
                  <a:txBody>
                    <a:bodyPr/>
                    <a:lstStyle/>
                    <a:p>
                      <a:pPr marL="0" marR="0">
                        <a:lnSpc>
                          <a:spcPct val="115000"/>
                        </a:lnSpc>
                        <a:spcBef>
                          <a:spcPts val="0"/>
                        </a:spcBef>
                        <a:spcAft>
                          <a:spcPts val="0"/>
                        </a:spcAft>
                        <a:tabLst>
                          <a:tab pos="4752975" algn="l"/>
                        </a:tabLst>
                      </a:pPr>
                      <a:r>
                        <a:rPr lang="en-IN" sz="900">
                          <a:effectLst/>
                        </a:rPr>
                        <a:t>Restaurant business development system (RBDS)</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r>
              <a:tr h="155399">
                <a:tc>
                  <a:txBody>
                    <a:bodyPr/>
                    <a:lstStyle/>
                    <a:p>
                      <a:pPr marL="171450" marR="0" lvl="0" indent="-171450">
                        <a:lnSpc>
                          <a:spcPct val="115000"/>
                        </a:lnSpc>
                        <a:spcBef>
                          <a:spcPts val="0"/>
                        </a:spcBef>
                        <a:spcAft>
                          <a:spcPts val="0"/>
                        </a:spcAft>
                        <a:buFont typeface="Arial" panose="020B0604020202020204" pitchFamily="34" charset="0"/>
                        <a:buChar char="•"/>
                        <a:tabLst>
                          <a:tab pos="4752975" algn="l"/>
                        </a:tabLst>
                      </a:pPr>
                      <a:r>
                        <a:rPr lang="en-IN" sz="900" dirty="0">
                          <a:effectLst/>
                        </a:rPr>
                        <a:t>Release Version</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c>
                  <a:txBody>
                    <a:bodyPr/>
                    <a:lstStyle/>
                    <a:p>
                      <a:pPr marL="0" marR="0">
                        <a:lnSpc>
                          <a:spcPct val="115000"/>
                        </a:lnSpc>
                        <a:spcBef>
                          <a:spcPts val="0"/>
                        </a:spcBef>
                        <a:spcAft>
                          <a:spcPts val="0"/>
                        </a:spcAft>
                        <a:tabLst>
                          <a:tab pos="4752975" algn="l"/>
                        </a:tabLst>
                      </a:pPr>
                      <a:r>
                        <a:rPr lang="en-IN" sz="900">
                          <a:effectLst/>
                        </a:rPr>
                        <a:t>1.0</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r>
              <a:tr h="155399">
                <a:tc>
                  <a:txBody>
                    <a:bodyPr/>
                    <a:lstStyle/>
                    <a:p>
                      <a:pPr marL="171450" marR="0" lvl="0" indent="-171450">
                        <a:lnSpc>
                          <a:spcPct val="115000"/>
                        </a:lnSpc>
                        <a:spcBef>
                          <a:spcPts val="0"/>
                        </a:spcBef>
                        <a:spcAft>
                          <a:spcPts val="0"/>
                        </a:spcAft>
                        <a:buFont typeface="Arial" panose="020B0604020202020204" pitchFamily="34" charset="0"/>
                        <a:buChar char="•"/>
                        <a:tabLst>
                          <a:tab pos="4752975" algn="l"/>
                        </a:tabLst>
                      </a:pPr>
                      <a:r>
                        <a:rPr lang="en-IN" sz="900" dirty="0">
                          <a:effectLst/>
                        </a:rPr>
                        <a:t>Module</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c>
                  <a:txBody>
                    <a:bodyPr/>
                    <a:lstStyle/>
                    <a:p>
                      <a:pPr marL="0" marR="0">
                        <a:lnSpc>
                          <a:spcPct val="115000"/>
                        </a:lnSpc>
                        <a:spcBef>
                          <a:spcPts val="0"/>
                        </a:spcBef>
                        <a:spcAft>
                          <a:spcPts val="0"/>
                        </a:spcAft>
                        <a:tabLst>
                          <a:tab pos="4752975" algn="l"/>
                        </a:tabLst>
                      </a:pPr>
                      <a:r>
                        <a:rPr lang="en-IN" sz="900">
                          <a:effectLst/>
                        </a:rPr>
                        <a:t>DB Connectivity</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r>
              <a:tr h="155399">
                <a:tc>
                  <a:txBody>
                    <a:bodyPr/>
                    <a:lstStyle/>
                    <a:p>
                      <a:pPr marL="171450" marR="0" lvl="0" indent="-171450">
                        <a:lnSpc>
                          <a:spcPct val="115000"/>
                        </a:lnSpc>
                        <a:spcBef>
                          <a:spcPts val="0"/>
                        </a:spcBef>
                        <a:spcAft>
                          <a:spcPts val="0"/>
                        </a:spcAft>
                        <a:buFont typeface="Arial" panose="020B0604020202020204" pitchFamily="34" charset="0"/>
                        <a:buChar char="•"/>
                        <a:tabLst>
                          <a:tab pos="4752975" algn="l"/>
                        </a:tabLst>
                      </a:pPr>
                      <a:r>
                        <a:rPr lang="en-IN" sz="900" dirty="0">
                          <a:effectLst/>
                        </a:rPr>
                        <a:t>Detect Build Version</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c>
                  <a:txBody>
                    <a:bodyPr/>
                    <a:lstStyle/>
                    <a:p>
                      <a:pPr marL="0" marR="0">
                        <a:lnSpc>
                          <a:spcPct val="115000"/>
                        </a:lnSpc>
                        <a:spcBef>
                          <a:spcPts val="0"/>
                        </a:spcBef>
                        <a:spcAft>
                          <a:spcPts val="0"/>
                        </a:spcAft>
                        <a:tabLst>
                          <a:tab pos="4752975" algn="l"/>
                        </a:tabLst>
                      </a:pPr>
                      <a:r>
                        <a:rPr lang="en-IN" sz="900">
                          <a:effectLst/>
                        </a:rPr>
                        <a:t>1.0</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r>
              <a:tr h="155399">
                <a:tc>
                  <a:txBody>
                    <a:bodyPr/>
                    <a:lstStyle/>
                    <a:p>
                      <a:pPr marL="171450" marR="0" lvl="0" indent="-171450">
                        <a:lnSpc>
                          <a:spcPct val="115000"/>
                        </a:lnSpc>
                        <a:spcBef>
                          <a:spcPts val="0"/>
                        </a:spcBef>
                        <a:spcAft>
                          <a:spcPts val="0"/>
                        </a:spcAft>
                        <a:buFont typeface="Arial" panose="020B0604020202020204" pitchFamily="34" charset="0"/>
                        <a:buChar char="•"/>
                        <a:tabLst>
                          <a:tab pos="4752975" algn="l"/>
                        </a:tabLst>
                      </a:pPr>
                      <a:r>
                        <a:rPr lang="en-IN" sz="900" dirty="0">
                          <a:effectLst/>
                        </a:rPr>
                        <a:t>Summary</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c>
                  <a:txBody>
                    <a:bodyPr/>
                    <a:lstStyle/>
                    <a:p>
                      <a:pPr marL="0" marR="0">
                        <a:lnSpc>
                          <a:spcPct val="115000"/>
                        </a:lnSpc>
                        <a:spcBef>
                          <a:spcPts val="0"/>
                        </a:spcBef>
                        <a:spcAft>
                          <a:spcPts val="0"/>
                        </a:spcAft>
                        <a:tabLst>
                          <a:tab pos="4752975" algn="l"/>
                        </a:tabLst>
                      </a:pPr>
                      <a:r>
                        <a:rPr lang="en-IN" sz="900">
                          <a:effectLst/>
                        </a:rPr>
                        <a:t>Oracle 10G jar file unstable for connection</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r>
              <a:tr h="466196">
                <a:tc>
                  <a:txBody>
                    <a:bodyPr/>
                    <a:lstStyle/>
                    <a:p>
                      <a:pPr marL="171450" marR="0" lvl="0" indent="-171450">
                        <a:lnSpc>
                          <a:spcPct val="115000"/>
                        </a:lnSpc>
                        <a:spcBef>
                          <a:spcPts val="0"/>
                        </a:spcBef>
                        <a:spcAft>
                          <a:spcPts val="0"/>
                        </a:spcAft>
                        <a:buFont typeface="Arial" panose="020B0604020202020204" pitchFamily="34" charset="0"/>
                        <a:buChar char="•"/>
                        <a:tabLst>
                          <a:tab pos="4752975" algn="l"/>
                        </a:tabLst>
                      </a:pPr>
                      <a:r>
                        <a:rPr lang="en-IN" sz="900" dirty="0">
                          <a:effectLst/>
                        </a:rPr>
                        <a:t>Description</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c>
                  <a:txBody>
                    <a:bodyPr/>
                    <a:lstStyle/>
                    <a:p>
                      <a:pPr marL="0" marR="0">
                        <a:lnSpc>
                          <a:spcPct val="115000"/>
                        </a:lnSpc>
                        <a:spcBef>
                          <a:spcPts val="0"/>
                        </a:spcBef>
                        <a:spcAft>
                          <a:spcPts val="0"/>
                        </a:spcAft>
                        <a:tabLst>
                          <a:tab pos="4752975" algn="l"/>
                        </a:tabLst>
                      </a:pPr>
                      <a:r>
                        <a:rPr lang="en-IN" sz="900">
                          <a:effectLst/>
                        </a:rPr>
                        <a:t>After Sometimes of execution the link to database terminates which causes unexpected error to application</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r>
              <a:tr h="932391">
                <a:tc>
                  <a:txBody>
                    <a:bodyPr/>
                    <a:lstStyle/>
                    <a:p>
                      <a:pPr marL="171450" marR="0" lvl="0" indent="-171450">
                        <a:lnSpc>
                          <a:spcPct val="115000"/>
                        </a:lnSpc>
                        <a:spcBef>
                          <a:spcPts val="0"/>
                        </a:spcBef>
                        <a:spcAft>
                          <a:spcPts val="0"/>
                        </a:spcAft>
                        <a:buFont typeface="Arial" panose="020B0604020202020204" pitchFamily="34" charset="0"/>
                        <a:buChar char="•"/>
                        <a:tabLst>
                          <a:tab pos="4752975" algn="l"/>
                        </a:tabLst>
                      </a:pPr>
                      <a:r>
                        <a:rPr lang="en-IN" sz="900" dirty="0">
                          <a:effectLst/>
                        </a:rPr>
                        <a:t>Steps to replicate</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c>
                  <a:txBody>
                    <a:bodyPr/>
                    <a:lstStyle/>
                    <a:p>
                      <a:pPr marL="342900" marR="0" lvl="0" indent="-342900">
                        <a:lnSpc>
                          <a:spcPct val="115000"/>
                        </a:lnSpc>
                        <a:spcBef>
                          <a:spcPts val="0"/>
                        </a:spcBef>
                        <a:spcAft>
                          <a:spcPts val="0"/>
                        </a:spcAft>
                        <a:buFont typeface="+mj-lt"/>
                        <a:buAutoNum type="romanUcPeriod"/>
                        <a:tabLst>
                          <a:tab pos="4752975" algn="l"/>
                        </a:tabLst>
                      </a:pPr>
                      <a:r>
                        <a:rPr lang="en-IN" sz="900">
                          <a:effectLst/>
                        </a:rPr>
                        <a:t>Add Oracle 10G Jar file to the libraries of application.</a:t>
                      </a:r>
                      <a:endParaRPr lang="en-US" sz="700">
                        <a:effectLst/>
                      </a:endParaRPr>
                    </a:p>
                    <a:p>
                      <a:pPr marL="342900" marR="0" lvl="0" indent="-342900">
                        <a:lnSpc>
                          <a:spcPct val="115000"/>
                        </a:lnSpc>
                        <a:spcBef>
                          <a:spcPts val="0"/>
                        </a:spcBef>
                        <a:spcAft>
                          <a:spcPts val="0"/>
                        </a:spcAft>
                        <a:buFont typeface="+mj-lt"/>
                        <a:buAutoNum type="romanUcPeriod"/>
                        <a:tabLst>
                          <a:tab pos="4752975" algn="l"/>
                        </a:tabLst>
                      </a:pPr>
                      <a:r>
                        <a:rPr lang="en-IN" sz="900">
                          <a:effectLst/>
                        </a:rPr>
                        <a:t>Clean and Build the Project.</a:t>
                      </a:r>
                      <a:endParaRPr lang="en-US" sz="700">
                        <a:effectLst/>
                      </a:endParaRPr>
                    </a:p>
                    <a:p>
                      <a:pPr marL="342900" marR="0" lvl="0" indent="-342900">
                        <a:lnSpc>
                          <a:spcPct val="115000"/>
                        </a:lnSpc>
                        <a:spcBef>
                          <a:spcPts val="0"/>
                        </a:spcBef>
                        <a:spcAft>
                          <a:spcPts val="0"/>
                        </a:spcAft>
                        <a:buFont typeface="+mj-lt"/>
                        <a:buAutoNum type="romanUcPeriod"/>
                        <a:tabLst>
                          <a:tab pos="4752975" algn="l"/>
                        </a:tabLst>
                      </a:pPr>
                      <a:r>
                        <a:rPr lang="en-IN" sz="900">
                          <a:effectLst/>
                        </a:rPr>
                        <a:t>Run the Application N no of time till the connection breaks.</a:t>
                      </a:r>
                      <a:endParaRPr lang="en-US" sz="700">
                        <a:effectLst/>
                      </a:endParaRPr>
                    </a:p>
                    <a:p>
                      <a:pPr marL="342900" marR="0" lvl="0" indent="-342900">
                        <a:lnSpc>
                          <a:spcPct val="115000"/>
                        </a:lnSpc>
                        <a:spcBef>
                          <a:spcPts val="0"/>
                        </a:spcBef>
                        <a:spcAft>
                          <a:spcPts val="0"/>
                        </a:spcAft>
                        <a:buFont typeface="+mj-lt"/>
                        <a:buAutoNum type="romanUcPeriod"/>
                        <a:tabLst>
                          <a:tab pos="4752975" algn="l"/>
                        </a:tabLst>
                      </a:pPr>
                      <a:r>
                        <a:rPr lang="en-IN" sz="900">
                          <a:effectLst/>
                        </a:rPr>
                        <a:t>Error occurs.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r>
              <a:tr h="155399">
                <a:tc>
                  <a:txBody>
                    <a:bodyPr/>
                    <a:lstStyle/>
                    <a:p>
                      <a:pPr marL="171450" marR="0" lvl="0" indent="-171450">
                        <a:lnSpc>
                          <a:spcPct val="115000"/>
                        </a:lnSpc>
                        <a:spcBef>
                          <a:spcPts val="0"/>
                        </a:spcBef>
                        <a:spcAft>
                          <a:spcPts val="0"/>
                        </a:spcAft>
                        <a:buFont typeface="Arial" panose="020B0604020202020204" pitchFamily="34" charset="0"/>
                        <a:buChar char="•"/>
                        <a:tabLst>
                          <a:tab pos="4752975" algn="l"/>
                        </a:tabLst>
                      </a:pPr>
                      <a:r>
                        <a:rPr lang="en-IN" sz="900" dirty="0">
                          <a:effectLst/>
                        </a:rPr>
                        <a:t> Actual Result</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c>
                  <a:txBody>
                    <a:bodyPr/>
                    <a:lstStyle/>
                    <a:p>
                      <a:pPr marL="0" marR="0">
                        <a:lnSpc>
                          <a:spcPct val="115000"/>
                        </a:lnSpc>
                        <a:spcBef>
                          <a:spcPts val="0"/>
                        </a:spcBef>
                        <a:spcAft>
                          <a:spcPts val="0"/>
                        </a:spcAft>
                        <a:tabLst>
                          <a:tab pos="4752975" algn="l"/>
                        </a:tabLst>
                      </a:pPr>
                      <a:r>
                        <a:rPr lang="en-IN" sz="900">
                          <a:effectLst/>
                        </a:rPr>
                        <a:t>Internal Server error (Listener refuses problem)</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r>
              <a:tr h="155399">
                <a:tc>
                  <a:txBody>
                    <a:bodyPr/>
                    <a:lstStyle/>
                    <a:p>
                      <a:pPr marL="171450" marR="0" lvl="0" indent="-171450">
                        <a:lnSpc>
                          <a:spcPct val="115000"/>
                        </a:lnSpc>
                        <a:spcBef>
                          <a:spcPts val="0"/>
                        </a:spcBef>
                        <a:spcAft>
                          <a:spcPts val="0"/>
                        </a:spcAft>
                        <a:buFont typeface="Arial" panose="020B0604020202020204" pitchFamily="34" charset="0"/>
                        <a:buChar char="•"/>
                        <a:tabLst>
                          <a:tab pos="4752975" algn="l"/>
                        </a:tabLst>
                      </a:pPr>
                      <a:r>
                        <a:rPr lang="en-IN" sz="900" dirty="0">
                          <a:effectLst/>
                        </a:rPr>
                        <a:t>Expected Result</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c>
                  <a:txBody>
                    <a:bodyPr/>
                    <a:lstStyle/>
                    <a:p>
                      <a:pPr marL="0" marR="0">
                        <a:lnSpc>
                          <a:spcPct val="115000"/>
                        </a:lnSpc>
                        <a:spcBef>
                          <a:spcPts val="0"/>
                        </a:spcBef>
                        <a:spcAft>
                          <a:spcPts val="0"/>
                        </a:spcAft>
                        <a:tabLst>
                          <a:tab pos="4752975" algn="l"/>
                        </a:tabLst>
                      </a:pPr>
                      <a:r>
                        <a:rPr lang="en-IN" sz="900">
                          <a:effectLst/>
                        </a:rPr>
                        <a:t>Internal Server error (Listener refuses problem)</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r>
              <a:tr h="155399">
                <a:tc>
                  <a:txBody>
                    <a:bodyPr/>
                    <a:lstStyle/>
                    <a:p>
                      <a:pPr marL="171450" marR="0" lvl="0" indent="-171450">
                        <a:lnSpc>
                          <a:spcPct val="115000"/>
                        </a:lnSpc>
                        <a:spcBef>
                          <a:spcPts val="0"/>
                        </a:spcBef>
                        <a:spcAft>
                          <a:spcPts val="0"/>
                        </a:spcAft>
                        <a:buFont typeface="Arial" panose="020B0604020202020204" pitchFamily="34" charset="0"/>
                        <a:buChar char="•"/>
                        <a:tabLst>
                          <a:tab pos="4752975" algn="l"/>
                        </a:tabLst>
                      </a:pPr>
                      <a:r>
                        <a:rPr lang="en-IN" sz="900" dirty="0">
                          <a:effectLst/>
                        </a:rPr>
                        <a:t>Attachment</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c>
                  <a:txBody>
                    <a:bodyPr/>
                    <a:lstStyle/>
                    <a:p>
                      <a:pPr marL="0" marR="0">
                        <a:lnSpc>
                          <a:spcPct val="115000"/>
                        </a:lnSpc>
                        <a:spcBef>
                          <a:spcPts val="0"/>
                        </a:spcBef>
                        <a:spcAft>
                          <a:spcPts val="0"/>
                        </a:spcAft>
                        <a:tabLst>
                          <a:tab pos="4752975" algn="l"/>
                        </a:tabLst>
                      </a:pPr>
                      <a:r>
                        <a:rPr lang="en-IN" sz="900">
                          <a:effectLst/>
                        </a:rPr>
                        <a: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r>
              <a:tr h="155399">
                <a:tc>
                  <a:txBody>
                    <a:bodyPr/>
                    <a:lstStyle/>
                    <a:p>
                      <a:pPr marL="171450" marR="0" lvl="0" indent="-171450">
                        <a:lnSpc>
                          <a:spcPct val="115000"/>
                        </a:lnSpc>
                        <a:spcBef>
                          <a:spcPts val="0"/>
                        </a:spcBef>
                        <a:spcAft>
                          <a:spcPts val="0"/>
                        </a:spcAft>
                        <a:buFont typeface="Arial" panose="020B0604020202020204" pitchFamily="34" charset="0"/>
                        <a:buChar char="•"/>
                        <a:tabLst>
                          <a:tab pos="4752975" algn="l"/>
                        </a:tabLst>
                      </a:pPr>
                      <a:r>
                        <a:rPr lang="en-IN" sz="900" dirty="0">
                          <a:effectLst/>
                        </a:rPr>
                        <a:t>Remarks</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c>
                  <a:txBody>
                    <a:bodyPr/>
                    <a:lstStyle/>
                    <a:p>
                      <a:pPr marL="0" marR="0">
                        <a:lnSpc>
                          <a:spcPct val="115000"/>
                        </a:lnSpc>
                        <a:spcBef>
                          <a:spcPts val="0"/>
                        </a:spcBef>
                        <a:spcAft>
                          <a:spcPts val="0"/>
                        </a:spcAft>
                        <a:tabLst>
                          <a:tab pos="4752975" algn="l"/>
                        </a:tabLst>
                      </a:pPr>
                      <a:r>
                        <a:rPr lang="en-IN" sz="900">
                          <a:effectLst/>
                        </a:rPr>
                        <a:t>Execution failed</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r>
              <a:tr h="155399">
                <a:tc>
                  <a:txBody>
                    <a:bodyPr/>
                    <a:lstStyle/>
                    <a:p>
                      <a:pPr marL="171450" marR="0" lvl="0" indent="-171450">
                        <a:lnSpc>
                          <a:spcPct val="115000"/>
                        </a:lnSpc>
                        <a:spcBef>
                          <a:spcPts val="0"/>
                        </a:spcBef>
                        <a:spcAft>
                          <a:spcPts val="0"/>
                        </a:spcAft>
                        <a:buFont typeface="Arial" panose="020B0604020202020204" pitchFamily="34" charset="0"/>
                        <a:buChar char="•"/>
                        <a:tabLst>
                          <a:tab pos="4752975" algn="l"/>
                        </a:tabLst>
                      </a:pPr>
                      <a:r>
                        <a:rPr lang="en-IN" sz="900" dirty="0">
                          <a:effectLst/>
                        </a:rPr>
                        <a:t>Defect Severity</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c>
                  <a:txBody>
                    <a:bodyPr/>
                    <a:lstStyle/>
                    <a:p>
                      <a:pPr marL="0" marR="0">
                        <a:lnSpc>
                          <a:spcPct val="115000"/>
                        </a:lnSpc>
                        <a:spcBef>
                          <a:spcPts val="0"/>
                        </a:spcBef>
                        <a:spcAft>
                          <a:spcPts val="0"/>
                        </a:spcAft>
                        <a:tabLst>
                          <a:tab pos="4752975" algn="l"/>
                        </a:tabLst>
                      </a:pPr>
                      <a:r>
                        <a:rPr lang="en-IN" sz="900">
                          <a:effectLst/>
                        </a:rPr>
                        <a:t>High</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r>
              <a:tr h="155399">
                <a:tc>
                  <a:txBody>
                    <a:bodyPr/>
                    <a:lstStyle/>
                    <a:p>
                      <a:pPr marL="171450" marR="0" lvl="0" indent="-171450">
                        <a:lnSpc>
                          <a:spcPct val="115000"/>
                        </a:lnSpc>
                        <a:spcBef>
                          <a:spcPts val="0"/>
                        </a:spcBef>
                        <a:spcAft>
                          <a:spcPts val="0"/>
                        </a:spcAft>
                        <a:buFont typeface="Arial" panose="020B0604020202020204" pitchFamily="34" charset="0"/>
                        <a:buChar char="•"/>
                        <a:tabLst>
                          <a:tab pos="4752975" algn="l"/>
                        </a:tabLst>
                      </a:pPr>
                      <a:r>
                        <a:rPr lang="en-IN" sz="900" dirty="0">
                          <a:effectLst/>
                        </a:rPr>
                        <a:t>Defect Priority</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c>
                  <a:txBody>
                    <a:bodyPr/>
                    <a:lstStyle/>
                    <a:p>
                      <a:pPr marL="0" marR="0">
                        <a:lnSpc>
                          <a:spcPct val="115000"/>
                        </a:lnSpc>
                        <a:spcBef>
                          <a:spcPts val="0"/>
                        </a:spcBef>
                        <a:spcAft>
                          <a:spcPts val="0"/>
                        </a:spcAft>
                        <a:tabLst>
                          <a:tab pos="4752975" algn="l"/>
                        </a:tabLst>
                      </a:pPr>
                      <a:r>
                        <a:rPr lang="en-IN" sz="900">
                          <a:effectLst/>
                        </a:rPr>
                        <a:t>Primary</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r>
              <a:tr h="155399">
                <a:tc>
                  <a:txBody>
                    <a:bodyPr/>
                    <a:lstStyle/>
                    <a:p>
                      <a:pPr marL="171450" marR="0" lvl="0" indent="-171450">
                        <a:lnSpc>
                          <a:spcPct val="115000"/>
                        </a:lnSpc>
                        <a:spcBef>
                          <a:spcPts val="0"/>
                        </a:spcBef>
                        <a:spcAft>
                          <a:spcPts val="0"/>
                        </a:spcAft>
                        <a:buFont typeface="Arial" panose="020B0604020202020204" pitchFamily="34" charset="0"/>
                        <a:buChar char="•"/>
                        <a:tabLst>
                          <a:tab pos="4752975" algn="l"/>
                        </a:tabLst>
                      </a:pPr>
                      <a:r>
                        <a:rPr lang="en-IN" sz="900" dirty="0">
                          <a:effectLst/>
                        </a:rPr>
                        <a:t>Reported By</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c>
                  <a:txBody>
                    <a:bodyPr/>
                    <a:lstStyle/>
                    <a:p>
                      <a:pPr marL="0" marR="0">
                        <a:lnSpc>
                          <a:spcPct val="115000"/>
                        </a:lnSpc>
                        <a:spcBef>
                          <a:spcPts val="0"/>
                        </a:spcBef>
                        <a:spcAft>
                          <a:spcPts val="0"/>
                        </a:spcAft>
                        <a:tabLst>
                          <a:tab pos="4752975" algn="l"/>
                        </a:tabLst>
                      </a:pPr>
                      <a:r>
                        <a:rPr lang="en-IN" sz="900">
                          <a:effectLst/>
                        </a:rPr>
                        <a:t>Sourabh Agarwal</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r>
              <a:tr h="155399">
                <a:tc>
                  <a:txBody>
                    <a:bodyPr/>
                    <a:lstStyle/>
                    <a:p>
                      <a:pPr marL="171450" marR="0" lvl="0" indent="-171450">
                        <a:lnSpc>
                          <a:spcPct val="115000"/>
                        </a:lnSpc>
                        <a:spcBef>
                          <a:spcPts val="0"/>
                        </a:spcBef>
                        <a:spcAft>
                          <a:spcPts val="0"/>
                        </a:spcAft>
                        <a:buFont typeface="Arial" panose="020B0604020202020204" pitchFamily="34" charset="0"/>
                        <a:buChar char="•"/>
                        <a:tabLst>
                          <a:tab pos="4752975" algn="l"/>
                        </a:tabLst>
                      </a:pPr>
                      <a:r>
                        <a:rPr lang="en-IN" sz="900" dirty="0">
                          <a:effectLst/>
                        </a:rPr>
                        <a:t>Assigned to</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c>
                  <a:txBody>
                    <a:bodyPr/>
                    <a:lstStyle/>
                    <a:p>
                      <a:pPr marL="0" marR="0">
                        <a:lnSpc>
                          <a:spcPct val="115000"/>
                        </a:lnSpc>
                        <a:spcBef>
                          <a:spcPts val="0"/>
                        </a:spcBef>
                        <a:spcAft>
                          <a:spcPts val="0"/>
                        </a:spcAft>
                        <a:tabLst>
                          <a:tab pos="4752975" algn="l"/>
                        </a:tabLst>
                      </a:pPr>
                      <a:r>
                        <a:rPr lang="en-IN" sz="900">
                          <a:effectLst/>
                        </a:rPr>
                        <a: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r>
              <a:tr h="155399">
                <a:tc>
                  <a:txBody>
                    <a:bodyPr/>
                    <a:lstStyle/>
                    <a:p>
                      <a:pPr marL="171450" marR="0" lvl="0" indent="-171450">
                        <a:lnSpc>
                          <a:spcPct val="115000"/>
                        </a:lnSpc>
                        <a:spcBef>
                          <a:spcPts val="0"/>
                        </a:spcBef>
                        <a:spcAft>
                          <a:spcPts val="0"/>
                        </a:spcAft>
                        <a:buFont typeface="Arial" panose="020B0604020202020204" pitchFamily="34" charset="0"/>
                        <a:buChar char="•"/>
                        <a:tabLst>
                          <a:tab pos="4752975" algn="l"/>
                        </a:tabLst>
                      </a:pPr>
                      <a:r>
                        <a:rPr lang="en-IN" sz="900" dirty="0">
                          <a:effectLst/>
                        </a:rPr>
                        <a:t>Status</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c>
                  <a:txBody>
                    <a:bodyPr/>
                    <a:lstStyle/>
                    <a:p>
                      <a:pPr marL="0" marR="0">
                        <a:lnSpc>
                          <a:spcPct val="115000"/>
                        </a:lnSpc>
                        <a:spcBef>
                          <a:spcPts val="0"/>
                        </a:spcBef>
                        <a:spcAft>
                          <a:spcPts val="0"/>
                        </a:spcAft>
                        <a:tabLst>
                          <a:tab pos="4752975" algn="l"/>
                        </a:tabLst>
                      </a:pPr>
                      <a:r>
                        <a:rPr lang="en-IN" sz="900">
                          <a:effectLst/>
                        </a:rPr>
                        <a:t>pending</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r>
              <a:tr h="155399">
                <a:tc>
                  <a:txBody>
                    <a:bodyPr/>
                    <a:lstStyle/>
                    <a:p>
                      <a:pPr marL="171450" marR="0" lvl="0" indent="-171450">
                        <a:lnSpc>
                          <a:spcPct val="115000"/>
                        </a:lnSpc>
                        <a:spcBef>
                          <a:spcPts val="0"/>
                        </a:spcBef>
                        <a:spcAft>
                          <a:spcPts val="0"/>
                        </a:spcAft>
                        <a:buFont typeface="Arial" panose="020B0604020202020204" pitchFamily="34" charset="0"/>
                        <a:buChar char="•"/>
                        <a:tabLst>
                          <a:tab pos="4752975" algn="l"/>
                        </a:tabLst>
                      </a:pPr>
                      <a:r>
                        <a:rPr lang="en-IN" sz="900" dirty="0">
                          <a:effectLst/>
                        </a:rPr>
                        <a:t>Fixed Build Version</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c>
                  <a:txBody>
                    <a:bodyPr/>
                    <a:lstStyle/>
                    <a:p>
                      <a:pPr marL="0" marR="0">
                        <a:lnSpc>
                          <a:spcPct val="115000"/>
                        </a:lnSpc>
                        <a:spcBef>
                          <a:spcPts val="0"/>
                        </a:spcBef>
                        <a:spcAft>
                          <a:spcPts val="0"/>
                        </a:spcAft>
                        <a:tabLst>
                          <a:tab pos="4752975" algn="l"/>
                        </a:tabLst>
                      </a:pPr>
                      <a:r>
                        <a:rPr lang="en-IN" sz="900" dirty="0">
                          <a:effectLst/>
                        </a:rPr>
                        <a:t>Yet to release</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r>
            </a:tbl>
          </a:graphicData>
        </a:graphic>
      </p:graphicFrame>
      <p:sp>
        <p:nvSpPr>
          <p:cNvPr id="5" name="TextBox 4"/>
          <p:cNvSpPr txBox="1"/>
          <p:nvPr/>
        </p:nvSpPr>
        <p:spPr>
          <a:xfrm>
            <a:off x="2123728" y="6309320"/>
            <a:ext cx="4752528" cy="369332"/>
          </a:xfrm>
          <a:prstGeom prst="rect">
            <a:avLst/>
          </a:prstGeom>
          <a:noFill/>
        </p:spPr>
        <p:txBody>
          <a:bodyPr wrap="square" rtlCol="0">
            <a:spAutoFit/>
          </a:bodyPr>
          <a:lstStyle/>
          <a:p>
            <a:r>
              <a:rPr lang="en-US" dirty="0" smtClean="0"/>
              <a:t>Table : Defect report for DT001 </a:t>
            </a:r>
            <a:endParaRPr lang="en-US" dirty="0"/>
          </a:p>
        </p:txBody>
      </p:sp>
    </p:spTree>
    <p:extLst>
      <p:ext uri="{BB962C8B-B14F-4D97-AF65-F5344CB8AC3E}">
        <p14:creationId xmlns:p14="http://schemas.microsoft.com/office/powerpoint/2010/main" val="32004469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Fishbone Diagram for Defect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44560457"/>
              </p:ext>
            </p:extLst>
          </p:nvPr>
        </p:nvGraphicFramePr>
        <p:xfrm>
          <a:off x="251520" y="2060848"/>
          <a:ext cx="8424936" cy="4187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34259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Mc</a:t>
            </a:r>
            <a:r>
              <a:rPr lang="en-US" dirty="0" smtClean="0"/>
              <a:t> Call’s Quality Factor</a:t>
            </a:r>
            <a:endParaRPr lang="en-US" dirty="0"/>
          </a:p>
        </p:txBody>
      </p:sp>
      <p:sp>
        <p:nvSpPr>
          <p:cNvPr id="3" name="Content Placeholder 2"/>
          <p:cNvSpPr>
            <a:spLocks noGrp="1"/>
          </p:cNvSpPr>
          <p:nvPr>
            <p:ph idx="1"/>
          </p:nvPr>
        </p:nvSpPr>
        <p:spPr/>
        <p:txBody>
          <a:bodyPr/>
          <a:lstStyle/>
          <a:p>
            <a:r>
              <a:rPr lang="en-US" dirty="0" err="1" smtClean="0"/>
              <a:t>Mc</a:t>
            </a:r>
            <a:r>
              <a:rPr lang="en-US" dirty="0" smtClean="0"/>
              <a:t> </a:t>
            </a:r>
            <a:r>
              <a:rPr lang="en-US" dirty="0" err="1" smtClean="0"/>
              <a:t>Calls’s</a:t>
            </a:r>
            <a:r>
              <a:rPr lang="en-US" dirty="0" smtClean="0"/>
              <a:t> Quality factor has 11 quality factors which helps in determining the quality of a software.</a:t>
            </a:r>
            <a:endParaRPr lang="en-US" dirty="0"/>
          </a:p>
        </p:txBody>
      </p:sp>
    </p:spTree>
    <p:extLst>
      <p:ext uri="{BB962C8B-B14F-4D97-AF65-F5344CB8AC3E}">
        <p14:creationId xmlns:p14="http://schemas.microsoft.com/office/powerpoint/2010/main" val="34240394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Mc</a:t>
            </a:r>
            <a:r>
              <a:rPr lang="en-US" dirty="0" smtClean="0"/>
              <a:t> </a:t>
            </a:r>
            <a:r>
              <a:rPr lang="en-US" dirty="0" err="1" smtClean="0"/>
              <a:t>Calls’s</a:t>
            </a:r>
            <a:r>
              <a:rPr lang="en-US" dirty="0" smtClean="0"/>
              <a:t> Quality Factor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68229598"/>
              </p:ext>
            </p:extLst>
          </p:nvPr>
        </p:nvGraphicFramePr>
        <p:xfrm>
          <a:off x="1187624" y="1484784"/>
          <a:ext cx="6768752" cy="4464497"/>
        </p:xfrm>
        <a:graphic>
          <a:graphicData uri="http://schemas.openxmlformats.org/drawingml/2006/table">
            <a:tbl>
              <a:tblPr firstRow="1" firstCol="1" bandRow="1">
                <a:tableStyleId>{5C22544A-7EE6-4342-B048-85BDC9FD1C3A}</a:tableStyleId>
              </a:tblPr>
              <a:tblGrid>
                <a:gridCol w="2032580"/>
                <a:gridCol w="4736172"/>
              </a:tblGrid>
              <a:tr h="171711">
                <a:tc gridSpan="2">
                  <a:txBody>
                    <a:bodyPr/>
                    <a:lstStyle/>
                    <a:p>
                      <a:pPr marL="0" marR="0" algn="ctr">
                        <a:lnSpc>
                          <a:spcPct val="115000"/>
                        </a:lnSpc>
                        <a:spcBef>
                          <a:spcPts val="0"/>
                        </a:spcBef>
                        <a:spcAft>
                          <a:spcPts val="0"/>
                        </a:spcAft>
                        <a:tabLst>
                          <a:tab pos="4752975" algn="l"/>
                        </a:tabLst>
                      </a:pPr>
                      <a:r>
                        <a:rPr lang="en-IN" sz="900">
                          <a:effectLst/>
                        </a:rPr>
                        <a:t>MC Call’s Quality Factor</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105" marR="45105" marT="0" marB="0"/>
                </a:tc>
                <a:tc hMerge="1">
                  <a:txBody>
                    <a:bodyPr/>
                    <a:lstStyle/>
                    <a:p>
                      <a:endParaRPr lang="en-US"/>
                    </a:p>
                  </a:txBody>
                  <a:tcPr/>
                </a:tc>
              </a:tr>
              <a:tr h="343423">
                <a:tc>
                  <a:txBody>
                    <a:bodyPr/>
                    <a:lstStyle/>
                    <a:p>
                      <a:pPr marL="342900" marR="0" lvl="0" indent="-342900">
                        <a:lnSpc>
                          <a:spcPct val="115000"/>
                        </a:lnSpc>
                        <a:spcBef>
                          <a:spcPts val="0"/>
                        </a:spcBef>
                        <a:spcAft>
                          <a:spcPts val="0"/>
                        </a:spcAft>
                        <a:buFont typeface="Symbol" panose="05050102010706020507" pitchFamily="18" charset="2"/>
                        <a:buChar char=""/>
                        <a:tabLst>
                          <a:tab pos="4752975" algn="l"/>
                        </a:tabLst>
                      </a:pPr>
                      <a:r>
                        <a:rPr lang="en-IN" sz="900">
                          <a:effectLst/>
                        </a:rPr>
                        <a:t>Correctness</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105" marR="45105" marT="0" marB="0"/>
                </a:tc>
                <a:tc>
                  <a:txBody>
                    <a:bodyPr/>
                    <a:lstStyle/>
                    <a:p>
                      <a:pPr marL="0" marR="0">
                        <a:lnSpc>
                          <a:spcPct val="115000"/>
                        </a:lnSpc>
                        <a:spcBef>
                          <a:spcPts val="0"/>
                        </a:spcBef>
                        <a:spcAft>
                          <a:spcPts val="0"/>
                        </a:spcAft>
                        <a:tabLst>
                          <a:tab pos="4752975" algn="l"/>
                        </a:tabLst>
                      </a:pPr>
                      <a:r>
                        <a:rPr lang="en-IN" sz="900">
                          <a:effectLst/>
                        </a:rPr>
                        <a:t>The application has the correctness property as it predicts the customers visit for every feedback.</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105" marR="45105" marT="0" marB="0"/>
                </a:tc>
              </a:tr>
              <a:tr h="343423">
                <a:tc>
                  <a:txBody>
                    <a:bodyPr/>
                    <a:lstStyle/>
                    <a:p>
                      <a:pPr marL="342900" marR="0" lvl="0" indent="-342900">
                        <a:lnSpc>
                          <a:spcPct val="115000"/>
                        </a:lnSpc>
                        <a:spcBef>
                          <a:spcPts val="0"/>
                        </a:spcBef>
                        <a:spcAft>
                          <a:spcPts val="0"/>
                        </a:spcAft>
                        <a:buFont typeface="Symbol" panose="05050102010706020507" pitchFamily="18" charset="2"/>
                        <a:buChar char=""/>
                        <a:tabLst>
                          <a:tab pos="4752975" algn="l"/>
                        </a:tabLst>
                      </a:pPr>
                      <a:r>
                        <a:rPr lang="en-IN" sz="900">
                          <a:effectLst/>
                        </a:rPr>
                        <a:t>Reliability</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105" marR="45105" marT="0" marB="0"/>
                </a:tc>
                <a:tc>
                  <a:txBody>
                    <a:bodyPr/>
                    <a:lstStyle/>
                    <a:p>
                      <a:pPr marL="0" marR="0">
                        <a:lnSpc>
                          <a:spcPct val="115000"/>
                        </a:lnSpc>
                        <a:spcBef>
                          <a:spcPts val="0"/>
                        </a:spcBef>
                        <a:spcAft>
                          <a:spcPts val="0"/>
                        </a:spcAft>
                        <a:tabLst>
                          <a:tab pos="4752975" algn="l"/>
                        </a:tabLst>
                      </a:pPr>
                      <a:r>
                        <a:rPr lang="en-IN" sz="900">
                          <a:effectLst/>
                        </a:rPr>
                        <a:t>The application is reliable and performs maximum functionality with correct precision.</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105" marR="45105" marT="0" marB="0"/>
                </a:tc>
              </a:tr>
              <a:tr h="343423">
                <a:tc>
                  <a:txBody>
                    <a:bodyPr/>
                    <a:lstStyle/>
                    <a:p>
                      <a:pPr marL="342900" marR="0" lvl="0" indent="-342900">
                        <a:lnSpc>
                          <a:spcPct val="115000"/>
                        </a:lnSpc>
                        <a:spcBef>
                          <a:spcPts val="0"/>
                        </a:spcBef>
                        <a:spcAft>
                          <a:spcPts val="0"/>
                        </a:spcAft>
                        <a:buFont typeface="Symbol" panose="05050102010706020507" pitchFamily="18" charset="2"/>
                        <a:buChar char=""/>
                        <a:tabLst>
                          <a:tab pos="4752975" algn="l"/>
                        </a:tabLst>
                      </a:pPr>
                      <a:r>
                        <a:rPr lang="en-IN" sz="900">
                          <a:effectLst/>
                        </a:rPr>
                        <a:t>Efficiency</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105" marR="45105" marT="0" marB="0"/>
                </a:tc>
                <a:tc>
                  <a:txBody>
                    <a:bodyPr/>
                    <a:lstStyle/>
                    <a:p>
                      <a:pPr marL="0" marR="0">
                        <a:lnSpc>
                          <a:spcPct val="115000"/>
                        </a:lnSpc>
                        <a:spcBef>
                          <a:spcPts val="0"/>
                        </a:spcBef>
                        <a:spcAft>
                          <a:spcPts val="0"/>
                        </a:spcAft>
                        <a:tabLst>
                          <a:tab pos="4752975" algn="l"/>
                        </a:tabLst>
                      </a:pPr>
                      <a:r>
                        <a:rPr lang="en-IN" sz="900">
                          <a:effectLst/>
                        </a:rPr>
                        <a:t>The application is not Efficient for poorly configured system. But it can be efficient if directly executed in server.</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105" marR="45105" marT="0" marB="0"/>
                </a:tc>
              </a:tr>
              <a:tr h="515134">
                <a:tc>
                  <a:txBody>
                    <a:bodyPr/>
                    <a:lstStyle/>
                    <a:p>
                      <a:pPr marL="342900" marR="0" lvl="0" indent="-342900">
                        <a:lnSpc>
                          <a:spcPct val="115000"/>
                        </a:lnSpc>
                        <a:spcBef>
                          <a:spcPts val="0"/>
                        </a:spcBef>
                        <a:spcAft>
                          <a:spcPts val="0"/>
                        </a:spcAft>
                        <a:buFont typeface="Symbol" panose="05050102010706020507" pitchFamily="18" charset="2"/>
                        <a:buChar char=""/>
                        <a:tabLst>
                          <a:tab pos="4752975" algn="l"/>
                        </a:tabLst>
                      </a:pPr>
                      <a:r>
                        <a:rPr lang="en-IN" sz="900">
                          <a:effectLst/>
                        </a:rPr>
                        <a:t>Integrity</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105" marR="45105" marT="0" marB="0"/>
                </a:tc>
                <a:tc>
                  <a:txBody>
                    <a:bodyPr/>
                    <a:lstStyle/>
                    <a:p>
                      <a:pPr marL="0" marR="0">
                        <a:lnSpc>
                          <a:spcPct val="115000"/>
                        </a:lnSpc>
                        <a:spcBef>
                          <a:spcPts val="0"/>
                        </a:spcBef>
                        <a:spcAft>
                          <a:spcPts val="0"/>
                        </a:spcAft>
                        <a:tabLst>
                          <a:tab pos="4752975" algn="l"/>
                        </a:tabLst>
                      </a:pPr>
                      <a:r>
                        <a:rPr lang="en-IN" sz="900">
                          <a:effectLst/>
                        </a:rPr>
                        <a:t>The application provides integrity to maximum extent by providing logging option on both ends. Still is vulnerable to hacking like (sql injection,etc).</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105" marR="45105" marT="0" marB="0"/>
                </a:tc>
              </a:tr>
              <a:tr h="343423">
                <a:tc>
                  <a:txBody>
                    <a:bodyPr/>
                    <a:lstStyle/>
                    <a:p>
                      <a:pPr marL="342900" marR="0" lvl="0" indent="-342900">
                        <a:lnSpc>
                          <a:spcPct val="115000"/>
                        </a:lnSpc>
                        <a:spcBef>
                          <a:spcPts val="0"/>
                        </a:spcBef>
                        <a:spcAft>
                          <a:spcPts val="0"/>
                        </a:spcAft>
                        <a:buFont typeface="Symbol" panose="05050102010706020507" pitchFamily="18" charset="2"/>
                        <a:buChar char=""/>
                        <a:tabLst>
                          <a:tab pos="4752975" algn="l"/>
                        </a:tabLst>
                      </a:pPr>
                      <a:r>
                        <a:rPr lang="en-IN" sz="900">
                          <a:effectLst/>
                        </a:rPr>
                        <a:t>Usability</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105" marR="45105" marT="0" marB="0"/>
                </a:tc>
                <a:tc>
                  <a:txBody>
                    <a:bodyPr/>
                    <a:lstStyle/>
                    <a:p>
                      <a:pPr marL="0" marR="0">
                        <a:lnSpc>
                          <a:spcPct val="115000"/>
                        </a:lnSpc>
                        <a:spcBef>
                          <a:spcPts val="0"/>
                        </a:spcBef>
                        <a:spcAft>
                          <a:spcPts val="0"/>
                        </a:spcAft>
                        <a:tabLst>
                          <a:tab pos="4752975" algn="l"/>
                        </a:tabLst>
                      </a:pPr>
                      <a:r>
                        <a:rPr lang="en-IN" sz="900">
                          <a:effectLst/>
                        </a:rPr>
                        <a:t>The usability factor for the application is optimum and can easily operated and is user friendly.</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105" marR="45105" marT="0" marB="0"/>
                </a:tc>
              </a:tr>
              <a:tr h="515134">
                <a:tc>
                  <a:txBody>
                    <a:bodyPr/>
                    <a:lstStyle/>
                    <a:p>
                      <a:pPr marL="342900" marR="0" lvl="0" indent="-342900">
                        <a:lnSpc>
                          <a:spcPct val="115000"/>
                        </a:lnSpc>
                        <a:spcBef>
                          <a:spcPts val="0"/>
                        </a:spcBef>
                        <a:spcAft>
                          <a:spcPts val="0"/>
                        </a:spcAft>
                        <a:buFont typeface="Symbol" panose="05050102010706020507" pitchFamily="18" charset="2"/>
                        <a:buChar char=""/>
                        <a:tabLst>
                          <a:tab pos="4752975" algn="l"/>
                        </a:tabLst>
                      </a:pPr>
                      <a:r>
                        <a:rPr lang="en-IN" sz="900">
                          <a:effectLst/>
                        </a:rPr>
                        <a:t>Maintainability</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105" marR="45105" marT="0" marB="0"/>
                </a:tc>
                <a:tc>
                  <a:txBody>
                    <a:bodyPr/>
                    <a:lstStyle/>
                    <a:p>
                      <a:pPr marL="0" marR="0">
                        <a:lnSpc>
                          <a:spcPct val="115000"/>
                        </a:lnSpc>
                        <a:spcBef>
                          <a:spcPts val="0"/>
                        </a:spcBef>
                        <a:spcAft>
                          <a:spcPts val="0"/>
                        </a:spcAft>
                        <a:tabLst>
                          <a:tab pos="4752975" algn="l"/>
                        </a:tabLst>
                      </a:pPr>
                      <a:r>
                        <a:rPr lang="en-IN" sz="900">
                          <a:effectLst/>
                        </a:rPr>
                        <a:t>The Application is highly maintainable as it requires updation of predicted datasets with certain interval of times.</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105" marR="45105" marT="0" marB="0"/>
                </a:tc>
              </a:tr>
              <a:tr h="343423">
                <a:tc>
                  <a:txBody>
                    <a:bodyPr/>
                    <a:lstStyle/>
                    <a:p>
                      <a:pPr marL="342900" marR="0" lvl="0" indent="-342900">
                        <a:lnSpc>
                          <a:spcPct val="115000"/>
                        </a:lnSpc>
                        <a:spcBef>
                          <a:spcPts val="0"/>
                        </a:spcBef>
                        <a:spcAft>
                          <a:spcPts val="0"/>
                        </a:spcAft>
                        <a:buFont typeface="Symbol" panose="05050102010706020507" pitchFamily="18" charset="2"/>
                        <a:buChar char=""/>
                        <a:tabLst>
                          <a:tab pos="4752975" algn="l"/>
                        </a:tabLst>
                      </a:pPr>
                      <a:r>
                        <a:rPr lang="en-IN" sz="900">
                          <a:effectLst/>
                        </a:rPr>
                        <a:t>Testability</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105" marR="45105" marT="0" marB="0"/>
                </a:tc>
                <a:tc>
                  <a:txBody>
                    <a:bodyPr/>
                    <a:lstStyle/>
                    <a:p>
                      <a:pPr marL="0" marR="0">
                        <a:lnSpc>
                          <a:spcPct val="115000"/>
                        </a:lnSpc>
                        <a:spcBef>
                          <a:spcPts val="0"/>
                        </a:spcBef>
                        <a:spcAft>
                          <a:spcPts val="0"/>
                        </a:spcAft>
                        <a:tabLst>
                          <a:tab pos="4752975" algn="l"/>
                        </a:tabLst>
                      </a:pPr>
                      <a:r>
                        <a:rPr lang="en-IN" sz="900">
                          <a:effectLst/>
                        </a:rPr>
                        <a:t>The application is highly testable due to its modularity and mostly being a web application.</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105" marR="45105" marT="0" marB="0"/>
                </a:tc>
              </a:tr>
              <a:tr h="343423">
                <a:tc>
                  <a:txBody>
                    <a:bodyPr/>
                    <a:lstStyle/>
                    <a:p>
                      <a:pPr marL="342900" marR="0" lvl="0" indent="-342900">
                        <a:lnSpc>
                          <a:spcPct val="115000"/>
                        </a:lnSpc>
                        <a:spcBef>
                          <a:spcPts val="0"/>
                        </a:spcBef>
                        <a:spcAft>
                          <a:spcPts val="0"/>
                        </a:spcAft>
                        <a:buFont typeface="Symbol" panose="05050102010706020507" pitchFamily="18" charset="2"/>
                        <a:buChar char=""/>
                        <a:tabLst>
                          <a:tab pos="4752975" algn="l"/>
                        </a:tabLst>
                      </a:pPr>
                      <a:r>
                        <a:rPr lang="en-IN" sz="900">
                          <a:effectLst/>
                        </a:rPr>
                        <a:t>Flexibility</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105" marR="45105" marT="0" marB="0"/>
                </a:tc>
                <a:tc>
                  <a:txBody>
                    <a:bodyPr/>
                    <a:lstStyle/>
                    <a:p>
                      <a:pPr marL="0" marR="0">
                        <a:lnSpc>
                          <a:spcPct val="115000"/>
                        </a:lnSpc>
                        <a:spcBef>
                          <a:spcPts val="0"/>
                        </a:spcBef>
                        <a:spcAft>
                          <a:spcPts val="0"/>
                        </a:spcAft>
                        <a:tabLst>
                          <a:tab pos="4752975" algn="l"/>
                        </a:tabLst>
                      </a:pPr>
                      <a:r>
                        <a:rPr lang="en-IN" sz="900">
                          <a:effectLst/>
                        </a:rPr>
                        <a:t>The flexibility of the application is optimum as it requires good knowledge of the code before making changes.</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105" marR="45105" marT="0" marB="0"/>
                </a:tc>
              </a:tr>
              <a:tr h="343423">
                <a:tc>
                  <a:txBody>
                    <a:bodyPr/>
                    <a:lstStyle/>
                    <a:p>
                      <a:pPr marL="342900" marR="0" lvl="0" indent="-342900">
                        <a:lnSpc>
                          <a:spcPct val="115000"/>
                        </a:lnSpc>
                        <a:spcBef>
                          <a:spcPts val="0"/>
                        </a:spcBef>
                        <a:spcAft>
                          <a:spcPts val="0"/>
                        </a:spcAft>
                        <a:buFont typeface="Symbol" panose="05050102010706020507" pitchFamily="18" charset="2"/>
                        <a:buChar char=""/>
                        <a:tabLst>
                          <a:tab pos="4752975" algn="l"/>
                        </a:tabLst>
                      </a:pPr>
                      <a:r>
                        <a:rPr lang="en-IN" sz="900">
                          <a:effectLst/>
                        </a:rPr>
                        <a:t>Portability</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105" marR="45105" marT="0" marB="0"/>
                </a:tc>
                <a:tc>
                  <a:txBody>
                    <a:bodyPr/>
                    <a:lstStyle/>
                    <a:p>
                      <a:pPr marL="0" marR="0">
                        <a:lnSpc>
                          <a:spcPct val="115000"/>
                        </a:lnSpc>
                        <a:spcBef>
                          <a:spcPts val="0"/>
                        </a:spcBef>
                        <a:spcAft>
                          <a:spcPts val="0"/>
                        </a:spcAft>
                        <a:tabLst>
                          <a:tab pos="4752975" algn="l"/>
                        </a:tabLst>
                      </a:pPr>
                      <a:r>
                        <a:rPr lang="en-IN" sz="900">
                          <a:effectLst/>
                        </a:rPr>
                        <a:t>The application is highly portable because of being web application and can run in many browsers.</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105" marR="45105" marT="0" marB="0"/>
                </a:tc>
              </a:tr>
              <a:tr h="343423">
                <a:tc>
                  <a:txBody>
                    <a:bodyPr/>
                    <a:lstStyle/>
                    <a:p>
                      <a:pPr marL="342900" marR="0" lvl="0" indent="-342900">
                        <a:lnSpc>
                          <a:spcPct val="115000"/>
                        </a:lnSpc>
                        <a:spcBef>
                          <a:spcPts val="0"/>
                        </a:spcBef>
                        <a:spcAft>
                          <a:spcPts val="0"/>
                        </a:spcAft>
                        <a:buFont typeface="Symbol" panose="05050102010706020507" pitchFamily="18" charset="2"/>
                        <a:buChar char=""/>
                        <a:tabLst>
                          <a:tab pos="4752975" algn="l"/>
                        </a:tabLst>
                      </a:pPr>
                      <a:r>
                        <a:rPr lang="en-IN" sz="900">
                          <a:effectLst/>
                        </a:rPr>
                        <a:t>Reusability</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105" marR="45105" marT="0" marB="0"/>
                </a:tc>
                <a:tc>
                  <a:txBody>
                    <a:bodyPr/>
                    <a:lstStyle/>
                    <a:p>
                      <a:pPr marL="0" marR="0">
                        <a:lnSpc>
                          <a:spcPct val="115000"/>
                        </a:lnSpc>
                        <a:spcBef>
                          <a:spcPts val="0"/>
                        </a:spcBef>
                        <a:spcAft>
                          <a:spcPts val="0"/>
                        </a:spcAft>
                        <a:tabLst>
                          <a:tab pos="4752975" algn="l"/>
                        </a:tabLst>
                      </a:pPr>
                      <a:r>
                        <a:rPr lang="en-IN" sz="900">
                          <a:effectLst/>
                        </a:rPr>
                        <a:t>The application is highly reusable of being distinguished modules which can be also used in different application.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105" marR="45105" marT="0" marB="0"/>
                </a:tc>
              </a:tr>
              <a:tr h="515134">
                <a:tc>
                  <a:txBody>
                    <a:bodyPr/>
                    <a:lstStyle/>
                    <a:p>
                      <a:pPr marL="342900" marR="0" lvl="0" indent="-342900">
                        <a:lnSpc>
                          <a:spcPct val="115000"/>
                        </a:lnSpc>
                        <a:spcBef>
                          <a:spcPts val="0"/>
                        </a:spcBef>
                        <a:spcAft>
                          <a:spcPts val="0"/>
                        </a:spcAft>
                        <a:buFont typeface="Symbol" panose="05050102010706020507" pitchFamily="18" charset="2"/>
                        <a:buChar char=""/>
                        <a:tabLst>
                          <a:tab pos="4752975" algn="l"/>
                        </a:tabLst>
                      </a:pPr>
                      <a:r>
                        <a:rPr lang="en-IN" sz="900">
                          <a:effectLst/>
                        </a:rPr>
                        <a:t>Interoperability</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105" marR="45105" marT="0" marB="0"/>
                </a:tc>
                <a:tc>
                  <a:txBody>
                    <a:bodyPr/>
                    <a:lstStyle/>
                    <a:p>
                      <a:pPr marL="0" marR="0">
                        <a:lnSpc>
                          <a:spcPct val="115000"/>
                        </a:lnSpc>
                        <a:spcBef>
                          <a:spcPts val="0"/>
                        </a:spcBef>
                        <a:spcAft>
                          <a:spcPts val="0"/>
                        </a:spcAft>
                        <a:tabLst>
                          <a:tab pos="4752975" algn="l"/>
                        </a:tabLst>
                      </a:pPr>
                      <a:r>
                        <a:rPr lang="en-IN" sz="900" dirty="0">
                          <a:effectLst/>
                        </a:rPr>
                        <a:t>The application is highly interoperable due to web application it can easily connect to different modules through links and other systems.</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5105" marR="45105" marT="0" marB="0"/>
                </a:tc>
              </a:tr>
            </a:tbl>
          </a:graphicData>
        </a:graphic>
      </p:graphicFrame>
      <p:sp>
        <p:nvSpPr>
          <p:cNvPr id="5" name="TextBox 4"/>
          <p:cNvSpPr txBox="1"/>
          <p:nvPr/>
        </p:nvSpPr>
        <p:spPr>
          <a:xfrm>
            <a:off x="2195736" y="6165304"/>
            <a:ext cx="5040560" cy="369332"/>
          </a:xfrm>
          <a:prstGeom prst="rect">
            <a:avLst/>
          </a:prstGeom>
          <a:noFill/>
        </p:spPr>
        <p:txBody>
          <a:bodyPr wrap="square" rtlCol="0">
            <a:spAutoFit/>
          </a:bodyPr>
          <a:lstStyle/>
          <a:p>
            <a:r>
              <a:rPr lang="en-US" dirty="0" smtClean="0"/>
              <a:t>Table : </a:t>
            </a:r>
            <a:r>
              <a:rPr lang="en-US" dirty="0" err="1" smtClean="0"/>
              <a:t>Mc</a:t>
            </a:r>
            <a:r>
              <a:rPr lang="en-US" dirty="0" smtClean="0"/>
              <a:t> Call’s Quality Factor for RBDS</a:t>
            </a:r>
            <a:endParaRPr lang="en-US" dirty="0"/>
          </a:p>
        </p:txBody>
      </p:sp>
    </p:spTree>
    <p:extLst>
      <p:ext uri="{BB962C8B-B14F-4D97-AF65-F5344CB8AC3E}">
        <p14:creationId xmlns:p14="http://schemas.microsoft.com/office/powerpoint/2010/main" val="38537833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Mc</a:t>
            </a:r>
            <a:r>
              <a:rPr lang="en-US" dirty="0" smtClean="0"/>
              <a:t> Call’s Factors Output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5616" y="1628800"/>
            <a:ext cx="6711950" cy="3271454"/>
          </a:xfrm>
        </p:spPr>
      </p:pic>
      <p:sp>
        <p:nvSpPr>
          <p:cNvPr id="5" name="TextBox 4"/>
          <p:cNvSpPr txBox="1"/>
          <p:nvPr/>
        </p:nvSpPr>
        <p:spPr>
          <a:xfrm>
            <a:off x="1979712" y="5445224"/>
            <a:ext cx="5328592" cy="369332"/>
          </a:xfrm>
          <a:prstGeom prst="rect">
            <a:avLst/>
          </a:prstGeom>
          <a:noFill/>
        </p:spPr>
        <p:txBody>
          <a:bodyPr wrap="square" rtlCol="0">
            <a:spAutoFit/>
          </a:bodyPr>
          <a:lstStyle/>
          <a:p>
            <a:r>
              <a:rPr lang="en-US" dirty="0" smtClean="0"/>
              <a:t>Fig : Reliability Rating and Graph</a:t>
            </a:r>
            <a:endParaRPr lang="en-US" dirty="0"/>
          </a:p>
        </p:txBody>
      </p:sp>
    </p:spTree>
    <p:extLst>
      <p:ext uri="{BB962C8B-B14F-4D97-AF65-F5344CB8AC3E}">
        <p14:creationId xmlns:p14="http://schemas.microsoft.com/office/powerpoint/2010/main" val="11604925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Description</a:t>
            </a:r>
            <a:endParaRPr lang="en-IN" dirty="0"/>
          </a:p>
        </p:txBody>
      </p:sp>
      <p:sp>
        <p:nvSpPr>
          <p:cNvPr id="3" name="Content Placeholder 2"/>
          <p:cNvSpPr>
            <a:spLocks noGrp="1"/>
          </p:cNvSpPr>
          <p:nvPr>
            <p:ph idx="1"/>
          </p:nvPr>
        </p:nvSpPr>
        <p:spPr/>
        <p:txBody>
          <a:bodyPr>
            <a:normAutofit lnSpcReduction="10000"/>
          </a:bodyPr>
          <a:lstStyle/>
          <a:p>
            <a:r>
              <a:rPr lang="en-US" dirty="0" smtClean="0"/>
              <a:t>Feature Extraction</a:t>
            </a:r>
          </a:p>
          <a:p>
            <a:pPr>
              <a:buNone/>
            </a:pPr>
            <a:r>
              <a:rPr lang="en-US" dirty="0" smtClean="0"/>
              <a:t>    </a:t>
            </a:r>
            <a:r>
              <a:rPr lang="en-US" sz="1800" dirty="0" smtClean="0"/>
              <a:t>We used web scrapping a feature from python to gather different parameters used by the restaurants to get feedback and reviews from the customers.</a:t>
            </a:r>
          </a:p>
          <a:p>
            <a:r>
              <a:rPr lang="en-US" dirty="0" smtClean="0"/>
              <a:t>Data Collection</a:t>
            </a:r>
          </a:p>
          <a:p>
            <a:pPr>
              <a:buNone/>
            </a:pPr>
            <a:r>
              <a:rPr lang="en-US" dirty="0"/>
              <a:t> </a:t>
            </a:r>
            <a:r>
              <a:rPr lang="en-US" dirty="0" smtClean="0"/>
              <a:t>   </a:t>
            </a:r>
            <a:r>
              <a:rPr lang="en-US" sz="1800" dirty="0" smtClean="0"/>
              <a:t>During the extraction we collected different data provided by the users for the different restaurants and cleaned it as per the requirement of our project.</a:t>
            </a:r>
          </a:p>
          <a:p>
            <a:r>
              <a:rPr lang="en-US" dirty="0" smtClean="0"/>
              <a:t>Classification</a:t>
            </a:r>
          </a:p>
          <a:p>
            <a:pPr>
              <a:buNone/>
            </a:pPr>
            <a:r>
              <a:rPr lang="en-US" dirty="0"/>
              <a:t> </a:t>
            </a:r>
            <a:r>
              <a:rPr lang="en-US" dirty="0" smtClean="0"/>
              <a:t>    </a:t>
            </a:r>
            <a:r>
              <a:rPr lang="en-US" sz="1800" dirty="0" smtClean="0"/>
              <a:t>We used J48 Algorithm which is defined in WEKA Tool to predict and test the     efficiency of the trained data set.</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Mc</a:t>
            </a:r>
            <a:r>
              <a:rPr lang="en-US" dirty="0" smtClean="0"/>
              <a:t> Call’s Factor Output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600" y="2060848"/>
            <a:ext cx="6711950" cy="3487630"/>
          </a:xfrm>
        </p:spPr>
      </p:pic>
      <p:sp>
        <p:nvSpPr>
          <p:cNvPr id="5" name="TextBox 4"/>
          <p:cNvSpPr txBox="1"/>
          <p:nvPr/>
        </p:nvSpPr>
        <p:spPr>
          <a:xfrm>
            <a:off x="1979712" y="6021288"/>
            <a:ext cx="5560378" cy="369332"/>
          </a:xfrm>
          <a:prstGeom prst="rect">
            <a:avLst/>
          </a:prstGeom>
          <a:noFill/>
        </p:spPr>
        <p:txBody>
          <a:bodyPr wrap="square" rtlCol="0">
            <a:spAutoFit/>
          </a:bodyPr>
          <a:lstStyle/>
          <a:p>
            <a:r>
              <a:rPr lang="en-US" dirty="0" smtClean="0"/>
              <a:t>Fig : Maintainability Rating and Graph</a:t>
            </a:r>
            <a:endParaRPr lang="en-US" dirty="0"/>
          </a:p>
        </p:txBody>
      </p:sp>
    </p:spTree>
    <p:extLst>
      <p:ext uri="{BB962C8B-B14F-4D97-AF65-F5344CB8AC3E}">
        <p14:creationId xmlns:p14="http://schemas.microsoft.com/office/powerpoint/2010/main" val="34675683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3" name="Content Placeholder 2"/>
          <p:cNvSpPr>
            <a:spLocks noGrp="1"/>
          </p:cNvSpPr>
          <p:nvPr>
            <p:ph idx="1"/>
          </p:nvPr>
        </p:nvSpPr>
        <p:spPr/>
        <p:txBody>
          <a:bodyPr/>
          <a:lstStyle/>
          <a:p>
            <a:r>
              <a:rPr lang="en-US" dirty="0" smtClean="0"/>
              <a:t>The Application can successfully predict the customers visit.</a:t>
            </a:r>
          </a:p>
          <a:p>
            <a:r>
              <a:rPr lang="en-US" dirty="0" smtClean="0"/>
              <a:t>The Application can successfully provide the offers to customers on the basis of feedback.</a:t>
            </a:r>
          </a:p>
          <a:p>
            <a:r>
              <a:rPr lang="en-US" dirty="0" smtClean="0"/>
              <a:t>The owner can keep track of the resources that will help him to keep customer happy. </a:t>
            </a:r>
            <a:endParaRPr lang="en-US" dirty="0"/>
          </a:p>
        </p:txBody>
      </p:sp>
    </p:spTree>
    <p:extLst>
      <p:ext uri="{BB962C8B-B14F-4D97-AF65-F5344CB8AC3E}">
        <p14:creationId xmlns:p14="http://schemas.microsoft.com/office/powerpoint/2010/main" val="9022460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Output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8140" y="2060848"/>
            <a:ext cx="6711950" cy="3452853"/>
          </a:xfrm>
        </p:spPr>
      </p:pic>
      <p:sp>
        <p:nvSpPr>
          <p:cNvPr id="5" name="TextBox 4"/>
          <p:cNvSpPr txBox="1"/>
          <p:nvPr/>
        </p:nvSpPr>
        <p:spPr>
          <a:xfrm>
            <a:off x="2123728" y="5877272"/>
            <a:ext cx="5112568" cy="369332"/>
          </a:xfrm>
          <a:prstGeom prst="rect">
            <a:avLst/>
          </a:prstGeom>
          <a:noFill/>
        </p:spPr>
        <p:txBody>
          <a:bodyPr wrap="square" rtlCol="0">
            <a:spAutoFit/>
          </a:bodyPr>
          <a:lstStyle/>
          <a:p>
            <a:r>
              <a:rPr lang="en-US" dirty="0" smtClean="0"/>
              <a:t>Fig : Customer Predicting screen</a:t>
            </a:r>
            <a:endParaRPr lang="en-US" dirty="0"/>
          </a:p>
        </p:txBody>
      </p:sp>
    </p:spTree>
    <p:extLst>
      <p:ext uri="{BB962C8B-B14F-4D97-AF65-F5344CB8AC3E}">
        <p14:creationId xmlns:p14="http://schemas.microsoft.com/office/powerpoint/2010/main" val="10210582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Output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608" y="1700808"/>
            <a:ext cx="6711950" cy="3462948"/>
          </a:xfrm>
        </p:spPr>
      </p:pic>
      <p:sp>
        <p:nvSpPr>
          <p:cNvPr id="5" name="TextBox 4"/>
          <p:cNvSpPr txBox="1"/>
          <p:nvPr/>
        </p:nvSpPr>
        <p:spPr>
          <a:xfrm>
            <a:off x="2123728" y="5517232"/>
            <a:ext cx="4824536" cy="369332"/>
          </a:xfrm>
          <a:prstGeom prst="rect">
            <a:avLst/>
          </a:prstGeom>
          <a:noFill/>
        </p:spPr>
        <p:txBody>
          <a:bodyPr wrap="square" rtlCol="0">
            <a:spAutoFit/>
          </a:bodyPr>
          <a:lstStyle/>
          <a:p>
            <a:r>
              <a:rPr lang="en-US" dirty="0" smtClean="0"/>
              <a:t>Fig : Homepage of application</a:t>
            </a:r>
            <a:endParaRPr lang="en-US" dirty="0"/>
          </a:p>
        </p:txBody>
      </p:sp>
    </p:spTree>
    <p:extLst>
      <p:ext uri="{BB962C8B-B14F-4D97-AF65-F5344CB8AC3E}">
        <p14:creationId xmlns:p14="http://schemas.microsoft.com/office/powerpoint/2010/main" val="42882020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Analysis</a:t>
            </a:r>
            <a:endParaRPr lang="en-US" dirty="0"/>
          </a:p>
        </p:txBody>
      </p:sp>
      <p:sp>
        <p:nvSpPr>
          <p:cNvPr id="3" name="Content Placeholder 2"/>
          <p:cNvSpPr>
            <a:spLocks noGrp="1"/>
          </p:cNvSpPr>
          <p:nvPr>
            <p:ph idx="1"/>
          </p:nvPr>
        </p:nvSpPr>
        <p:spPr/>
        <p:txBody>
          <a:bodyPr/>
          <a:lstStyle/>
          <a:p>
            <a:r>
              <a:rPr lang="en-US" dirty="0" smtClean="0"/>
              <a:t>Result analysis is done to compare the results that we have achieved is the only result or better results can be achieved.</a:t>
            </a:r>
          </a:p>
          <a:p>
            <a:r>
              <a:rPr lang="en-US" dirty="0" smtClean="0"/>
              <a:t>The J48 or decision tree algorithm was selected because it had the 99.2308% correction value while in comparison to decision table algorithm which was used in referred journal it only produced 97.6923% correction value which ultimately leads us to the selection of J48 algorithm.</a:t>
            </a:r>
            <a:endParaRPr lang="en-US" dirty="0"/>
          </a:p>
        </p:txBody>
      </p:sp>
    </p:spTree>
    <p:extLst>
      <p:ext uri="{BB962C8B-B14F-4D97-AF65-F5344CB8AC3E}">
        <p14:creationId xmlns:p14="http://schemas.microsoft.com/office/powerpoint/2010/main" val="18382015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Analysis</a:t>
            </a:r>
            <a:endParaRPr lang="en-US" dirty="0"/>
          </a:p>
        </p:txBody>
      </p:sp>
      <p:pic>
        <p:nvPicPr>
          <p:cNvPr id="4" name="Picture 3" descr="j48.PNG"/>
          <p:cNvPicPr/>
          <p:nvPr/>
        </p:nvPicPr>
        <p:blipFill>
          <a:blip r:embed="rId2"/>
          <a:stretch>
            <a:fillRect/>
          </a:stretch>
        </p:blipFill>
        <p:spPr>
          <a:xfrm>
            <a:off x="2195736" y="1628800"/>
            <a:ext cx="4467225" cy="3943350"/>
          </a:xfrm>
          <a:prstGeom prst="rect">
            <a:avLst/>
          </a:prstGeom>
          <a:ln>
            <a:solidFill>
              <a:schemeClr val="bg1"/>
            </a:solidFill>
          </a:ln>
        </p:spPr>
      </p:pic>
      <p:sp>
        <p:nvSpPr>
          <p:cNvPr id="3" name="TextBox 2"/>
          <p:cNvSpPr txBox="1"/>
          <p:nvPr/>
        </p:nvSpPr>
        <p:spPr>
          <a:xfrm>
            <a:off x="2267744" y="5877272"/>
            <a:ext cx="4467225" cy="369332"/>
          </a:xfrm>
          <a:prstGeom prst="rect">
            <a:avLst/>
          </a:prstGeom>
          <a:noFill/>
        </p:spPr>
        <p:txBody>
          <a:bodyPr wrap="square" rtlCol="0">
            <a:spAutoFit/>
          </a:bodyPr>
          <a:lstStyle/>
          <a:p>
            <a:r>
              <a:rPr lang="en-US" dirty="0" smtClean="0"/>
              <a:t>Fig : Results of  J48 Algorithm</a:t>
            </a:r>
            <a:endParaRPr lang="en-US" dirty="0"/>
          </a:p>
        </p:txBody>
      </p:sp>
    </p:spTree>
    <p:extLst>
      <p:ext uri="{BB962C8B-B14F-4D97-AF65-F5344CB8AC3E}">
        <p14:creationId xmlns:p14="http://schemas.microsoft.com/office/powerpoint/2010/main" val="390357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Analysis</a:t>
            </a:r>
            <a:endParaRPr lang="en-US" dirty="0"/>
          </a:p>
        </p:txBody>
      </p:sp>
      <p:pic>
        <p:nvPicPr>
          <p:cNvPr id="4" name="Picture 3" descr="DT.PNG"/>
          <p:cNvPicPr/>
          <p:nvPr/>
        </p:nvPicPr>
        <p:blipFill>
          <a:blip r:embed="rId2"/>
          <a:stretch>
            <a:fillRect/>
          </a:stretch>
        </p:blipFill>
        <p:spPr>
          <a:xfrm>
            <a:off x="2411760" y="1628800"/>
            <a:ext cx="4495800" cy="3971925"/>
          </a:xfrm>
          <a:prstGeom prst="rect">
            <a:avLst/>
          </a:prstGeom>
          <a:ln>
            <a:solidFill>
              <a:schemeClr val="bg1"/>
            </a:solidFill>
          </a:ln>
        </p:spPr>
      </p:pic>
      <p:sp>
        <p:nvSpPr>
          <p:cNvPr id="3" name="TextBox 2"/>
          <p:cNvSpPr txBox="1"/>
          <p:nvPr/>
        </p:nvSpPr>
        <p:spPr>
          <a:xfrm>
            <a:off x="2283396" y="5949280"/>
            <a:ext cx="4752528" cy="369332"/>
          </a:xfrm>
          <a:prstGeom prst="rect">
            <a:avLst/>
          </a:prstGeom>
          <a:noFill/>
        </p:spPr>
        <p:txBody>
          <a:bodyPr wrap="square" rtlCol="0">
            <a:spAutoFit/>
          </a:bodyPr>
          <a:lstStyle/>
          <a:p>
            <a:r>
              <a:rPr lang="en-US" dirty="0" smtClean="0"/>
              <a:t>Fig : Result of Decision table Algorithm</a:t>
            </a:r>
            <a:endParaRPr lang="en-US" dirty="0"/>
          </a:p>
        </p:txBody>
      </p:sp>
    </p:spTree>
    <p:extLst>
      <p:ext uri="{BB962C8B-B14F-4D97-AF65-F5344CB8AC3E}">
        <p14:creationId xmlns:p14="http://schemas.microsoft.com/office/powerpoint/2010/main" val="11142192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Analysis</a:t>
            </a:r>
            <a:endParaRPr lang="en-US" dirty="0"/>
          </a:p>
        </p:txBody>
      </p:sp>
      <p:pic>
        <p:nvPicPr>
          <p:cNvPr id="4" name="Content Placeholder 3" descr="stat.PNG"/>
          <p:cNvPicPr>
            <a:picLocks noGrp="1"/>
          </p:cNvPicPr>
          <p:nvPr>
            <p:ph idx="1"/>
          </p:nvPr>
        </p:nvPicPr>
        <p:blipFill>
          <a:blip r:embed="rId2"/>
          <a:stretch>
            <a:fillRect/>
          </a:stretch>
        </p:blipFill>
        <p:spPr>
          <a:xfrm>
            <a:off x="1296306" y="1412776"/>
            <a:ext cx="6243784" cy="4195762"/>
          </a:xfrm>
          <a:prstGeom prst="rect">
            <a:avLst/>
          </a:prstGeom>
          <a:ln>
            <a:solidFill>
              <a:schemeClr val="bg1"/>
            </a:solidFill>
          </a:ln>
        </p:spPr>
      </p:pic>
      <p:sp>
        <p:nvSpPr>
          <p:cNvPr id="5" name="TextBox 4"/>
          <p:cNvSpPr txBox="1"/>
          <p:nvPr/>
        </p:nvSpPr>
        <p:spPr>
          <a:xfrm>
            <a:off x="2195736" y="5949280"/>
            <a:ext cx="4824536" cy="369332"/>
          </a:xfrm>
          <a:prstGeom prst="rect">
            <a:avLst/>
          </a:prstGeom>
          <a:noFill/>
        </p:spPr>
        <p:txBody>
          <a:bodyPr wrap="square" rtlCol="0">
            <a:spAutoFit/>
          </a:bodyPr>
          <a:lstStyle/>
          <a:p>
            <a:r>
              <a:rPr lang="en-US" dirty="0" smtClean="0"/>
              <a:t>Fig : J48 Classification algorithm statistics</a:t>
            </a:r>
            <a:endParaRPr lang="en-US" dirty="0"/>
          </a:p>
        </p:txBody>
      </p:sp>
    </p:spTree>
    <p:extLst>
      <p:ext uri="{BB962C8B-B14F-4D97-AF65-F5344CB8AC3E}">
        <p14:creationId xmlns:p14="http://schemas.microsoft.com/office/powerpoint/2010/main" val="15656432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&amp; Future Work</a:t>
            </a:r>
            <a:endParaRPr lang="en-US" dirty="0"/>
          </a:p>
        </p:txBody>
      </p:sp>
      <p:sp>
        <p:nvSpPr>
          <p:cNvPr id="3" name="Content Placeholder 2"/>
          <p:cNvSpPr>
            <a:spLocks noGrp="1"/>
          </p:cNvSpPr>
          <p:nvPr>
            <p:ph idx="1"/>
          </p:nvPr>
        </p:nvSpPr>
        <p:spPr/>
        <p:txBody>
          <a:bodyPr/>
          <a:lstStyle/>
          <a:p>
            <a:r>
              <a:rPr lang="en-US" dirty="0" smtClean="0"/>
              <a:t>In The End we were able to develop a software which can help restaurant organizations and customers also. This application can also encourage to develop similar kind of software for various organization also.</a:t>
            </a:r>
          </a:p>
          <a:p>
            <a:r>
              <a:rPr lang="en-US" dirty="0" smtClean="0"/>
              <a:t>In Future the customers can come to restaurants and can access the application through remote device and order food without any assist or can customize their order to save time.</a:t>
            </a:r>
            <a:endParaRPr lang="en-US" dirty="0"/>
          </a:p>
        </p:txBody>
      </p:sp>
    </p:spTree>
    <p:extLst>
      <p:ext uri="{BB962C8B-B14F-4D97-AF65-F5344CB8AC3E}">
        <p14:creationId xmlns:p14="http://schemas.microsoft.com/office/powerpoint/2010/main" val="364907168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&amp; Future Work</a:t>
            </a:r>
            <a:endParaRPr lang="en-US" dirty="0"/>
          </a:p>
        </p:txBody>
      </p:sp>
      <p:sp>
        <p:nvSpPr>
          <p:cNvPr id="3" name="Content Placeholder 2"/>
          <p:cNvSpPr>
            <a:spLocks noGrp="1"/>
          </p:cNvSpPr>
          <p:nvPr>
            <p:ph idx="1"/>
          </p:nvPr>
        </p:nvSpPr>
        <p:spPr/>
        <p:txBody>
          <a:bodyPr/>
          <a:lstStyle/>
          <a:p>
            <a:r>
              <a:rPr lang="en-US" dirty="0" smtClean="0"/>
              <a:t>In Future organization can introduce swipe cards or RFID card to recharge their card and avail offers through it.</a:t>
            </a:r>
          </a:p>
          <a:p>
            <a:r>
              <a:rPr lang="en-US" dirty="0" smtClean="0"/>
              <a:t>In Future organization or development team can make this product online by providing OTP instead of password. </a:t>
            </a:r>
            <a:endParaRPr lang="en-US" dirty="0"/>
          </a:p>
        </p:txBody>
      </p:sp>
    </p:spTree>
    <p:extLst>
      <p:ext uri="{BB962C8B-B14F-4D97-AF65-F5344CB8AC3E}">
        <p14:creationId xmlns:p14="http://schemas.microsoft.com/office/powerpoint/2010/main" val="8078647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Description(contd..)</a:t>
            </a:r>
            <a:endParaRPr lang="en-IN" dirty="0"/>
          </a:p>
        </p:txBody>
      </p:sp>
      <p:sp>
        <p:nvSpPr>
          <p:cNvPr id="3" name="Content Placeholder 2"/>
          <p:cNvSpPr>
            <a:spLocks noGrp="1"/>
          </p:cNvSpPr>
          <p:nvPr>
            <p:ph idx="1"/>
          </p:nvPr>
        </p:nvSpPr>
        <p:spPr/>
        <p:txBody>
          <a:bodyPr/>
          <a:lstStyle/>
          <a:p>
            <a:r>
              <a:rPr lang="en-US" dirty="0" smtClean="0"/>
              <a:t>Apply Machine Learning</a:t>
            </a:r>
          </a:p>
          <a:p>
            <a:pPr>
              <a:buNone/>
            </a:pPr>
            <a:r>
              <a:rPr lang="en-US" dirty="0"/>
              <a:t> </a:t>
            </a:r>
            <a:r>
              <a:rPr lang="en-US" dirty="0" smtClean="0"/>
              <a:t>   </a:t>
            </a:r>
            <a:r>
              <a:rPr lang="en-US" sz="1800" dirty="0" smtClean="0"/>
              <a:t>Applied different machine learning like J48 and Decision </a:t>
            </a:r>
            <a:r>
              <a:rPr lang="en-US" sz="1800" dirty="0"/>
              <a:t>T</a:t>
            </a:r>
            <a:r>
              <a:rPr lang="en-US" sz="1800" dirty="0" smtClean="0"/>
              <a:t>able to check which one is best suited for our project.</a:t>
            </a:r>
          </a:p>
          <a:p>
            <a:r>
              <a:rPr lang="en-US" dirty="0" smtClean="0"/>
              <a:t>Business Development Model</a:t>
            </a:r>
          </a:p>
          <a:p>
            <a:pPr>
              <a:buNone/>
            </a:pPr>
            <a:r>
              <a:rPr lang="en-US" dirty="0"/>
              <a:t> </a:t>
            </a:r>
            <a:r>
              <a:rPr lang="en-US" dirty="0" smtClean="0"/>
              <a:t>    </a:t>
            </a:r>
            <a:r>
              <a:rPr lang="en-US" sz="1800" dirty="0" smtClean="0"/>
              <a:t>Developed a Web Application from where the End User and Customers can able to access the required data which will help then to develop and plan their business strategies according to the data  gathered.</a:t>
            </a:r>
            <a:endParaRPr lang="en-US" dirty="0" smtClean="0"/>
          </a:p>
          <a:p>
            <a:pPr>
              <a:buNone/>
            </a:pP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Technologies</a:t>
            </a:r>
            <a:endParaRPr lang="en-IN" dirty="0"/>
          </a:p>
        </p:txBody>
      </p:sp>
      <p:sp>
        <p:nvSpPr>
          <p:cNvPr id="3" name="Content Placeholder 2"/>
          <p:cNvSpPr>
            <a:spLocks noGrp="1"/>
          </p:cNvSpPr>
          <p:nvPr>
            <p:ph idx="1"/>
          </p:nvPr>
        </p:nvSpPr>
        <p:spPr/>
        <p:txBody>
          <a:bodyPr>
            <a:normAutofit lnSpcReduction="10000"/>
          </a:bodyPr>
          <a:lstStyle/>
          <a:p>
            <a:r>
              <a:rPr lang="en-IN" dirty="0" err="1" smtClean="0"/>
              <a:t>Innkey</a:t>
            </a:r>
            <a:r>
              <a:rPr lang="en-IN" dirty="0" smtClean="0"/>
              <a:t> </a:t>
            </a:r>
            <a:r>
              <a:rPr lang="en-IN" dirty="0"/>
              <a:t>Restaurant </a:t>
            </a:r>
            <a:r>
              <a:rPr lang="en-IN" dirty="0" smtClean="0"/>
              <a:t>POS</a:t>
            </a:r>
          </a:p>
          <a:p>
            <a:pPr>
              <a:buNone/>
            </a:pPr>
            <a:r>
              <a:rPr lang="en-US" dirty="0"/>
              <a:t> </a:t>
            </a:r>
            <a:r>
              <a:rPr lang="en-US" dirty="0" smtClean="0"/>
              <a:t>  </a:t>
            </a:r>
            <a:r>
              <a:rPr lang="en-IN" sz="1800" dirty="0" err="1"/>
              <a:t>InnkeyPOS</a:t>
            </a:r>
            <a:r>
              <a:rPr lang="en-IN" sz="1800" dirty="0"/>
              <a:t> is the complete restaurant management system which covers total needs of your business lifecycle. It will act as your restaurant billing software and cover entire business operations like restaurant billing, sales, stocks, cost control, payroll and </a:t>
            </a:r>
            <a:r>
              <a:rPr lang="en-IN" sz="1800" dirty="0" smtClean="0"/>
              <a:t>finance</a:t>
            </a:r>
            <a:r>
              <a:rPr lang="en-IN" dirty="0" smtClean="0"/>
              <a:t>.</a:t>
            </a:r>
          </a:p>
          <a:p>
            <a:r>
              <a:rPr lang="en-IN" dirty="0" smtClean="0"/>
              <a:t>True Restaurant Management</a:t>
            </a:r>
          </a:p>
          <a:p>
            <a:pPr>
              <a:buNone/>
            </a:pPr>
            <a:r>
              <a:rPr lang="en-US" dirty="0"/>
              <a:t> </a:t>
            </a:r>
            <a:r>
              <a:rPr lang="en-US" dirty="0" smtClean="0"/>
              <a:t>   </a:t>
            </a:r>
            <a:r>
              <a:rPr lang="en-IN" sz="1900" dirty="0"/>
              <a:t>True Restaurant is easy to use, full of the features a Bar uses many time, every day, and is very affordable price. True Restaurant Management software should have made order entry easier, make customers happier build a restaurant and Bar business.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Methodology</a:t>
            </a:r>
            <a:endParaRPr lang="en-IN" dirty="0"/>
          </a:p>
        </p:txBody>
      </p:sp>
      <p:sp>
        <p:nvSpPr>
          <p:cNvPr id="3" name="Content Placeholder 2"/>
          <p:cNvSpPr>
            <a:spLocks noGrp="1"/>
          </p:cNvSpPr>
          <p:nvPr>
            <p:ph idx="1"/>
          </p:nvPr>
        </p:nvSpPr>
        <p:spPr/>
        <p:txBody>
          <a:bodyPr>
            <a:normAutofit fontScale="85000" lnSpcReduction="10000"/>
          </a:bodyPr>
          <a:lstStyle/>
          <a:p>
            <a:pPr>
              <a:buFont typeface="Wingdings" pitchFamily="2" charset="2"/>
              <a:buChar char="§"/>
            </a:pPr>
            <a:r>
              <a:rPr lang="en-US" sz="2400" dirty="0" smtClean="0"/>
              <a:t>We will be delivering a product which will not only do the basic operations but will take customers reviews and feedback and also predict whether the customer is satisfied or not.</a:t>
            </a:r>
          </a:p>
          <a:p>
            <a:pPr>
              <a:buFont typeface="Wingdings" pitchFamily="2" charset="2"/>
              <a:buChar char="§"/>
            </a:pPr>
            <a:r>
              <a:rPr lang="en-US" sz="2400" dirty="0" smtClean="0"/>
              <a:t>The product will help the Admin to plan their investment strategies as their will be wide range of data provided which will help them to analyze and plan.</a:t>
            </a:r>
          </a:p>
          <a:p>
            <a:pPr>
              <a:buFont typeface="Wingdings" pitchFamily="2" charset="2"/>
              <a:buChar char="§"/>
            </a:pPr>
            <a:r>
              <a:rPr lang="en-US" sz="2400" dirty="0" smtClean="0"/>
              <a:t>The product is not limited to the certain level of organizations , it can be used by many different types of restaurants to improve their business strategies and increase their business revenue by analyzing the rate of customer satisfaction.</a:t>
            </a:r>
            <a:endParaRPr lang="en-IN"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J48 or Decision Tree</a:t>
            </a:r>
          </a:p>
          <a:p>
            <a:pPr>
              <a:buNone/>
            </a:pPr>
            <a:r>
              <a:rPr lang="en-IN" dirty="0" smtClean="0"/>
              <a:t>     It </a:t>
            </a:r>
            <a:r>
              <a:rPr lang="en-IN" dirty="0"/>
              <a:t>builds decision trees from a set of training data </a:t>
            </a:r>
            <a:r>
              <a:rPr lang="en-IN" dirty="0" smtClean="0"/>
              <a:t>by using </a:t>
            </a:r>
            <a:r>
              <a:rPr lang="en-IN" dirty="0"/>
              <a:t>the concept </a:t>
            </a:r>
            <a:r>
              <a:rPr lang="en-IN" dirty="0" smtClean="0"/>
              <a:t>of information </a:t>
            </a:r>
            <a:r>
              <a:rPr lang="en-IN" dirty="0"/>
              <a:t>e</a:t>
            </a:r>
            <a:r>
              <a:rPr lang="en-IN" dirty="0" smtClean="0"/>
              <a:t>ntropy. The </a:t>
            </a:r>
            <a:r>
              <a:rPr lang="en-IN" dirty="0"/>
              <a:t>training data is a </a:t>
            </a:r>
            <a:r>
              <a:rPr lang="en-IN" dirty="0" smtClean="0"/>
              <a:t>set of </a:t>
            </a:r>
            <a:r>
              <a:rPr lang="en-IN" dirty="0"/>
              <a:t>already classified samples. Each </a:t>
            </a:r>
            <a:r>
              <a:rPr lang="en-IN" dirty="0" smtClean="0"/>
              <a:t>sample</a:t>
            </a:r>
            <a:r>
              <a:rPr lang="en-IN" dirty="0"/>
              <a:t> consists of a p-dimensional </a:t>
            </a:r>
            <a:r>
              <a:rPr lang="en-IN" dirty="0" smtClean="0"/>
              <a:t>vector, </a:t>
            </a:r>
            <a:r>
              <a:rPr lang="en-IN" dirty="0"/>
              <a:t>where </a:t>
            </a:r>
            <a:r>
              <a:rPr lang="en-IN" dirty="0" smtClean="0"/>
              <a:t>it</a:t>
            </a:r>
            <a:r>
              <a:rPr lang="en-IN" dirty="0"/>
              <a:t> represent attribute values or features of the sample, as well as the class in which </a:t>
            </a:r>
            <a:r>
              <a:rPr lang="en-IN" dirty="0" smtClean="0"/>
              <a:t>it</a:t>
            </a:r>
            <a:r>
              <a:rPr lang="en-IN" dirty="0"/>
              <a:t> falls.</a:t>
            </a:r>
          </a:p>
          <a:p>
            <a:pPr>
              <a:buNone/>
            </a:pPr>
            <a:r>
              <a:rPr lang="en-IN" dirty="0" smtClean="0"/>
              <a:t>     At </a:t>
            </a:r>
            <a:r>
              <a:rPr lang="en-IN" dirty="0"/>
              <a:t>each node of the tree, </a:t>
            </a:r>
            <a:r>
              <a:rPr lang="en-IN" dirty="0" smtClean="0"/>
              <a:t>it </a:t>
            </a:r>
            <a:r>
              <a:rPr lang="en-IN" dirty="0"/>
              <a:t>chooses the attribute of the data that most effectively splits its set of samples into subsets enriched in one class or the other. The splitting criterion is the </a:t>
            </a:r>
            <a:r>
              <a:rPr lang="en-IN" dirty="0" smtClean="0"/>
              <a:t>normalized information gain</a:t>
            </a:r>
            <a:r>
              <a:rPr lang="en-IN" dirty="0"/>
              <a:t> (difference in </a:t>
            </a:r>
            <a:r>
              <a:rPr lang="en-IN" dirty="0" smtClean="0"/>
              <a:t>entropy). </a:t>
            </a:r>
            <a:r>
              <a:rPr lang="en-IN" dirty="0"/>
              <a:t>The attribute with the highest normalized information gain is chosen to make the decision. The C4.5 algorithm then recurs on the smaller </a:t>
            </a:r>
            <a:r>
              <a:rPr lang="en-IN" dirty="0" smtClean="0"/>
              <a:t>sub-lists</a:t>
            </a:r>
            <a:r>
              <a:rPr lang="en-IN" dirty="0"/>
              <a:t>.</a:t>
            </a:r>
          </a:p>
          <a:p>
            <a:pPr>
              <a:buNone/>
            </a:pP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Description</a:t>
            </a:r>
            <a:endParaRPr lang="en-US" dirty="0"/>
          </a:p>
        </p:txBody>
      </p:sp>
      <p:sp>
        <p:nvSpPr>
          <p:cNvPr id="3" name="Content Placeholder 2"/>
          <p:cNvSpPr>
            <a:spLocks noGrp="1"/>
          </p:cNvSpPr>
          <p:nvPr>
            <p:ph idx="1"/>
          </p:nvPr>
        </p:nvSpPr>
        <p:spPr/>
        <p:txBody>
          <a:bodyPr>
            <a:noAutofit/>
          </a:bodyPr>
          <a:lstStyle/>
          <a:p>
            <a:pPr lvl="0"/>
            <a:r>
              <a:rPr lang="en-IN" sz="1800" dirty="0"/>
              <a:t>Who :This project problem is specifically addressed to the restaurants and restaurants based organisations.</a:t>
            </a:r>
            <a:endParaRPr lang="en-US" sz="1800" dirty="0"/>
          </a:p>
          <a:p>
            <a:pPr marL="0" indent="0">
              <a:buNone/>
            </a:pPr>
            <a:r>
              <a:rPr lang="en-IN" sz="1800" dirty="0"/>
              <a:t> </a:t>
            </a:r>
            <a:endParaRPr lang="en-US" sz="1800" dirty="0"/>
          </a:p>
          <a:p>
            <a:pPr lvl="0"/>
            <a:r>
              <a:rPr lang="en-IN" sz="1800" dirty="0"/>
              <a:t>What :This project problem is mainly Focused to increase the business development of the restaurants therefore it can only determine the customer related issues that affects the organisation not the internal issues of organisation till date.</a:t>
            </a:r>
            <a:endParaRPr lang="en-US" sz="1800" dirty="0"/>
          </a:p>
          <a:p>
            <a:pPr marL="0" indent="0">
              <a:buNone/>
            </a:pPr>
            <a:endParaRPr lang="en-US" sz="1800" dirty="0"/>
          </a:p>
          <a:p>
            <a:pPr lvl="0"/>
            <a:r>
              <a:rPr lang="en-IN" sz="1800" dirty="0"/>
              <a:t>When :This problem can occur many times at restaurant when people don’t come often therefore this can be used at this times to address the problems and attracts customers.</a:t>
            </a:r>
            <a:endParaRPr lang="en-US" sz="1800" dirty="0"/>
          </a:p>
          <a:p>
            <a:pPr marL="0" indent="0">
              <a:buNone/>
            </a:pPr>
            <a:endParaRPr lang="en-US" sz="1800" dirty="0"/>
          </a:p>
        </p:txBody>
      </p:sp>
    </p:spTree>
    <p:extLst>
      <p:ext uri="{BB962C8B-B14F-4D97-AF65-F5344CB8AC3E}">
        <p14:creationId xmlns:p14="http://schemas.microsoft.com/office/powerpoint/2010/main" val="20746353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IN" dirty="0"/>
              <a:t>Where :This kind of problem occurs in small scale restaurants organisations which does not have much resources to counter the continuous market growth therefore this project can help them by investing very small amount of resources.</a:t>
            </a:r>
            <a:endParaRPr lang="en-US" dirty="0"/>
          </a:p>
          <a:p>
            <a:pPr marL="0" indent="0">
              <a:buNone/>
            </a:pPr>
            <a:endParaRPr lang="en-US" dirty="0"/>
          </a:p>
          <a:p>
            <a:pPr lvl="0"/>
            <a:r>
              <a:rPr lang="en-US" dirty="0"/>
              <a:t> </a:t>
            </a:r>
            <a:r>
              <a:rPr lang="en-IN" dirty="0"/>
              <a:t>Why :This problem will help all the restaurant organisations to increase the productivity also it will help the customers to distinguish their restaurants more easily as it will try to provide all type of support possible to keep customer happy.</a:t>
            </a:r>
            <a:endParaRPr lang="en-US" dirty="0"/>
          </a:p>
          <a:p>
            <a:pPr marL="0" indent="0">
              <a:buNone/>
            </a:pPr>
            <a:endParaRPr lang="en-US" dirty="0"/>
          </a:p>
          <a:p>
            <a:endParaRPr lang="en-US" dirty="0"/>
          </a:p>
        </p:txBody>
      </p:sp>
    </p:spTree>
    <p:extLst>
      <p:ext uri="{BB962C8B-B14F-4D97-AF65-F5344CB8AC3E}">
        <p14:creationId xmlns:p14="http://schemas.microsoft.com/office/powerpoint/2010/main" val="42054524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399</TotalTime>
  <Words>1779</Words>
  <Application>Microsoft Office PowerPoint</Application>
  <PresentationFormat>On-screen Show (4:3)</PresentationFormat>
  <Paragraphs>283</Paragraphs>
  <Slides>39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Calibri</vt:lpstr>
      <vt:lpstr>Century Gothic</vt:lpstr>
      <vt:lpstr>Symbol</vt:lpstr>
      <vt:lpstr>Times New Roman</vt:lpstr>
      <vt:lpstr>Wingdings</vt:lpstr>
      <vt:lpstr>Wingdings 3</vt:lpstr>
      <vt:lpstr>Ion</vt:lpstr>
      <vt:lpstr>Predicting Customer Satisfaction for Restaurants for Business Development and Revenues</vt:lpstr>
      <vt:lpstr>Abstract</vt:lpstr>
      <vt:lpstr>Module Description</vt:lpstr>
      <vt:lpstr>Module Description(contd..)</vt:lpstr>
      <vt:lpstr>Existing Technologies</vt:lpstr>
      <vt:lpstr>Proposed Methodology</vt:lpstr>
      <vt:lpstr>Algorithm</vt:lpstr>
      <vt:lpstr>Problem Description</vt:lpstr>
      <vt:lpstr>PowerPoint Presentation</vt:lpstr>
      <vt:lpstr>Prototyping</vt:lpstr>
      <vt:lpstr>PowerPoint Presentation</vt:lpstr>
      <vt:lpstr>Architecture Diagram</vt:lpstr>
      <vt:lpstr>Data Flow Diagram</vt:lpstr>
      <vt:lpstr>PowerPoint Presentation</vt:lpstr>
      <vt:lpstr>Integration Testing</vt:lpstr>
      <vt:lpstr>Testcase for Integration Testing </vt:lpstr>
      <vt:lpstr>Integration Testing Output</vt:lpstr>
      <vt:lpstr>Integration Testing Output</vt:lpstr>
      <vt:lpstr>User Testing</vt:lpstr>
      <vt:lpstr>User Testing TestCase</vt:lpstr>
      <vt:lpstr>Size –LOC (lines of codes)</vt:lpstr>
      <vt:lpstr>LOC Output</vt:lpstr>
      <vt:lpstr>Cost Analysis</vt:lpstr>
      <vt:lpstr>Defect Analysis</vt:lpstr>
      <vt:lpstr>Defect Report</vt:lpstr>
      <vt:lpstr>Fishbone Diagram for Defect</vt:lpstr>
      <vt:lpstr>Mc Call’s Quality Factor</vt:lpstr>
      <vt:lpstr>Mc Calls’s Quality Factor</vt:lpstr>
      <vt:lpstr>Mc Call’s Factors Output</vt:lpstr>
      <vt:lpstr>Mc Call’s Factor Output</vt:lpstr>
      <vt:lpstr>Result</vt:lpstr>
      <vt:lpstr>Result Output</vt:lpstr>
      <vt:lpstr>Result Output</vt:lpstr>
      <vt:lpstr>Result Analysis</vt:lpstr>
      <vt:lpstr>Result Analysis</vt:lpstr>
      <vt:lpstr>Result Analysis</vt:lpstr>
      <vt:lpstr>Result Analysis</vt:lpstr>
      <vt:lpstr>Conclusion &amp; Future Work</vt:lpstr>
      <vt:lpstr>Conclusion &amp; Future Work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Satisfaction for Restaurants Based on Parameters for Business Development and Revenues</dc:title>
  <dc:creator>lawi</dc:creator>
  <cp:lastModifiedBy>sourabh agarwal</cp:lastModifiedBy>
  <cp:revision>37</cp:revision>
  <dcterms:created xsi:type="dcterms:W3CDTF">2017-04-23T23:40:11Z</dcterms:created>
  <dcterms:modified xsi:type="dcterms:W3CDTF">2017-05-03T21:24:13Z</dcterms:modified>
</cp:coreProperties>
</file>