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1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3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194FBA-CAF9-4BA0-8356-F857864F237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Compressed/rating_final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CUSTOMER SATISFACTION BASED ON THEIR QUERIES FOR THE BUSSINESS DEVELOPMENT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Project Guide: </a:t>
            </a:r>
            <a:r>
              <a:rPr lang="en-US" dirty="0" err="1" smtClean="0"/>
              <a:t>Mrs</a:t>
            </a:r>
            <a:r>
              <a:rPr lang="en-US" dirty="0" smtClean="0"/>
              <a:t> </a:t>
            </a:r>
            <a:r>
              <a:rPr lang="en-US" dirty="0" err="1" smtClean="0"/>
              <a:t>Uma.M</a:t>
            </a:r>
            <a:endParaRPr lang="en-US" dirty="0"/>
          </a:p>
          <a:p>
            <a:r>
              <a:rPr lang="en-US" dirty="0" smtClean="0"/>
              <a:t>1201310056 </a:t>
            </a:r>
            <a:r>
              <a:rPr lang="en-US" dirty="0" err="1" smtClean="0"/>
              <a:t>Mohit</a:t>
            </a:r>
            <a:r>
              <a:rPr lang="en-US" dirty="0" smtClean="0"/>
              <a:t> </a:t>
            </a:r>
            <a:r>
              <a:rPr lang="en-US" dirty="0" err="1" smtClean="0"/>
              <a:t>Ratnesh</a:t>
            </a:r>
            <a:endParaRPr lang="en-US" dirty="0" smtClean="0"/>
          </a:p>
          <a:p>
            <a:r>
              <a:rPr lang="en-US" dirty="0" smtClean="0"/>
              <a:t>1201310057 Sourabh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38" y="335183"/>
            <a:ext cx="10364451" cy="87543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6310373"/>
              </p:ext>
            </p:extLst>
          </p:nvPr>
        </p:nvGraphicFramePr>
        <p:xfrm>
          <a:off x="875138" y="1210615"/>
          <a:ext cx="10363199" cy="558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457"/>
                <a:gridCol w="1571836"/>
                <a:gridCol w="1389078"/>
                <a:gridCol w="1480457"/>
                <a:gridCol w="1480457"/>
                <a:gridCol w="1480457"/>
                <a:gridCol w="1480457"/>
              </a:tblGrid>
              <a:tr h="875763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r>
                        <a:rPr lang="en-US" baseline="0" dirty="0" smtClean="0"/>
                        <a:t>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1088439">
                <a:tc>
                  <a:txBody>
                    <a:bodyPr/>
                    <a:lstStyle/>
                    <a:p>
                      <a:r>
                        <a:rPr lang="en-US" dirty="0" smtClean="0"/>
                        <a:t>RT001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of rating 0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Dropdown selection 0</a:t>
                      </a:r>
                      <a:r>
                        <a:rPr lang="en-US" baseline="0" dirty="0" smtClean="0"/>
                        <a:t>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Restaurant Lists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1236371">
                <a:tc>
                  <a:txBody>
                    <a:bodyPr/>
                    <a:lstStyle/>
                    <a:p>
                      <a:r>
                        <a:rPr lang="en-US" dirty="0" smtClean="0"/>
                        <a:t>RT002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Selection of rating 1 and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Dropdown selection 1</a:t>
                      </a:r>
                      <a:r>
                        <a:rPr lang="en-US" baseline="0" dirty="0" smtClean="0"/>
                        <a:t>and 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Restaurant Lists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Restaurant Lists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Success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97736">
                <a:tc>
                  <a:txBody>
                    <a:bodyPr/>
                    <a:lstStyle/>
                    <a:p>
                      <a:r>
                        <a:rPr lang="en-US" dirty="0" smtClean="0"/>
                        <a:t>RT003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of rating 1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Dropdown selection 1</a:t>
                      </a:r>
                      <a:r>
                        <a:rPr lang="en-US" baseline="0" dirty="0" smtClean="0"/>
                        <a:t> and 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Restaurant Lists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Success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23696">
                <a:tc>
                  <a:txBody>
                    <a:bodyPr/>
                    <a:lstStyle/>
                    <a:p>
                      <a:r>
                        <a:rPr lang="en-US" dirty="0" smtClean="0"/>
                        <a:t>RT004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Selection of rating 2 and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Dropdown selection 2</a:t>
                      </a:r>
                      <a:r>
                        <a:rPr lang="en-US" baseline="0" dirty="0" smtClean="0"/>
                        <a:t> and 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and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Restaurant Lists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Blank</a:t>
                      </a:r>
                      <a:r>
                        <a:rPr lang="en-US" baseline="0" dirty="0" smtClean="0"/>
                        <a:t>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partitioning for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6654" y="2344791"/>
            <a:ext cx="10363826" cy="3424107"/>
          </a:xfrm>
        </p:spPr>
        <p:txBody>
          <a:bodyPr/>
          <a:lstStyle/>
          <a:p>
            <a:r>
              <a:rPr lang="en-US" dirty="0" smtClean="0"/>
              <a:t>File Selected </a:t>
            </a:r>
            <a:r>
              <a:rPr lang="en-US" dirty="0" smtClean="0">
                <a:hlinkClick r:id="rId2" action="ppaction://hlinkfile"/>
              </a:rPr>
              <a:t>..\Downloads\Compressed\rating_final.csv</a:t>
            </a:r>
            <a:endParaRPr lang="en-US" dirty="0" smtClean="0"/>
          </a:p>
          <a:p>
            <a:r>
              <a:rPr lang="en-US" dirty="0" smtClean="0"/>
              <a:t>Partitioning :-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6524" y="4056845"/>
            <a:ext cx="9478851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6529" y="4063283"/>
            <a:ext cx="2949263" cy="3992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5804" y="4063283"/>
            <a:ext cx="3148886" cy="3992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4564" y="4056844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Service_Rating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0501" y="4063283"/>
            <a:ext cx="26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err="1" smtClean="0"/>
              <a:t>Food_Rating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6524" y="4582799"/>
            <a:ext cx="0" cy="30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805375" y="4527127"/>
            <a:ext cx="0" cy="3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26524" y="4690191"/>
            <a:ext cx="9478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13668" y="4797584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90" y="1828801"/>
            <a:ext cx="10097036" cy="4906850"/>
          </a:xfrm>
        </p:spPr>
      </p:pic>
    </p:spTree>
    <p:extLst>
      <p:ext uri="{BB962C8B-B14F-4D97-AF65-F5344CB8AC3E}">
        <p14:creationId xmlns:p14="http://schemas.microsoft.com/office/powerpoint/2010/main" val="25286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38" y="2366963"/>
            <a:ext cx="5688523" cy="3424237"/>
          </a:xfrm>
        </p:spPr>
      </p:pic>
    </p:spTree>
    <p:extLst>
      <p:ext uri="{BB962C8B-B14F-4D97-AF65-F5344CB8AC3E}">
        <p14:creationId xmlns:p14="http://schemas.microsoft.com/office/powerpoint/2010/main" val="26826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3.8</a:t>
            </a:r>
          </a:p>
          <a:p>
            <a:r>
              <a:rPr lang="en-US" dirty="0" err="1" smtClean="0"/>
              <a:t>NetBeans</a:t>
            </a:r>
            <a:r>
              <a:rPr lang="en-US" smtClean="0"/>
              <a:t> IDE </a:t>
            </a:r>
            <a:r>
              <a:rPr lang="en-US" dirty="0" smtClean="0"/>
              <a:t>8.0.2</a:t>
            </a:r>
          </a:p>
          <a:p>
            <a:r>
              <a:rPr lang="en-US" dirty="0" smtClean="0"/>
              <a:t>Oracle 10 G Express Edition</a:t>
            </a:r>
          </a:p>
          <a:p>
            <a:r>
              <a:rPr lang="en-US" dirty="0" smtClean="0"/>
              <a:t>MS Excel</a:t>
            </a:r>
          </a:p>
          <a:p>
            <a:r>
              <a:rPr lang="en-US" dirty="0" smtClean="0"/>
              <a:t>HTML,CSS And 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MINING (USING WEKA TOOL)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2217939"/>
            <a:ext cx="9684913" cy="44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51" y="2366963"/>
            <a:ext cx="4584897" cy="3424237"/>
          </a:xfrm>
        </p:spPr>
      </p:pic>
    </p:spTree>
    <p:extLst>
      <p:ext uri="{BB962C8B-B14F-4D97-AF65-F5344CB8AC3E}">
        <p14:creationId xmlns:p14="http://schemas.microsoft.com/office/powerpoint/2010/main" val="151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2134133"/>
            <a:ext cx="9195515" cy="3734321"/>
          </a:xfrm>
        </p:spPr>
      </p:pic>
    </p:spTree>
    <p:extLst>
      <p:ext uri="{BB962C8B-B14F-4D97-AF65-F5344CB8AC3E}">
        <p14:creationId xmlns:p14="http://schemas.microsoft.com/office/powerpoint/2010/main" val="13593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RATING-UI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2497711"/>
            <a:ext cx="7306695" cy="3162741"/>
          </a:xfrm>
        </p:spPr>
      </p:pic>
    </p:spTree>
    <p:extLst>
      <p:ext uri="{BB962C8B-B14F-4D97-AF65-F5344CB8AC3E}">
        <p14:creationId xmlns:p14="http://schemas.microsoft.com/office/powerpoint/2010/main" val="22324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33" y="116240"/>
            <a:ext cx="10364451" cy="926949"/>
          </a:xfrm>
        </p:spPr>
        <p:txBody>
          <a:bodyPr/>
          <a:lstStyle/>
          <a:p>
            <a:r>
              <a:rPr lang="en-US" dirty="0" smtClean="0"/>
              <a:t>OUTPUT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146220"/>
            <a:ext cx="7881871" cy="5576551"/>
          </a:xfrm>
        </p:spPr>
      </p:pic>
    </p:spTree>
    <p:extLst>
      <p:ext uri="{BB962C8B-B14F-4D97-AF65-F5344CB8AC3E}">
        <p14:creationId xmlns:p14="http://schemas.microsoft.com/office/powerpoint/2010/main" val="31736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472</TotalTime>
  <Words>167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CUSTOMER SATISFACTION BASED ON THEIR QUERIES FOR THE BUSSINESS DEVELOPMENT</vt:lpstr>
      <vt:lpstr>E-R DIAGRAM</vt:lpstr>
      <vt:lpstr>RELATIONAL MODEL DIAGRAM</vt:lpstr>
      <vt:lpstr>Technologies Used</vt:lpstr>
      <vt:lpstr>DEMO</vt:lpstr>
      <vt:lpstr>….contd</vt:lpstr>
      <vt:lpstr>USER INTERFACE</vt:lpstr>
      <vt:lpstr>SEARCH BY RATING-UI</vt:lpstr>
      <vt:lpstr>OUTPUT DEMO</vt:lpstr>
      <vt:lpstr>UNIT Testing</vt:lpstr>
      <vt:lpstr>Equivalence partitioning for Unit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BASED ON THEIR QUERIES FOR THE BUSSINESS DEVELOPMENT</dc:title>
  <dc:creator>Sourabh</dc:creator>
  <cp:lastModifiedBy>sourabh agarwal</cp:lastModifiedBy>
  <cp:revision>9</cp:revision>
  <dcterms:created xsi:type="dcterms:W3CDTF">2017-03-09T00:02:05Z</dcterms:created>
  <dcterms:modified xsi:type="dcterms:W3CDTF">2017-04-24T09:02:58Z</dcterms:modified>
</cp:coreProperties>
</file>