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64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2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2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3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8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2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2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0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6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1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3B8409-42E2-4299-AD69-211800E6985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A23347-0E9E-420A-8243-55B7BBD9C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3" y="2048421"/>
            <a:ext cx="8825658" cy="4300863"/>
          </a:xfrm>
        </p:spPr>
        <p:txBody>
          <a:bodyPr/>
          <a:lstStyle/>
          <a:p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/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>Name:- Sourabh Desai</a:t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>Roll NO:-31031421006</a:t>
            </a:r>
            <a:br>
              <a:rPr lang="en-US" sz="3200" dirty="0" smtClean="0">
                <a:latin typeface="Bodoni MT" panose="02070603080606020203" pitchFamily="18" charset="0"/>
              </a:rPr>
            </a:br>
            <a:r>
              <a:rPr lang="en-US" sz="1800" dirty="0" smtClean="0">
                <a:latin typeface="Bodoni MT" panose="02070603080606020203" pitchFamily="18" charset="0"/>
              </a:rPr>
              <a:t/>
            </a:r>
            <a:br>
              <a:rPr lang="en-US" sz="1800" dirty="0" smtClean="0">
                <a:latin typeface="Bodoni MT" panose="02070603080606020203" pitchFamily="18" charset="0"/>
              </a:rPr>
            </a:br>
            <a:r>
              <a:rPr lang="en-US" sz="2400" dirty="0" smtClean="0">
                <a:latin typeface="Bodoni MT" panose="02070603080606020203" pitchFamily="18" charset="0"/>
              </a:rPr>
              <a:t>Dataset:-Youtube05-Shakira</a:t>
            </a:r>
            <a:r>
              <a:rPr lang="en-US" sz="2400" dirty="0">
                <a:latin typeface="Bodoni MT" panose="02070603080606020203" pitchFamily="18" charset="0"/>
              </a:rPr>
              <a:t/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/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>Domain</a:t>
            </a:r>
            <a:r>
              <a:rPr lang="en-US" sz="2400" dirty="0" smtClean="0">
                <a:latin typeface="Bodoni MT" panose="02070603080606020203" pitchFamily="18" charset="0"/>
              </a:rPr>
              <a:t>:-</a:t>
            </a:r>
            <a:r>
              <a:rPr lang="en-IN" sz="2400" dirty="0"/>
              <a:t> </a:t>
            </a:r>
            <a:r>
              <a:rPr lang="en-IN" sz="2400" dirty="0">
                <a:latin typeface="Bodoni MT" panose="02070603080606020203" pitchFamily="18" charset="0"/>
              </a:rPr>
              <a:t>Entertainment</a:t>
            </a:r>
            <a:r>
              <a:rPr lang="en-US" sz="2400" dirty="0">
                <a:latin typeface="Bodoni MT" panose="02070603080606020203" pitchFamily="18" charset="0"/>
              </a:rPr>
              <a:t/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/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 err="1">
                <a:latin typeface="Bodoni MT" panose="02070603080606020203" pitchFamily="18" charset="0"/>
              </a:rPr>
              <a:t>GitHub</a:t>
            </a:r>
            <a:r>
              <a:rPr lang="en-US" sz="2400" dirty="0">
                <a:latin typeface="Bodoni MT" panose="02070603080606020203" pitchFamily="18" charset="0"/>
              </a:rPr>
              <a:t> Link</a:t>
            </a:r>
            <a:r>
              <a:rPr lang="en-US" sz="2400" dirty="0" smtClean="0">
                <a:latin typeface="Bodoni MT" panose="02070603080606020203" pitchFamily="18" charset="0"/>
              </a:rPr>
              <a:t>:- https</a:t>
            </a:r>
            <a:r>
              <a:rPr lang="en-US" sz="2400" dirty="0">
                <a:latin typeface="Bodoni MT" panose="02070603080606020203" pitchFamily="18" charset="0"/>
              </a:rPr>
              <a:t>://github.com/sourabhdesai07/youtube-spam-collection.git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US" sz="2400" dirty="0">
                <a:latin typeface="Bodoni MT" panose="02070603080606020203" pitchFamily="18" charset="0"/>
              </a:rPr>
              <a:t/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3200" dirty="0" smtClean="0">
                <a:latin typeface="Bodoni MT" panose="02070603080606020203" pitchFamily="18" charset="0"/>
              </a:rPr>
              <a:t/>
            </a:r>
            <a:br>
              <a:rPr lang="en-US" sz="3200" dirty="0" smtClean="0">
                <a:latin typeface="Bodoni MT" panose="02070603080606020203" pitchFamily="18" charset="0"/>
              </a:rPr>
            </a:br>
            <a:endParaRPr lang="en-IN" sz="3200" dirty="0"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1631930" y="634928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55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Based on the problem statement related to </a:t>
            </a:r>
            <a:r>
              <a:rPr lang="en-US" sz="2400" dirty="0" smtClean="0"/>
              <a:t>the dataset</a:t>
            </a:r>
            <a:r>
              <a:rPr lang="en-US" sz="2400" dirty="0"/>
              <a:t>, some key points that could be included are: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</a:t>
            </a:r>
            <a:r>
              <a:rPr lang="en-US" dirty="0"/>
              <a:t>analysis is classifying  given text at the document, sentence  is positive, negative, or neutral</a:t>
            </a:r>
            <a:r>
              <a:rPr lang="en-US" dirty="0" smtClean="0"/>
              <a:t>.</a:t>
            </a:r>
          </a:p>
          <a:p>
            <a:r>
              <a:rPr lang="en-US" dirty="0"/>
              <a:t>Sentiment analysis can be a challenging task due to the nuances and complexities of natural language, especially in languages other than English.</a:t>
            </a:r>
          </a:p>
          <a:p>
            <a:r>
              <a:rPr lang="en-US" dirty="0"/>
              <a:t>The model can be evaluated using metrics such as accuracy, precision, recall, and F1-score.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0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resolve that what all techniques have used for NLP: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Tokenization</a:t>
            </a:r>
          </a:p>
          <a:p>
            <a:r>
              <a:rPr lang="en-IN" b="1" dirty="0"/>
              <a:t>Remove </a:t>
            </a:r>
            <a:r>
              <a:rPr lang="en-IN" b="1" dirty="0" smtClean="0"/>
              <a:t>Punctuation</a:t>
            </a:r>
            <a:endParaRPr lang="en-IN" b="1" dirty="0"/>
          </a:p>
          <a:p>
            <a:r>
              <a:rPr lang="en-IN" b="1" dirty="0" smtClean="0"/>
              <a:t>Normalization</a:t>
            </a:r>
          </a:p>
          <a:p>
            <a:r>
              <a:rPr lang="en-IN" b="1" dirty="0" err="1" smtClean="0"/>
              <a:t>Stopwords</a:t>
            </a:r>
            <a:r>
              <a:rPr lang="en-IN" b="1" dirty="0" smtClean="0"/>
              <a:t> Removal</a:t>
            </a:r>
          </a:p>
          <a:p>
            <a:r>
              <a:rPr lang="en-IN" b="1" dirty="0" err="1" smtClean="0"/>
              <a:t>Lemitazation</a:t>
            </a:r>
            <a:endParaRPr lang="en-IN" b="1" dirty="0" smtClean="0"/>
          </a:p>
          <a:p>
            <a:r>
              <a:rPr lang="en-IN" b="1" dirty="0"/>
              <a:t>World </a:t>
            </a:r>
            <a:r>
              <a:rPr lang="en-IN" b="1" dirty="0" smtClean="0"/>
              <a:t>Cloud</a:t>
            </a:r>
            <a:endParaRPr lang="en-US" b="1" dirty="0"/>
          </a:p>
          <a:p>
            <a:r>
              <a:rPr lang="en-US" b="1" dirty="0" smtClean="0"/>
              <a:t>Model : </a:t>
            </a:r>
            <a:r>
              <a:rPr lang="en-IN" b="1" dirty="0"/>
              <a:t>Multinomial Naive Bayes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38821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 smtClean="0">
                <a:latin typeface="Century Gothic" panose="020B0502020202020204" pitchFamily="34" charset="0"/>
              </a:rPr>
              <a:t>Accuracy: 0.92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0.92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0.92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0.92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problem statement related to this dataset involves developing a machine learning model </a:t>
            </a:r>
            <a:r>
              <a:rPr lang="en-US" sz="2800" dirty="0" smtClean="0"/>
              <a:t>that can </a:t>
            </a:r>
            <a:r>
              <a:rPr lang="en-US" sz="2800" dirty="0"/>
              <a:t>accurately predict the sentiment expressed in a S</a:t>
            </a:r>
            <a:r>
              <a:rPr lang="en-US" sz="2800" dirty="0" smtClean="0"/>
              <a:t>pam Collection. </a:t>
            </a:r>
            <a:r>
              <a:rPr lang="en-US" sz="2800" dirty="0"/>
              <a:t>The model can be evaluated using metrics such as accuracy, precision, recall, and F1-score.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310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99</TotalTime>
  <Words>158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Bodoni MT</vt:lpstr>
      <vt:lpstr>Century Gothic</vt:lpstr>
      <vt:lpstr>Wingdings 3</vt:lpstr>
      <vt:lpstr>Ion Boardroom</vt:lpstr>
      <vt:lpstr>                                                           Name:- Sourabh Desai Roll NO:-31031421006  Dataset:-Youtube05-Shakira  Domain:- Entertainment  GitHub Link:- https://github.com/sourabhdesai07/youtube-spam-collection.git   </vt:lpstr>
      <vt:lpstr>Based on the problem statement related to the dataset, some key points that could be included are:</vt:lpstr>
      <vt:lpstr>In order to resolve that what all techniques have used for NLP:</vt:lpstr>
      <vt:lpstr>Accuracy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Name:- Sourabh Desai Roll NO:-31031421006</dc:title>
  <dc:creator>31031421006-Desai Sourabh Maruti</dc:creator>
  <cp:lastModifiedBy>31031421006-Desai Sourabh Maruti</cp:lastModifiedBy>
  <cp:revision>8</cp:revision>
  <dcterms:created xsi:type="dcterms:W3CDTF">2023-04-14T16:51:59Z</dcterms:created>
  <dcterms:modified xsi:type="dcterms:W3CDTF">2023-04-14T18:31:29Z</dcterms:modified>
</cp:coreProperties>
</file>