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edium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/LlMz5/OX901tZEPEBFUKv41L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226808-F0F6-4C8E-8491-CCD8BBCB109C}">
  <a:tblStyle styleId="{BB226808-F0F6-4C8E-8491-CCD8BBCB10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italic.fntdata"/><Relationship Id="rId11" Type="http://schemas.openxmlformats.org/officeDocument/2006/relationships/slide" Target="slides/slide4.xml"/><Relationship Id="rId22" Type="http://customschemas.google.com/relationships/presentationmetadata" Target="metadata"/><Relationship Id="rId10" Type="http://schemas.openxmlformats.org/officeDocument/2006/relationships/slide" Target="slides/slide3.xml"/><Relationship Id="rId21" Type="http://schemas.openxmlformats.org/officeDocument/2006/relationships/font" Target="fonts/RobotoMedium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edium-bold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RobotoMedium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9ed7c8c8f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9ed7c8c8f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9ebb9f676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9ebb9f676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9ed7c8c8f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9ed7c8c8f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9ebb9f676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9ebb9f676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© Templateswise.com - Machine Learning PPT">
  <p:cSld name="© Templateswise.com - Machine Learning PP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8"/>
          <p:cNvSpPr txBox="1"/>
          <p:nvPr>
            <p:ph type="title"/>
          </p:nvPr>
        </p:nvSpPr>
        <p:spPr>
          <a:xfrm>
            <a:off x="4860032" y="1779662"/>
            <a:ext cx="3848291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alibri"/>
              <a:buNone/>
              <a:defRPr sz="3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" type="body"/>
          </p:nvPr>
        </p:nvSpPr>
        <p:spPr>
          <a:xfrm>
            <a:off x="5024120" y="2427734"/>
            <a:ext cx="3672408" cy="452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7" name="Google Shape;17;p8"/>
          <p:cNvGrpSpPr/>
          <p:nvPr/>
        </p:nvGrpSpPr>
        <p:grpSpPr>
          <a:xfrm>
            <a:off x="6958036" y="2967073"/>
            <a:ext cx="808040" cy="808047"/>
            <a:chOff x="6958036" y="2967073"/>
            <a:chExt cx="808040" cy="808047"/>
          </a:xfrm>
        </p:grpSpPr>
        <p:sp>
          <p:nvSpPr>
            <p:cNvPr id="18" name="Google Shape;18;p8"/>
            <p:cNvSpPr/>
            <p:nvPr/>
          </p:nvSpPr>
          <p:spPr>
            <a:xfrm>
              <a:off x="6958036" y="2967073"/>
              <a:ext cx="808040" cy="808047"/>
            </a:xfrm>
            <a:custGeom>
              <a:rect b="b" l="l" r="r" t="t"/>
              <a:pathLst>
                <a:path extrusionOk="0" h="1017" w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8"/>
            <p:cNvSpPr/>
            <p:nvPr/>
          </p:nvSpPr>
          <p:spPr>
            <a:xfrm>
              <a:off x="7075512" y="3165513"/>
              <a:ext cx="574677" cy="360367"/>
            </a:xfrm>
            <a:custGeom>
              <a:rect b="b" l="l" r="r" t="t"/>
              <a:pathLst>
                <a:path extrusionOk="0" h="454" w="726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8"/>
          <p:cNvGrpSpPr/>
          <p:nvPr/>
        </p:nvGrpSpPr>
        <p:grpSpPr>
          <a:xfrm>
            <a:off x="5967433" y="2967073"/>
            <a:ext cx="808040" cy="808047"/>
            <a:chOff x="5967433" y="2967073"/>
            <a:chExt cx="808040" cy="808047"/>
          </a:xfrm>
        </p:grpSpPr>
        <p:sp>
          <p:nvSpPr>
            <p:cNvPr id="21" name="Google Shape;21;p8"/>
            <p:cNvSpPr/>
            <p:nvPr/>
          </p:nvSpPr>
          <p:spPr>
            <a:xfrm>
              <a:off x="5967433" y="2967073"/>
              <a:ext cx="808040" cy="808047"/>
            </a:xfrm>
            <a:custGeom>
              <a:rect b="b" l="l" r="r" t="t"/>
              <a:pathLst>
                <a:path extrusionOk="0" h="1017" w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8"/>
            <p:cNvSpPr/>
            <p:nvPr/>
          </p:nvSpPr>
          <p:spPr>
            <a:xfrm>
              <a:off x="6191271" y="3189326"/>
              <a:ext cx="360364" cy="363542"/>
            </a:xfrm>
            <a:custGeom>
              <a:rect b="b" l="l" r="r" t="t"/>
              <a:pathLst>
                <a:path extrusionOk="0" h="456" w="455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8"/>
            <p:cNvSpPr/>
            <p:nvPr/>
          </p:nvSpPr>
          <p:spPr>
            <a:xfrm>
              <a:off x="6226196" y="3103600"/>
              <a:ext cx="17463" cy="74613"/>
            </a:xfrm>
            <a:custGeom>
              <a:rect b="b" l="l" r="r" t="t"/>
              <a:pathLst>
                <a:path extrusionOk="0" h="93" w="22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8"/>
            <p:cNvSpPr/>
            <p:nvPr/>
          </p:nvSpPr>
          <p:spPr>
            <a:xfrm>
              <a:off x="6256359" y="3103600"/>
              <a:ext cx="19050" cy="74613"/>
            </a:xfrm>
            <a:custGeom>
              <a:rect b="b" l="l" r="r" t="t"/>
              <a:pathLst>
                <a:path extrusionOk="0" h="93" w="2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6286521" y="3103600"/>
              <a:ext cx="19050" cy="74613"/>
            </a:xfrm>
            <a:custGeom>
              <a:rect b="b" l="l" r="r" t="t"/>
              <a:pathLst>
                <a:path extrusionOk="0" h="93" w="2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6316684" y="3103600"/>
              <a:ext cx="19050" cy="74613"/>
            </a:xfrm>
            <a:custGeom>
              <a:rect b="b" l="l" r="r" t="t"/>
              <a:pathLst>
                <a:path extrusionOk="0" h="93" w="2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6346847" y="3103600"/>
              <a:ext cx="19050" cy="74613"/>
            </a:xfrm>
            <a:custGeom>
              <a:rect b="b" l="l" r="r" t="t"/>
              <a:pathLst>
                <a:path extrusionOk="0" h="93" w="2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8"/>
            <p:cNvSpPr/>
            <p:nvPr/>
          </p:nvSpPr>
          <p:spPr>
            <a:xfrm>
              <a:off x="6377009" y="3103600"/>
              <a:ext cx="19050" cy="74613"/>
            </a:xfrm>
            <a:custGeom>
              <a:rect b="b" l="l" r="r" t="t"/>
              <a:pathLst>
                <a:path extrusionOk="0" h="93" w="2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8"/>
            <p:cNvSpPr/>
            <p:nvPr/>
          </p:nvSpPr>
          <p:spPr>
            <a:xfrm>
              <a:off x="6408759" y="3103600"/>
              <a:ext cx="17463" cy="74613"/>
            </a:xfrm>
            <a:custGeom>
              <a:rect b="b" l="l" r="r" t="t"/>
              <a:pathLst>
                <a:path extrusionOk="0" h="93" w="21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8"/>
            <p:cNvSpPr/>
            <p:nvPr/>
          </p:nvSpPr>
          <p:spPr>
            <a:xfrm>
              <a:off x="6438922" y="3103600"/>
              <a:ext cx="17463" cy="74613"/>
            </a:xfrm>
            <a:custGeom>
              <a:rect b="b" l="l" r="r" t="t"/>
              <a:pathLst>
                <a:path extrusionOk="0" h="93" w="21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8"/>
            <p:cNvSpPr/>
            <p:nvPr/>
          </p:nvSpPr>
          <p:spPr>
            <a:xfrm>
              <a:off x="6499247" y="3103600"/>
              <a:ext cx="17463" cy="74613"/>
            </a:xfrm>
            <a:custGeom>
              <a:rect b="b" l="l" r="r" t="t"/>
              <a:pathLst>
                <a:path extrusionOk="0" h="93" w="21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8"/>
            <p:cNvSpPr/>
            <p:nvPr/>
          </p:nvSpPr>
          <p:spPr>
            <a:xfrm>
              <a:off x="6469085" y="3103600"/>
              <a:ext cx="17463" cy="74613"/>
            </a:xfrm>
            <a:custGeom>
              <a:rect b="b" l="l" r="r" t="t"/>
              <a:pathLst>
                <a:path extrusionOk="0" h="93" w="21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8"/>
            <p:cNvSpPr/>
            <p:nvPr/>
          </p:nvSpPr>
          <p:spPr>
            <a:xfrm>
              <a:off x="6499247" y="3563980"/>
              <a:ext cx="17463" cy="74613"/>
            </a:xfrm>
            <a:custGeom>
              <a:rect b="b" l="l" r="r" t="t"/>
              <a:pathLst>
                <a:path extrusionOk="0" h="93" w="21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8"/>
            <p:cNvSpPr/>
            <p:nvPr/>
          </p:nvSpPr>
          <p:spPr>
            <a:xfrm>
              <a:off x="6469085" y="3563980"/>
              <a:ext cx="17463" cy="74613"/>
            </a:xfrm>
            <a:custGeom>
              <a:rect b="b" l="l" r="r" t="t"/>
              <a:pathLst>
                <a:path extrusionOk="0" h="93" w="21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8"/>
            <p:cNvSpPr/>
            <p:nvPr/>
          </p:nvSpPr>
          <p:spPr>
            <a:xfrm>
              <a:off x="6438922" y="3563980"/>
              <a:ext cx="17463" cy="74613"/>
            </a:xfrm>
            <a:custGeom>
              <a:rect b="b" l="l" r="r" t="t"/>
              <a:pathLst>
                <a:path extrusionOk="0" h="93" w="21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8"/>
            <p:cNvSpPr/>
            <p:nvPr/>
          </p:nvSpPr>
          <p:spPr>
            <a:xfrm>
              <a:off x="6408759" y="3563980"/>
              <a:ext cx="17463" cy="74613"/>
            </a:xfrm>
            <a:custGeom>
              <a:rect b="b" l="l" r="r" t="t"/>
              <a:pathLst>
                <a:path extrusionOk="0" h="93" w="21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8"/>
            <p:cNvSpPr/>
            <p:nvPr/>
          </p:nvSpPr>
          <p:spPr>
            <a:xfrm>
              <a:off x="6377009" y="3563980"/>
              <a:ext cx="19050" cy="74613"/>
            </a:xfrm>
            <a:custGeom>
              <a:rect b="b" l="l" r="r" t="t"/>
              <a:pathLst>
                <a:path extrusionOk="0" h="93" w="2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8"/>
            <p:cNvSpPr/>
            <p:nvPr/>
          </p:nvSpPr>
          <p:spPr>
            <a:xfrm>
              <a:off x="6346847" y="3563980"/>
              <a:ext cx="19050" cy="74613"/>
            </a:xfrm>
            <a:custGeom>
              <a:rect b="b" l="l" r="r" t="t"/>
              <a:pathLst>
                <a:path extrusionOk="0" h="93" w="2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8"/>
            <p:cNvSpPr/>
            <p:nvPr/>
          </p:nvSpPr>
          <p:spPr>
            <a:xfrm>
              <a:off x="6316684" y="3563980"/>
              <a:ext cx="19050" cy="74613"/>
            </a:xfrm>
            <a:custGeom>
              <a:rect b="b" l="l" r="r" t="t"/>
              <a:pathLst>
                <a:path extrusionOk="0" h="93" w="2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8"/>
            <p:cNvSpPr/>
            <p:nvPr/>
          </p:nvSpPr>
          <p:spPr>
            <a:xfrm>
              <a:off x="6286521" y="3563980"/>
              <a:ext cx="19050" cy="74613"/>
            </a:xfrm>
            <a:custGeom>
              <a:rect b="b" l="l" r="r" t="t"/>
              <a:pathLst>
                <a:path extrusionOk="0" h="93" w="2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8"/>
            <p:cNvSpPr/>
            <p:nvPr/>
          </p:nvSpPr>
          <p:spPr>
            <a:xfrm>
              <a:off x="6226196" y="3563980"/>
              <a:ext cx="17463" cy="74613"/>
            </a:xfrm>
            <a:custGeom>
              <a:rect b="b" l="l" r="r" t="t"/>
              <a:pathLst>
                <a:path extrusionOk="0" h="93" w="22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8"/>
            <p:cNvSpPr/>
            <p:nvPr/>
          </p:nvSpPr>
          <p:spPr>
            <a:xfrm>
              <a:off x="6256359" y="3563980"/>
              <a:ext cx="19050" cy="74613"/>
            </a:xfrm>
            <a:custGeom>
              <a:rect b="b" l="l" r="r" t="t"/>
              <a:pathLst>
                <a:path extrusionOk="0" h="93" w="2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8"/>
            <p:cNvSpPr/>
            <p:nvPr/>
          </p:nvSpPr>
          <p:spPr>
            <a:xfrm>
              <a:off x="6103958" y="3498892"/>
              <a:ext cx="74613" cy="17463"/>
            </a:xfrm>
            <a:custGeom>
              <a:rect b="b" l="l" r="r" t="t"/>
              <a:pathLst>
                <a:path extrusionOk="0" h="23" w="95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8"/>
            <p:cNvSpPr/>
            <p:nvPr/>
          </p:nvSpPr>
          <p:spPr>
            <a:xfrm>
              <a:off x="6103958" y="3468729"/>
              <a:ext cx="74613" cy="17463"/>
            </a:xfrm>
            <a:custGeom>
              <a:rect b="b" l="l" r="r" t="t"/>
              <a:pathLst>
                <a:path extrusionOk="0" h="22" w="95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6103958" y="3438566"/>
              <a:ext cx="74613" cy="17463"/>
            </a:xfrm>
            <a:custGeom>
              <a:rect b="b" l="l" r="r" t="t"/>
              <a:pathLst>
                <a:path extrusionOk="0" h="22" w="95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8"/>
            <p:cNvSpPr/>
            <p:nvPr/>
          </p:nvSpPr>
          <p:spPr>
            <a:xfrm>
              <a:off x="6103958" y="3408403"/>
              <a:ext cx="74613" cy="17463"/>
            </a:xfrm>
            <a:custGeom>
              <a:rect b="b" l="l" r="r" t="t"/>
              <a:pathLst>
                <a:path extrusionOk="0" h="22" w="95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8"/>
            <p:cNvSpPr/>
            <p:nvPr/>
          </p:nvSpPr>
          <p:spPr>
            <a:xfrm>
              <a:off x="6103958" y="3378241"/>
              <a:ext cx="74613" cy="15875"/>
            </a:xfrm>
            <a:custGeom>
              <a:rect b="b" l="l" r="r" t="t"/>
              <a:pathLst>
                <a:path extrusionOk="0" h="22" w="95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8"/>
            <p:cNvSpPr/>
            <p:nvPr/>
          </p:nvSpPr>
          <p:spPr>
            <a:xfrm>
              <a:off x="6103958" y="3348078"/>
              <a:ext cx="74613" cy="15875"/>
            </a:xfrm>
            <a:custGeom>
              <a:rect b="b" l="l" r="r" t="t"/>
              <a:pathLst>
                <a:path extrusionOk="0" h="22" w="95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8"/>
            <p:cNvSpPr/>
            <p:nvPr/>
          </p:nvSpPr>
          <p:spPr>
            <a:xfrm>
              <a:off x="6103958" y="3317915"/>
              <a:ext cx="74613" cy="15875"/>
            </a:xfrm>
            <a:custGeom>
              <a:rect b="b" l="l" r="r" t="t"/>
              <a:pathLst>
                <a:path extrusionOk="0" h="22" w="95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6103958" y="3287752"/>
              <a:ext cx="74613" cy="15875"/>
            </a:xfrm>
            <a:custGeom>
              <a:rect b="b" l="l" r="r" t="t"/>
              <a:pathLst>
                <a:path extrusionOk="0" h="22" w="95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6103958" y="3225839"/>
              <a:ext cx="74613" cy="17463"/>
            </a:xfrm>
            <a:custGeom>
              <a:rect b="b" l="l" r="r" t="t"/>
              <a:pathLst>
                <a:path extrusionOk="0" h="23" w="95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6103958" y="3256002"/>
              <a:ext cx="74613" cy="17463"/>
            </a:xfrm>
            <a:custGeom>
              <a:rect b="b" l="l" r="r" t="t"/>
              <a:pathLst>
                <a:path extrusionOk="0" h="23" w="95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6564335" y="3225839"/>
              <a:ext cx="74613" cy="17463"/>
            </a:xfrm>
            <a:custGeom>
              <a:rect b="b" l="l" r="r" t="t"/>
              <a:pathLst>
                <a:path extrusionOk="0" h="23" w="95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6564335" y="3256002"/>
              <a:ext cx="74613" cy="17463"/>
            </a:xfrm>
            <a:custGeom>
              <a:rect b="b" l="l" r="r" t="t"/>
              <a:pathLst>
                <a:path extrusionOk="0" h="23" w="95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6564335" y="3287752"/>
              <a:ext cx="74613" cy="15875"/>
            </a:xfrm>
            <a:custGeom>
              <a:rect b="b" l="l" r="r" t="t"/>
              <a:pathLst>
                <a:path extrusionOk="0" h="22" w="95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6564335" y="3317915"/>
              <a:ext cx="74613" cy="15875"/>
            </a:xfrm>
            <a:custGeom>
              <a:rect b="b" l="l" r="r" t="t"/>
              <a:pathLst>
                <a:path extrusionOk="0" h="22" w="95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6564335" y="3348078"/>
              <a:ext cx="74613" cy="15875"/>
            </a:xfrm>
            <a:custGeom>
              <a:rect b="b" l="l" r="r" t="t"/>
              <a:pathLst>
                <a:path extrusionOk="0" h="22" w="95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6564335" y="3378241"/>
              <a:ext cx="74613" cy="15875"/>
            </a:xfrm>
            <a:custGeom>
              <a:rect b="b" l="l" r="r" t="t"/>
              <a:pathLst>
                <a:path extrusionOk="0" h="22" w="95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6564335" y="3408403"/>
              <a:ext cx="74613" cy="17463"/>
            </a:xfrm>
            <a:custGeom>
              <a:rect b="b" l="l" r="r" t="t"/>
              <a:pathLst>
                <a:path extrusionOk="0" h="22" w="95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6564335" y="3438566"/>
              <a:ext cx="74613" cy="17463"/>
            </a:xfrm>
            <a:custGeom>
              <a:rect b="b" l="l" r="r" t="t"/>
              <a:pathLst>
                <a:path extrusionOk="0" h="22" w="95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6564335" y="3498892"/>
              <a:ext cx="74613" cy="17463"/>
            </a:xfrm>
            <a:custGeom>
              <a:rect b="b" l="l" r="r" t="t"/>
              <a:pathLst>
                <a:path extrusionOk="0" h="23" w="95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6564335" y="3468729"/>
              <a:ext cx="74613" cy="17463"/>
            </a:xfrm>
            <a:custGeom>
              <a:rect b="b" l="l" r="r" t="t"/>
              <a:pathLst>
                <a:path extrusionOk="0" h="22" w="95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" name="Google Shape;63;p8"/>
          <p:cNvGrpSpPr/>
          <p:nvPr/>
        </p:nvGrpSpPr>
        <p:grpSpPr>
          <a:xfrm>
            <a:off x="4978417" y="2967073"/>
            <a:ext cx="808040" cy="808047"/>
            <a:chOff x="4978417" y="2967073"/>
            <a:chExt cx="808040" cy="808047"/>
          </a:xfrm>
        </p:grpSpPr>
        <p:sp>
          <p:nvSpPr>
            <p:cNvPr id="64" name="Google Shape;64;p8"/>
            <p:cNvSpPr/>
            <p:nvPr/>
          </p:nvSpPr>
          <p:spPr>
            <a:xfrm>
              <a:off x="4978417" y="2967073"/>
              <a:ext cx="808040" cy="808047"/>
            </a:xfrm>
            <a:custGeom>
              <a:rect b="b" l="l" r="r" t="t"/>
              <a:pathLst>
                <a:path extrusionOk="0" h="1018" w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5221305" y="3097250"/>
              <a:ext cx="325439" cy="428630"/>
            </a:xfrm>
            <a:custGeom>
              <a:rect b="b" l="l" r="r" t="t"/>
              <a:pathLst>
                <a:path extrusionOk="0" h="539" w="40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5316556" y="3541755"/>
              <a:ext cx="134938" cy="28575"/>
            </a:xfrm>
            <a:custGeom>
              <a:rect b="b" l="l" r="r" t="t"/>
              <a:pathLst>
                <a:path extrusionOk="0" h="36" w="171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5329256" y="3579856"/>
              <a:ext cx="107950" cy="28575"/>
            </a:xfrm>
            <a:custGeom>
              <a:rect b="b" l="l" r="r" t="t"/>
              <a:pathLst>
                <a:path extrusionOk="0" h="35" w="136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5343543" y="3617956"/>
              <a:ext cx="80963" cy="28575"/>
            </a:xfrm>
            <a:custGeom>
              <a:rect b="b" l="l" r="r" t="t"/>
              <a:pathLst>
                <a:path extrusionOk="0" h="36" w="102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5260993" y="3143288"/>
              <a:ext cx="100013" cy="133352"/>
            </a:xfrm>
            <a:custGeom>
              <a:rect b="b" l="l" r="r" t="t"/>
              <a:pathLst>
                <a:path extrusionOk="0" h="167" w="126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" name="Google Shape;1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3" name="Google Shape;1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6" name="Google Shape;19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0" name="Google Shape;20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1" name="Google Shape;20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2" name="Google Shape;20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05" name="Google Shape;2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chine Learning PPT 3">
  <p:cSld name="Machine Learning PPT 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 rot="5400000">
            <a:off x="-1642851" y="1642852"/>
            <a:ext cx="5143500" cy="1857796"/>
          </a:xfrm>
          <a:custGeom>
            <a:rect b="b" l="l" r="r" t="t"/>
            <a:pathLst>
              <a:path extrusionOk="0" h="933" w="11520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1857798" y="915566"/>
            <a:ext cx="6829002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9"/>
          <p:cNvSpPr txBox="1"/>
          <p:nvPr>
            <p:ph idx="1" type="body"/>
          </p:nvPr>
        </p:nvSpPr>
        <p:spPr>
          <a:xfrm>
            <a:off x="1857798" y="2057202"/>
            <a:ext cx="6818658" cy="2448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chine Learning PPT 2">
  <p:cSld name="Machine Learning PPT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0"/>
          <p:cNvSpPr/>
          <p:nvPr/>
        </p:nvSpPr>
        <p:spPr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3454400" y="2886754"/>
            <a:ext cx="2256946" cy="417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2" type="body"/>
          </p:nvPr>
        </p:nvSpPr>
        <p:spPr>
          <a:xfrm>
            <a:off x="3454400" y="3319043"/>
            <a:ext cx="2256946" cy="1084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9B2BD"/>
              </a:buClr>
              <a:buSzPts val="1800"/>
              <a:buNone/>
              <a:defRPr sz="1800">
                <a:solidFill>
                  <a:srgbClr val="A9B2BD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3" type="body"/>
          </p:nvPr>
        </p:nvSpPr>
        <p:spPr>
          <a:xfrm>
            <a:off x="6131478" y="2886754"/>
            <a:ext cx="2256946" cy="417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4" type="body"/>
          </p:nvPr>
        </p:nvSpPr>
        <p:spPr>
          <a:xfrm>
            <a:off x="6131478" y="3319043"/>
            <a:ext cx="2256946" cy="1084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9B2BD"/>
              </a:buClr>
              <a:buSzPts val="1800"/>
              <a:buNone/>
              <a:defRPr sz="1800">
                <a:solidFill>
                  <a:srgbClr val="A9B2BD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5" type="body"/>
          </p:nvPr>
        </p:nvSpPr>
        <p:spPr>
          <a:xfrm>
            <a:off x="755576" y="2886754"/>
            <a:ext cx="2256946" cy="417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6" type="body"/>
          </p:nvPr>
        </p:nvSpPr>
        <p:spPr>
          <a:xfrm>
            <a:off x="755576" y="3319043"/>
            <a:ext cx="2256946" cy="1084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9B2BD"/>
              </a:buClr>
              <a:buSzPts val="1800"/>
              <a:buNone/>
              <a:defRPr sz="1800">
                <a:solidFill>
                  <a:srgbClr val="A9B2BD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0" name="Google Shape;90;p10"/>
          <p:cNvGrpSpPr/>
          <p:nvPr/>
        </p:nvGrpSpPr>
        <p:grpSpPr>
          <a:xfrm>
            <a:off x="6625641" y="1529963"/>
            <a:ext cx="1266206" cy="1266218"/>
            <a:chOff x="6958036" y="2967073"/>
            <a:chExt cx="808040" cy="808047"/>
          </a:xfrm>
        </p:grpSpPr>
        <p:sp>
          <p:nvSpPr>
            <p:cNvPr id="91" name="Google Shape;91;p10"/>
            <p:cNvSpPr/>
            <p:nvPr/>
          </p:nvSpPr>
          <p:spPr>
            <a:xfrm>
              <a:off x="6958036" y="2967073"/>
              <a:ext cx="808040" cy="808047"/>
            </a:xfrm>
            <a:custGeom>
              <a:rect b="b" l="l" r="r" t="t"/>
              <a:pathLst>
                <a:path extrusionOk="0" h="1017" w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7075512" y="3165513"/>
              <a:ext cx="574677" cy="360367"/>
            </a:xfrm>
            <a:custGeom>
              <a:rect b="b" l="l" r="r" t="t"/>
              <a:pathLst>
                <a:path extrusionOk="0" h="454" w="726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0"/>
          <p:cNvGrpSpPr/>
          <p:nvPr/>
        </p:nvGrpSpPr>
        <p:grpSpPr>
          <a:xfrm>
            <a:off x="3929507" y="1529963"/>
            <a:ext cx="1266206" cy="1266218"/>
            <a:chOff x="5967433" y="2967073"/>
            <a:chExt cx="808040" cy="808047"/>
          </a:xfrm>
        </p:grpSpPr>
        <p:sp>
          <p:nvSpPr>
            <p:cNvPr id="94" name="Google Shape;94;p10"/>
            <p:cNvSpPr/>
            <p:nvPr/>
          </p:nvSpPr>
          <p:spPr>
            <a:xfrm>
              <a:off x="5967433" y="2967073"/>
              <a:ext cx="808040" cy="808047"/>
            </a:xfrm>
            <a:custGeom>
              <a:rect b="b" l="l" r="r" t="t"/>
              <a:pathLst>
                <a:path extrusionOk="0" h="1017" w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6191271" y="3189326"/>
              <a:ext cx="360364" cy="363542"/>
            </a:xfrm>
            <a:custGeom>
              <a:rect b="b" l="l" r="r" t="t"/>
              <a:pathLst>
                <a:path extrusionOk="0" h="456" w="455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0"/>
            <p:cNvSpPr/>
            <p:nvPr/>
          </p:nvSpPr>
          <p:spPr>
            <a:xfrm>
              <a:off x="6226196" y="3103600"/>
              <a:ext cx="17463" cy="74613"/>
            </a:xfrm>
            <a:custGeom>
              <a:rect b="b" l="l" r="r" t="t"/>
              <a:pathLst>
                <a:path extrusionOk="0" h="93" w="22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6256359" y="3103600"/>
              <a:ext cx="19050" cy="74613"/>
            </a:xfrm>
            <a:custGeom>
              <a:rect b="b" l="l" r="r" t="t"/>
              <a:pathLst>
                <a:path extrusionOk="0" h="93" w="2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6286521" y="3103600"/>
              <a:ext cx="19050" cy="74613"/>
            </a:xfrm>
            <a:custGeom>
              <a:rect b="b" l="l" r="r" t="t"/>
              <a:pathLst>
                <a:path extrusionOk="0" h="93" w="2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6316684" y="3103600"/>
              <a:ext cx="19050" cy="74613"/>
            </a:xfrm>
            <a:custGeom>
              <a:rect b="b" l="l" r="r" t="t"/>
              <a:pathLst>
                <a:path extrusionOk="0" h="93" w="2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6346847" y="3103600"/>
              <a:ext cx="19050" cy="74613"/>
            </a:xfrm>
            <a:custGeom>
              <a:rect b="b" l="l" r="r" t="t"/>
              <a:pathLst>
                <a:path extrusionOk="0" h="93" w="2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6377009" y="3103600"/>
              <a:ext cx="19050" cy="74613"/>
            </a:xfrm>
            <a:custGeom>
              <a:rect b="b" l="l" r="r" t="t"/>
              <a:pathLst>
                <a:path extrusionOk="0" h="93" w="2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6408759" y="3103600"/>
              <a:ext cx="17463" cy="74613"/>
            </a:xfrm>
            <a:custGeom>
              <a:rect b="b" l="l" r="r" t="t"/>
              <a:pathLst>
                <a:path extrusionOk="0" h="93" w="21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6438922" y="3103600"/>
              <a:ext cx="17463" cy="74613"/>
            </a:xfrm>
            <a:custGeom>
              <a:rect b="b" l="l" r="r" t="t"/>
              <a:pathLst>
                <a:path extrusionOk="0" h="93" w="21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6499247" y="3103600"/>
              <a:ext cx="17463" cy="74613"/>
            </a:xfrm>
            <a:custGeom>
              <a:rect b="b" l="l" r="r" t="t"/>
              <a:pathLst>
                <a:path extrusionOk="0" h="93" w="21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6469085" y="3103600"/>
              <a:ext cx="17463" cy="74613"/>
            </a:xfrm>
            <a:custGeom>
              <a:rect b="b" l="l" r="r" t="t"/>
              <a:pathLst>
                <a:path extrusionOk="0" h="93" w="21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6499247" y="3563980"/>
              <a:ext cx="17463" cy="74613"/>
            </a:xfrm>
            <a:custGeom>
              <a:rect b="b" l="l" r="r" t="t"/>
              <a:pathLst>
                <a:path extrusionOk="0" h="93" w="21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6469085" y="3563980"/>
              <a:ext cx="17463" cy="74613"/>
            </a:xfrm>
            <a:custGeom>
              <a:rect b="b" l="l" r="r" t="t"/>
              <a:pathLst>
                <a:path extrusionOk="0" h="93" w="21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6438922" y="3563980"/>
              <a:ext cx="17463" cy="74613"/>
            </a:xfrm>
            <a:custGeom>
              <a:rect b="b" l="l" r="r" t="t"/>
              <a:pathLst>
                <a:path extrusionOk="0" h="93" w="21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408759" y="3563980"/>
              <a:ext cx="17463" cy="74613"/>
            </a:xfrm>
            <a:custGeom>
              <a:rect b="b" l="l" r="r" t="t"/>
              <a:pathLst>
                <a:path extrusionOk="0" h="93" w="21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6377009" y="3563980"/>
              <a:ext cx="19050" cy="74613"/>
            </a:xfrm>
            <a:custGeom>
              <a:rect b="b" l="l" r="r" t="t"/>
              <a:pathLst>
                <a:path extrusionOk="0" h="93" w="2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6346847" y="3563980"/>
              <a:ext cx="19050" cy="74613"/>
            </a:xfrm>
            <a:custGeom>
              <a:rect b="b" l="l" r="r" t="t"/>
              <a:pathLst>
                <a:path extrusionOk="0" h="93" w="2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6316684" y="3563980"/>
              <a:ext cx="19050" cy="74613"/>
            </a:xfrm>
            <a:custGeom>
              <a:rect b="b" l="l" r="r" t="t"/>
              <a:pathLst>
                <a:path extrusionOk="0" h="93" w="2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6286521" y="3563980"/>
              <a:ext cx="19050" cy="74613"/>
            </a:xfrm>
            <a:custGeom>
              <a:rect b="b" l="l" r="r" t="t"/>
              <a:pathLst>
                <a:path extrusionOk="0" h="93" w="2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6226196" y="3563980"/>
              <a:ext cx="17463" cy="74613"/>
            </a:xfrm>
            <a:custGeom>
              <a:rect b="b" l="l" r="r" t="t"/>
              <a:pathLst>
                <a:path extrusionOk="0" h="93" w="22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6256359" y="3563980"/>
              <a:ext cx="19050" cy="74613"/>
            </a:xfrm>
            <a:custGeom>
              <a:rect b="b" l="l" r="r" t="t"/>
              <a:pathLst>
                <a:path extrusionOk="0" h="93" w="2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6103958" y="3498892"/>
              <a:ext cx="74613" cy="17463"/>
            </a:xfrm>
            <a:custGeom>
              <a:rect b="b" l="l" r="r" t="t"/>
              <a:pathLst>
                <a:path extrusionOk="0" h="23" w="95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6103958" y="3468729"/>
              <a:ext cx="74613" cy="17463"/>
            </a:xfrm>
            <a:custGeom>
              <a:rect b="b" l="l" r="r" t="t"/>
              <a:pathLst>
                <a:path extrusionOk="0" h="22" w="95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6103958" y="3438566"/>
              <a:ext cx="74613" cy="17463"/>
            </a:xfrm>
            <a:custGeom>
              <a:rect b="b" l="l" r="r" t="t"/>
              <a:pathLst>
                <a:path extrusionOk="0" h="22" w="95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6103958" y="3408403"/>
              <a:ext cx="74613" cy="17463"/>
            </a:xfrm>
            <a:custGeom>
              <a:rect b="b" l="l" r="r" t="t"/>
              <a:pathLst>
                <a:path extrusionOk="0" h="22" w="95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6103958" y="3378241"/>
              <a:ext cx="74613" cy="15875"/>
            </a:xfrm>
            <a:custGeom>
              <a:rect b="b" l="l" r="r" t="t"/>
              <a:pathLst>
                <a:path extrusionOk="0" h="22" w="95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6103958" y="3348078"/>
              <a:ext cx="74613" cy="15875"/>
            </a:xfrm>
            <a:custGeom>
              <a:rect b="b" l="l" r="r" t="t"/>
              <a:pathLst>
                <a:path extrusionOk="0" h="22" w="95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6103958" y="3317915"/>
              <a:ext cx="74613" cy="15875"/>
            </a:xfrm>
            <a:custGeom>
              <a:rect b="b" l="l" r="r" t="t"/>
              <a:pathLst>
                <a:path extrusionOk="0" h="22" w="95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6103958" y="3287752"/>
              <a:ext cx="74613" cy="15875"/>
            </a:xfrm>
            <a:custGeom>
              <a:rect b="b" l="l" r="r" t="t"/>
              <a:pathLst>
                <a:path extrusionOk="0" h="22" w="95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6103958" y="3225839"/>
              <a:ext cx="74613" cy="17463"/>
            </a:xfrm>
            <a:custGeom>
              <a:rect b="b" l="l" r="r" t="t"/>
              <a:pathLst>
                <a:path extrusionOk="0" h="23" w="95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6103958" y="3256002"/>
              <a:ext cx="74613" cy="17463"/>
            </a:xfrm>
            <a:custGeom>
              <a:rect b="b" l="l" r="r" t="t"/>
              <a:pathLst>
                <a:path extrusionOk="0" h="23" w="95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6564335" y="3225839"/>
              <a:ext cx="74613" cy="17463"/>
            </a:xfrm>
            <a:custGeom>
              <a:rect b="b" l="l" r="r" t="t"/>
              <a:pathLst>
                <a:path extrusionOk="0" h="23" w="95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6564335" y="3256002"/>
              <a:ext cx="74613" cy="17463"/>
            </a:xfrm>
            <a:custGeom>
              <a:rect b="b" l="l" r="r" t="t"/>
              <a:pathLst>
                <a:path extrusionOk="0" h="23" w="95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6564335" y="3287752"/>
              <a:ext cx="74613" cy="15875"/>
            </a:xfrm>
            <a:custGeom>
              <a:rect b="b" l="l" r="r" t="t"/>
              <a:pathLst>
                <a:path extrusionOk="0" h="22" w="95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6564335" y="3317915"/>
              <a:ext cx="74613" cy="15875"/>
            </a:xfrm>
            <a:custGeom>
              <a:rect b="b" l="l" r="r" t="t"/>
              <a:pathLst>
                <a:path extrusionOk="0" h="22" w="95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6564335" y="3348078"/>
              <a:ext cx="74613" cy="15875"/>
            </a:xfrm>
            <a:custGeom>
              <a:rect b="b" l="l" r="r" t="t"/>
              <a:pathLst>
                <a:path extrusionOk="0" h="22" w="95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6564335" y="3378241"/>
              <a:ext cx="74613" cy="15875"/>
            </a:xfrm>
            <a:custGeom>
              <a:rect b="b" l="l" r="r" t="t"/>
              <a:pathLst>
                <a:path extrusionOk="0" h="22" w="95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6564335" y="3408403"/>
              <a:ext cx="74613" cy="17463"/>
            </a:xfrm>
            <a:custGeom>
              <a:rect b="b" l="l" r="r" t="t"/>
              <a:pathLst>
                <a:path extrusionOk="0" h="22" w="95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6564335" y="3438566"/>
              <a:ext cx="74613" cy="17463"/>
            </a:xfrm>
            <a:custGeom>
              <a:rect b="b" l="l" r="r" t="t"/>
              <a:pathLst>
                <a:path extrusionOk="0" h="22" w="95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6564335" y="3498892"/>
              <a:ext cx="74613" cy="17463"/>
            </a:xfrm>
            <a:custGeom>
              <a:rect b="b" l="l" r="r" t="t"/>
              <a:pathLst>
                <a:path extrusionOk="0" h="23" w="95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6564335" y="3468729"/>
              <a:ext cx="74613" cy="17463"/>
            </a:xfrm>
            <a:custGeom>
              <a:rect b="b" l="l" r="r" t="t"/>
              <a:pathLst>
                <a:path extrusionOk="0" h="22" w="95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1233373" y="1529963"/>
            <a:ext cx="1266206" cy="1266218"/>
            <a:chOff x="4978417" y="2967073"/>
            <a:chExt cx="808040" cy="808047"/>
          </a:xfrm>
        </p:grpSpPr>
        <p:sp>
          <p:nvSpPr>
            <p:cNvPr id="137" name="Google Shape;137;p10"/>
            <p:cNvSpPr/>
            <p:nvPr/>
          </p:nvSpPr>
          <p:spPr>
            <a:xfrm>
              <a:off x="4978417" y="2967073"/>
              <a:ext cx="808040" cy="808047"/>
            </a:xfrm>
            <a:custGeom>
              <a:rect b="b" l="l" r="r" t="t"/>
              <a:pathLst>
                <a:path extrusionOk="0" h="1018" w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5221305" y="3097250"/>
              <a:ext cx="325439" cy="428630"/>
            </a:xfrm>
            <a:custGeom>
              <a:rect b="b" l="l" r="r" t="t"/>
              <a:pathLst>
                <a:path extrusionOk="0" h="539" w="40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5316556" y="3541755"/>
              <a:ext cx="134938" cy="28575"/>
            </a:xfrm>
            <a:custGeom>
              <a:rect b="b" l="l" r="r" t="t"/>
              <a:pathLst>
                <a:path extrusionOk="0" h="36" w="171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5329256" y="3579856"/>
              <a:ext cx="107950" cy="28575"/>
            </a:xfrm>
            <a:custGeom>
              <a:rect b="b" l="l" r="r" t="t"/>
              <a:pathLst>
                <a:path extrusionOk="0" h="35" w="136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5343543" y="3617956"/>
              <a:ext cx="80963" cy="28575"/>
            </a:xfrm>
            <a:custGeom>
              <a:rect b="b" l="l" r="r" t="t"/>
              <a:pathLst>
                <a:path extrusionOk="0" h="36" w="102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5260993" y="3143288"/>
              <a:ext cx="100013" cy="133352"/>
            </a:xfrm>
            <a:custGeom>
              <a:rect b="b" l="l" r="r" t="t"/>
              <a:pathLst>
                <a:path extrusionOk="0" h="167" w="126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chine Learning PPT 4">
  <p:cSld name="Machine Learning PPT 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1"/>
          <p:cNvSpPr/>
          <p:nvPr/>
        </p:nvSpPr>
        <p:spPr>
          <a:xfrm>
            <a:off x="6622372" y="2973749"/>
            <a:ext cx="297541" cy="337384"/>
          </a:xfrm>
          <a:custGeom>
            <a:rect b="b" l="l" r="r" t="t"/>
            <a:pathLst>
              <a:path extrusionOk="0" h="2400" w="1852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 txBox="1"/>
          <p:nvPr>
            <p:ph idx="1" type="body"/>
          </p:nvPr>
        </p:nvSpPr>
        <p:spPr>
          <a:xfrm>
            <a:off x="4067944" y="1746440"/>
            <a:ext cx="4608512" cy="505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1"/>
          <p:cNvSpPr txBox="1"/>
          <p:nvPr>
            <p:ph idx="2" type="body"/>
          </p:nvPr>
        </p:nvSpPr>
        <p:spPr>
          <a:xfrm>
            <a:off x="4067944" y="2459046"/>
            <a:ext cx="4608512" cy="2003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52" name="Google Shape;152;p11"/>
          <p:cNvGrpSpPr/>
          <p:nvPr/>
        </p:nvGrpSpPr>
        <p:grpSpPr>
          <a:xfrm>
            <a:off x="769526" y="1498605"/>
            <a:ext cx="2866370" cy="2866370"/>
            <a:chOff x="769526" y="1498605"/>
            <a:chExt cx="2866370" cy="2866370"/>
          </a:xfrm>
        </p:grpSpPr>
        <p:sp>
          <p:nvSpPr>
            <p:cNvPr id="153" name="Google Shape;153;p11"/>
            <p:cNvSpPr/>
            <p:nvPr/>
          </p:nvSpPr>
          <p:spPr>
            <a:xfrm>
              <a:off x="769526" y="1498605"/>
              <a:ext cx="2866370" cy="2866370"/>
            </a:xfrm>
            <a:prstGeom prst="ellipse">
              <a:avLst/>
            </a:prstGeom>
            <a:solidFill>
              <a:srgbClr val="646D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4" name="Google Shape;154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57271" y="1827527"/>
              <a:ext cx="2733632" cy="220305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chine Learning PPT 5">
  <p:cSld name="Machine Learning PPT 5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>
            <a:off x="0" y="4402138"/>
            <a:ext cx="9144000" cy="741363"/>
          </a:xfrm>
          <a:custGeom>
            <a:rect b="b" l="l" r="r" t="t"/>
            <a:pathLst>
              <a:path extrusionOk="0" h="933" w="11520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12"/>
          <p:cNvSpPr/>
          <p:nvPr/>
        </p:nvSpPr>
        <p:spPr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467544" y="1419622"/>
            <a:ext cx="8208912" cy="2982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Google Shape;169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0" name="Google Shape;170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1" name="Google Shape;1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062" y="1386825"/>
            <a:ext cx="9178125" cy="38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5"/>
          <p:cNvSpPr txBox="1"/>
          <p:nvPr>
            <p:ph type="ctrTitle"/>
          </p:nvPr>
        </p:nvSpPr>
        <p:spPr>
          <a:xfrm>
            <a:off x="311700" y="119950"/>
            <a:ext cx="85206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None/>
              <a:defRPr sz="39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75" name="Google Shape;175;p15"/>
          <p:cNvSpPr txBox="1"/>
          <p:nvPr>
            <p:ph idx="1" type="subTitle"/>
          </p:nvPr>
        </p:nvSpPr>
        <p:spPr>
          <a:xfrm>
            <a:off x="311700" y="905925"/>
            <a:ext cx="8520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6" name="Google Shape;1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1943100" y="2150850"/>
            <a:ext cx="6758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9" name="Google Shape;1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" y="0"/>
            <a:ext cx="185872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6"/>
          <p:cNvSpPr txBox="1"/>
          <p:nvPr>
            <p:ph idx="1" type="body"/>
          </p:nvPr>
        </p:nvSpPr>
        <p:spPr>
          <a:xfrm>
            <a:off x="2064775" y="2885150"/>
            <a:ext cx="63234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22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4" name="Google Shape;1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8426" y="1248525"/>
            <a:ext cx="3638000" cy="31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7"/>
          <p:cNvSpPr txBox="1"/>
          <p:nvPr>
            <p:ph idx="1" type="body"/>
          </p:nvPr>
        </p:nvSpPr>
        <p:spPr>
          <a:xfrm>
            <a:off x="4505750" y="1389600"/>
            <a:ext cx="39009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kazanova/sentiment14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wittersentimentpredictor.streamlit.app" TargetMode="External"/><Relationship Id="rId4" Type="http://schemas.openxmlformats.org/officeDocument/2006/relationships/hyperlink" Target="https://colab.research.google.com/drive/14Dlxxig2DYdl3B1Euz9A_rW4tPEMdcaC?usp=sharing" TargetMode="External"/><Relationship Id="rId5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"/>
          <p:cNvSpPr txBox="1"/>
          <p:nvPr>
            <p:ph type="title"/>
          </p:nvPr>
        </p:nvSpPr>
        <p:spPr>
          <a:xfrm>
            <a:off x="4449525" y="1779650"/>
            <a:ext cx="4258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alibri"/>
              <a:buNone/>
            </a:pPr>
            <a:r>
              <a:rPr lang="en"/>
              <a:t>Twitter Sentiment Analysis </a:t>
            </a:r>
            <a:endParaRPr/>
          </a:p>
        </p:txBody>
      </p:sp>
      <p:sp>
        <p:nvSpPr>
          <p:cNvPr id="217" name="Google Shape;217;p1"/>
          <p:cNvSpPr txBox="1"/>
          <p:nvPr>
            <p:ph idx="1" type="body"/>
          </p:nvPr>
        </p:nvSpPr>
        <p:spPr>
          <a:xfrm>
            <a:off x="3737375" y="4416700"/>
            <a:ext cx="5313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Professor Dr. Alex,Sumarsono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Sourabh (W1648445) &amp; Sarthak (W1650954)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675" y="2925050"/>
            <a:ext cx="1119375" cy="11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9ed7c8c8f0_0_13"/>
          <p:cNvSpPr txBox="1"/>
          <p:nvPr>
            <p:ph idx="1" type="body"/>
          </p:nvPr>
        </p:nvSpPr>
        <p:spPr>
          <a:xfrm>
            <a:off x="1914950" y="781050"/>
            <a:ext cx="7095600" cy="42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Problem Statement -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Predict and extract the Sentiments (Positive or Negative) from the real time tweets.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Agenda -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44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Model Generating Workflow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Model Selection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Project Application Workflow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Demo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Q&amp;A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Dataset Used - 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Sentiment140 dataset with 1.6 Million Tweets.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Roboto Medium"/>
                <a:ea typeface="Roboto Medium"/>
                <a:cs typeface="Roboto Medium"/>
                <a:sym typeface="Roboto Medium"/>
                <a:hlinkClick r:id="rId3"/>
              </a:rPr>
              <a:t>https://www.kaggle.com/datasets/kazanova/sentiment140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Modules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 used in Project -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Pickle, Seaborn, Numpy, Pandas, Tweepy, Wordcloud, Matplotlib, nltk, sklearn.</a:t>
            </a: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   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               </a:t>
            </a:r>
            <a:r>
              <a:rPr lang="en" sz="2000">
                <a:latin typeface="Roboto Medium"/>
                <a:ea typeface="Roboto Medium"/>
                <a:cs typeface="Roboto Medium"/>
                <a:sym typeface="Roboto Medium"/>
              </a:rPr>
              <a:t>  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4" name="Google Shape;224;g19ed7c8c8f0_0_13"/>
          <p:cNvSpPr txBox="1"/>
          <p:nvPr/>
        </p:nvSpPr>
        <p:spPr>
          <a:xfrm>
            <a:off x="1828800" y="133350"/>
            <a:ext cx="2305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Overview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g19ebb9f676b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00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19ebb9f676b_0_31"/>
          <p:cNvSpPr txBox="1"/>
          <p:nvPr/>
        </p:nvSpPr>
        <p:spPr>
          <a:xfrm>
            <a:off x="2552000" y="0"/>
            <a:ext cx="386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94C4F"/>
                </a:solidFill>
                <a:latin typeface="Roboto"/>
                <a:ea typeface="Roboto"/>
                <a:cs typeface="Roboto"/>
                <a:sym typeface="Roboto"/>
              </a:rPr>
              <a:t>Model Generation</a:t>
            </a:r>
            <a:r>
              <a:rPr b="1" lang="en" sz="2200">
                <a:solidFill>
                  <a:srgbClr val="494C4F"/>
                </a:solidFill>
                <a:latin typeface="Roboto"/>
                <a:ea typeface="Roboto"/>
                <a:cs typeface="Roboto"/>
                <a:sym typeface="Roboto"/>
              </a:rPr>
              <a:t> Workflow</a:t>
            </a:r>
            <a:endParaRPr b="1" sz="2200">
              <a:solidFill>
                <a:srgbClr val="494C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9ed7c8c8f0_0_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Roboto"/>
                <a:ea typeface="Roboto"/>
                <a:cs typeface="Roboto"/>
                <a:sym typeface="Roboto"/>
              </a:rPr>
              <a:t>Model Selection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g19ed7c8c8f0_0_3"/>
          <p:cNvSpPr txBox="1"/>
          <p:nvPr>
            <p:ph idx="1" type="body"/>
          </p:nvPr>
        </p:nvSpPr>
        <p:spPr>
          <a:xfrm>
            <a:off x="3454400" y="2886754"/>
            <a:ext cx="2256900" cy="417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/>
              <a:t>LinearSVC</a:t>
            </a:r>
            <a:endParaRPr sz="1800"/>
          </a:p>
        </p:txBody>
      </p:sp>
      <p:sp>
        <p:nvSpPr>
          <p:cNvPr id="237" name="Google Shape;237;g19ed7c8c8f0_0_3"/>
          <p:cNvSpPr txBox="1"/>
          <p:nvPr>
            <p:ph idx="3" type="body"/>
          </p:nvPr>
        </p:nvSpPr>
        <p:spPr>
          <a:xfrm>
            <a:off x="6131478" y="2886754"/>
            <a:ext cx="2256900" cy="417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/>
              <a:t>Logistic Regression</a:t>
            </a:r>
            <a:endParaRPr sz="1800"/>
          </a:p>
        </p:txBody>
      </p:sp>
      <p:sp>
        <p:nvSpPr>
          <p:cNvPr id="238" name="Google Shape;238;g19ed7c8c8f0_0_3"/>
          <p:cNvSpPr txBox="1"/>
          <p:nvPr>
            <p:ph idx="5" type="body"/>
          </p:nvPr>
        </p:nvSpPr>
        <p:spPr>
          <a:xfrm>
            <a:off x="755576" y="2886754"/>
            <a:ext cx="2256900" cy="417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BernoulliNB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9" name="Google Shape;239;g19ed7c8c8f0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575" y="1084645"/>
            <a:ext cx="2256900" cy="178083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pic>
        <p:nvPicPr>
          <p:cNvPr id="240" name="Google Shape;240;g19ed7c8c8f0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4400" y="1148047"/>
            <a:ext cx="2256900" cy="175993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pic>
        <p:nvPicPr>
          <p:cNvPr id="241" name="Google Shape;241;g19ed7c8c8f0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3225" y="1103627"/>
            <a:ext cx="2256900" cy="17678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graphicFrame>
        <p:nvGraphicFramePr>
          <p:cNvPr id="242" name="Google Shape;242;g19ed7c8c8f0_0_3"/>
          <p:cNvGraphicFramePr/>
          <p:nvPr/>
        </p:nvGraphicFramePr>
        <p:xfrm>
          <a:off x="733825" y="339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{BB226808-F0F6-4C8E-8491-CCD8BBCB109C}</a:tableStyleId>
              </a:tblPr>
              <a:tblGrid>
                <a:gridCol w="1547550"/>
                <a:gridCol w="709350"/>
              </a:tblGrid>
              <a:tr h="33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F1 Score (Pos)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7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F1 Score (Neg)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7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Weighted Avg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3" name="Google Shape;243;g19ed7c8c8f0_0_3"/>
          <p:cNvGraphicFramePr/>
          <p:nvPr/>
        </p:nvGraphicFramePr>
        <p:xfrm>
          <a:off x="3443525" y="339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{BB226808-F0F6-4C8E-8491-CCD8BBCB109C}</a:tableStyleId>
              </a:tblPr>
              <a:tblGrid>
                <a:gridCol w="1671375"/>
                <a:gridCol w="585525"/>
              </a:tblGrid>
              <a:tr h="33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F1 Score (Pos)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F1 Score (Neg)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Weighted Avg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4" name="Google Shape;244;g19ed7c8c8f0_0_3"/>
          <p:cNvGraphicFramePr/>
          <p:nvPr/>
        </p:nvGraphicFramePr>
        <p:xfrm>
          <a:off x="6153225" y="339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{BB226808-F0F6-4C8E-8491-CCD8BBCB109C}</a:tableStyleId>
              </a:tblPr>
              <a:tblGrid>
                <a:gridCol w="1690425"/>
                <a:gridCol w="566475"/>
              </a:tblGrid>
              <a:tr h="33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F1 Score (Pos)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F1 Score (Neg)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Weighted Avg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g19ebb9f676b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850" y="685800"/>
            <a:ext cx="5886049" cy="44577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19ebb9f676b_0_11"/>
          <p:cNvSpPr txBox="1"/>
          <p:nvPr>
            <p:ph type="title"/>
          </p:nvPr>
        </p:nvSpPr>
        <p:spPr>
          <a:xfrm flipH="1">
            <a:off x="1019375" y="141450"/>
            <a:ext cx="5295900" cy="477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Project Application Workflow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"/>
          <p:cNvSpPr txBox="1"/>
          <p:nvPr>
            <p:ph type="title"/>
          </p:nvPr>
        </p:nvSpPr>
        <p:spPr>
          <a:xfrm>
            <a:off x="311700" y="492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720"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7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6"/>
          <p:cNvSpPr txBox="1"/>
          <p:nvPr>
            <p:ph idx="1" type="body"/>
          </p:nvPr>
        </p:nvSpPr>
        <p:spPr>
          <a:xfrm>
            <a:off x="311700" y="1238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SzPct val="159999"/>
              <a:buNone/>
            </a:pPr>
            <a:r>
              <a:rPr lang="en">
                <a:solidFill>
                  <a:schemeClr val="dk1"/>
                </a:solidFill>
              </a:rPr>
              <a:t>Link to Project:</a:t>
            </a:r>
            <a:r>
              <a:rPr lang="en"/>
              <a:t> </a:t>
            </a:r>
            <a:r>
              <a:rPr lang="en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Twitter Sentiment Analysis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SzPct val="159999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Link to Notebook: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  </a:t>
            </a:r>
            <a:r>
              <a:rPr lang="en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twitter_sentiment_analysis.ipynb</a:t>
            </a:r>
            <a:endParaRPr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1200"/>
              </a:spcAft>
              <a:buSzPct val="159999"/>
              <a:buNone/>
            </a:pPr>
            <a:r>
              <a:rPr lang="en"/>
              <a:t>	</a:t>
            </a:r>
            <a:r>
              <a:rPr b="1" lang="en" sz="3500">
                <a:latin typeface="Roboto"/>
                <a:ea typeface="Roboto"/>
                <a:cs typeface="Roboto"/>
                <a:sym typeface="Roboto"/>
              </a:rPr>
              <a:t>Q &amp; A	</a:t>
            </a:r>
            <a:r>
              <a:rPr lang="en"/>
              <a:t>    </a:t>
            </a:r>
            <a:endParaRPr/>
          </a:p>
        </p:txBody>
      </p:sp>
      <p:pic>
        <p:nvPicPr>
          <p:cNvPr id="257" name="Google Shape;257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9063" y="1356175"/>
            <a:ext cx="128587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