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6" r:id="rId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2" autoAdjust="0"/>
    <p:restoredTop sz="94595"/>
  </p:normalViewPr>
  <p:slideViewPr>
    <p:cSldViewPr>
      <p:cViewPr varScale="1">
        <p:scale>
          <a:sx n="96" d="100"/>
          <a:sy n="96" d="100"/>
        </p:scale>
        <p:origin x="22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Franklin Gothic Medium" pitchFamily="34" charset="0"/>
              </a:rPr>
              <a:t>Click to edit Master title style</a:t>
            </a:r>
            <a:endParaRPr lang="en-US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75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Student Name(s)___________________________________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Project Title _______________________________________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651709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25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64670"/>
              </p:ext>
            </p:extLst>
          </p:nvPr>
        </p:nvGraphicFramePr>
        <p:xfrm>
          <a:off x="0" y="1297601"/>
          <a:ext cx="9144000" cy="5560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xmlns="" val="25055976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55835581"/>
                    </a:ext>
                  </a:extLst>
                </a:gridCol>
                <a:gridCol w="7502769">
                  <a:extLst>
                    <a:ext uri="{9D8B030D-6E8A-4147-A177-3AD203B41FA5}">
                      <a16:colId xmlns:a16="http://schemas.microsoft.com/office/drawing/2014/main" xmlns="" val="862257639"/>
                    </a:ext>
                  </a:extLst>
                </a:gridCol>
              </a:tblGrid>
              <a:tr h="431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Points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Score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xmlns="" val="3532386553"/>
                  </a:ext>
                </a:extLst>
              </a:tr>
              <a:tr h="555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Research </a:t>
                      </a:r>
                      <a:r>
                        <a:rPr lang="en-US" sz="1800" u="none" strike="noStrike" dirty="0" smtClean="0">
                          <a:effectLst/>
                        </a:rPr>
                        <a:t>Question(s) </a:t>
                      </a:r>
                      <a:r>
                        <a:rPr lang="en-US" sz="1800" u="none" strike="noStrike" dirty="0">
                          <a:effectLst/>
                        </a:rPr>
                        <a:t>- are they appropriate within the context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ctr"/>
                </a:tc>
                <a:extLst>
                  <a:ext uri="{0D108BD9-81ED-4DB2-BD59-A6C34878D82A}">
                    <a16:rowId xmlns:a16="http://schemas.microsoft.com/office/drawing/2014/main" xmlns="" val="1649597362"/>
                  </a:ext>
                </a:extLst>
              </a:tr>
              <a:tr h="61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Data Description - Did you provide context and a basic understanding of the data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ctr"/>
                </a:tc>
                <a:extLst>
                  <a:ext uri="{0D108BD9-81ED-4DB2-BD59-A6C34878D82A}">
                    <a16:rowId xmlns:a16="http://schemas.microsoft.com/office/drawing/2014/main" xmlns="" val="305922581"/>
                  </a:ext>
                </a:extLst>
              </a:tr>
              <a:tr h="61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Use of modeling techniques - Did you try at least 3 different models and explain why they were/were not useful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ctr"/>
                </a:tc>
                <a:extLst>
                  <a:ext uri="{0D108BD9-81ED-4DB2-BD59-A6C34878D82A}">
                    <a16:rowId xmlns:a16="http://schemas.microsoft.com/office/drawing/2014/main" xmlns="" val="190002231"/>
                  </a:ext>
                </a:extLst>
              </a:tr>
              <a:tr h="555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Visualization - Did you convey the results in an easy to understand manner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ctr"/>
                </a:tc>
                <a:extLst>
                  <a:ext uri="{0D108BD9-81ED-4DB2-BD59-A6C34878D82A}">
                    <a16:rowId xmlns:a16="http://schemas.microsoft.com/office/drawing/2014/main" xmlns="" val="2131340418"/>
                  </a:ext>
                </a:extLst>
              </a:tr>
              <a:tr h="61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Interpretation of the </a:t>
                      </a:r>
                      <a:r>
                        <a:rPr lang="en-US" sz="1800" u="none" strike="noStrike" dirty="0" smtClean="0">
                          <a:effectLst/>
                        </a:rPr>
                        <a:t>Results/Actionable </a:t>
                      </a:r>
                      <a:r>
                        <a:rPr lang="en-US" sz="1800" u="none" strike="noStrike" dirty="0">
                          <a:effectLst/>
                        </a:rPr>
                        <a:t>Insights - Are the results actionable (as compared to just interesting)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ctr"/>
                </a:tc>
                <a:extLst>
                  <a:ext uri="{0D108BD9-81ED-4DB2-BD59-A6C34878D82A}">
                    <a16:rowId xmlns:a16="http://schemas.microsoft.com/office/drawing/2014/main" xmlns="" val="2641080415"/>
                  </a:ext>
                </a:extLst>
              </a:tr>
              <a:tr h="555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Complexity of Problem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ctr"/>
                </a:tc>
                <a:extLst>
                  <a:ext uri="{0D108BD9-81ED-4DB2-BD59-A6C34878D82A}">
                    <a16:rowId xmlns:a16="http://schemas.microsoft.com/office/drawing/2014/main" xmlns="" val="2899564487"/>
                  </a:ext>
                </a:extLst>
              </a:tr>
              <a:tr h="613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Know your audience - did the presentation present findings in an easy to understand way (ex. </a:t>
                      </a:r>
                      <a:r>
                        <a:rPr lang="en-US" sz="1800" u="none" strike="noStrike" dirty="0" smtClean="0">
                          <a:effectLst/>
                        </a:rPr>
                        <a:t>Minimal data </a:t>
                      </a:r>
                      <a:r>
                        <a:rPr lang="en-US" sz="1800" u="none" strike="noStrike" dirty="0">
                          <a:effectLst/>
                        </a:rPr>
                        <a:t>science lingo)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ctr"/>
                </a:tc>
                <a:extLst>
                  <a:ext uri="{0D108BD9-81ED-4DB2-BD59-A6C34878D82A}">
                    <a16:rowId xmlns:a16="http://schemas.microsoft.com/office/drawing/2014/main" xmlns="" val="2685621207"/>
                  </a:ext>
                </a:extLst>
              </a:tr>
              <a:tr h="555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Worked Alone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ctr"/>
                </a:tc>
                <a:extLst>
                  <a:ext uri="{0D108BD9-81ED-4DB2-BD59-A6C34878D82A}">
                    <a16:rowId xmlns:a16="http://schemas.microsoft.com/office/drawing/2014/main" xmlns="" val="2833735436"/>
                  </a:ext>
                </a:extLst>
              </a:tr>
              <a:tr h="4525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105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xmlns="" val="131375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16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9857</TotalTime>
  <Words>119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Franklin Gothic Medium</vt:lpstr>
      <vt:lpstr>Arial</vt:lpstr>
      <vt:lpstr>Office Theme</vt:lpstr>
      <vt:lpstr>Student Name(s)___________________________________ Project Title _______________________________________</vt:lpstr>
    </vt:vector>
  </TitlesOfParts>
  <Company>Syracuse University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Jesse Cases-Villablanca</cp:lastModifiedBy>
  <cp:revision>360</cp:revision>
  <cp:lastPrinted>2019-04-24T15:23:47Z</cp:lastPrinted>
  <dcterms:created xsi:type="dcterms:W3CDTF">2013-01-23T22:13:02Z</dcterms:created>
  <dcterms:modified xsi:type="dcterms:W3CDTF">2020-02-17T21:27:10Z</dcterms:modified>
</cp:coreProperties>
</file>