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953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4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3775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</a:t>
            </a:r>
            <a:r>
              <a:rPr lang="en" sz="1000" dirty="0" smtClean="0"/>
              <a:t>Application </a:t>
            </a:r>
            <a:r>
              <a:rPr lang="en" sz="1000" dirty="0"/>
              <a:t>C</a:t>
            </a:r>
            <a:r>
              <a:rPr lang="en" sz="1000" dirty="0" smtClean="0"/>
              <a:t>ontainer </a:t>
            </a:r>
            <a:r>
              <a:rPr lang="en" sz="1000" dirty="0"/>
              <a:t>or OS </a:t>
            </a:r>
            <a:r>
              <a:rPr lang="en" sz="1000" dirty="0" smtClean="0"/>
              <a:t>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400800" y="23951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</a:t>
            </a:r>
            <a:r>
              <a:rPr lang="en" sz="1000" dirty="0" smtClean="0"/>
              <a:t>Cloud </a:t>
            </a:r>
            <a:r>
              <a:rPr lang="en" sz="1000" dirty="0"/>
              <a:t>C</a:t>
            </a:r>
            <a:r>
              <a:rPr lang="en" sz="1000" dirty="0" smtClean="0"/>
              <a:t>onfiguration </a:t>
            </a:r>
            <a:r>
              <a:rPr lang="en" sz="1000" dirty="0"/>
              <a:t>or </a:t>
            </a:r>
            <a:r>
              <a:rPr lang="en" sz="1000" dirty="0" smtClean="0"/>
              <a:t>Application </a:t>
            </a:r>
            <a:r>
              <a:rPr lang="en" sz="1000" dirty="0"/>
              <a:t>to </a:t>
            </a:r>
            <a:r>
              <a:rPr lang="en" sz="1000" dirty="0" smtClean="0"/>
              <a:t>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6564638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</a:t>
            </a:r>
            <a:r>
              <a:rPr lang="en" sz="1000" dirty="0" smtClean="0"/>
              <a:t>Cloud </a:t>
            </a:r>
            <a:r>
              <a:rPr lang="en" sz="1000" dirty="0"/>
              <a:t>and </a:t>
            </a:r>
            <a:r>
              <a:rPr lang="en" sz="1000" dirty="0" smtClean="0"/>
              <a:t>Infrastructure </a:t>
            </a:r>
            <a:r>
              <a:rPr lang="en" sz="1000" dirty="0"/>
              <a:t>C</a:t>
            </a:r>
            <a:r>
              <a:rPr lang="en" sz="1000" dirty="0" smtClean="0"/>
              <a:t>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84075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</a:t>
            </a:r>
            <a:r>
              <a:rPr lang="en" sz="1000" dirty="0" smtClean="0"/>
              <a:t>Code </a:t>
            </a:r>
            <a:r>
              <a:rPr lang="en" sz="1000" dirty="0"/>
              <a:t>or OS </a:t>
            </a:r>
            <a:r>
              <a:rPr lang="en" sz="1000" dirty="0" smtClean="0"/>
              <a:t>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84075" y="26939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</a:t>
            </a:r>
            <a:r>
              <a:rPr lang="en" sz="1000" dirty="0" smtClean="0"/>
              <a:t>Code </a:t>
            </a:r>
            <a:r>
              <a:rPr lang="en" sz="1000" dirty="0"/>
              <a:t>C</a:t>
            </a:r>
            <a:r>
              <a:rPr lang="en" sz="1000" dirty="0" smtClean="0"/>
              <a:t>hange</a:t>
            </a:r>
            <a:endParaRPr sz="1000" dirty="0"/>
          </a:p>
        </p:txBody>
      </p:sp>
      <p:cxnSp>
        <p:nvCxnSpPr>
          <p:cNvPr id="9" name="Straight Arrow Connector 8"/>
          <p:cNvCxnSpPr>
            <a:stCxn id="57" idx="3"/>
            <a:endCxn id="54" idx="1"/>
          </p:cNvCxnSpPr>
          <p:nvPr/>
        </p:nvCxnSpPr>
        <p:spPr>
          <a:xfrm>
            <a:off x="1492075" y="1320750"/>
            <a:ext cx="64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4;p13"/>
          <p:cNvSpPr/>
          <p:nvPr/>
        </p:nvSpPr>
        <p:spPr>
          <a:xfrm>
            <a:off x="3969263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Scan OS Image or Container Image using Anchore</a:t>
            </a:r>
            <a:endParaRPr sz="1000" dirty="0"/>
          </a:p>
        </p:txBody>
      </p:sp>
      <p:cxnSp>
        <p:nvCxnSpPr>
          <p:cNvPr id="14" name="Straight Arrow Connector 13"/>
          <p:cNvCxnSpPr>
            <a:stCxn id="54" idx="3"/>
            <a:endCxn id="19" idx="1"/>
          </p:cNvCxnSpPr>
          <p:nvPr/>
        </p:nvCxnSpPr>
        <p:spPr>
          <a:xfrm>
            <a:off x="3441775" y="1320750"/>
            <a:ext cx="527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58;p13"/>
          <p:cNvSpPr/>
          <p:nvPr/>
        </p:nvSpPr>
        <p:spPr>
          <a:xfrm>
            <a:off x="3051519" y="2655800"/>
            <a:ext cx="1587156" cy="66842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Compliance Scanning of Infrastructure Code using Cfripper  </a:t>
            </a:r>
            <a:endParaRPr sz="1000" dirty="0"/>
          </a:p>
        </p:txBody>
      </p:sp>
      <p:cxnSp>
        <p:nvCxnSpPr>
          <p:cNvPr id="23" name="Straight Arrow Connector 22"/>
          <p:cNvCxnSpPr>
            <a:stCxn id="58" idx="3"/>
            <a:endCxn id="29" idx="1"/>
          </p:cNvCxnSpPr>
          <p:nvPr/>
        </p:nvCxnSpPr>
        <p:spPr>
          <a:xfrm flipV="1">
            <a:off x="1492075" y="2990013"/>
            <a:ext cx="1559444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56" idx="1"/>
          </p:cNvCxnSpPr>
          <p:nvPr/>
        </p:nvCxnSpPr>
        <p:spPr>
          <a:xfrm>
            <a:off x="5277263" y="1320750"/>
            <a:ext cx="128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</p:cNvCxnSpPr>
          <p:nvPr/>
        </p:nvCxnSpPr>
        <p:spPr>
          <a:xfrm flipV="1">
            <a:off x="4638675" y="1469581"/>
            <a:ext cx="1925963" cy="152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6" idx="2"/>
            <a:endCxn id="55" idx="0"/>
          </p:cNvCxnSpPr>
          <p:nvPr/>
        </p:nvCxnSpPr>
        <p:spPr>
          <a:xfrm>
            <a:off x="7218638" y="1619550"/>
            <a:ext cx="15412" cy="77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55;p13"/>
          <p:cNvSpPr/>
          <p:nvPr/>
        </p:nvSpPr>
        <p:spPr>
          <a:xfrm>
            <a:off x="6400800" y="376556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 smtClean="0"/>
              <a:t>Post Deployment </a:t>
            </a:r>
            <a:r>
              <a:rPr lang="en-IN" sz="1000" dirty="0"/>
              <a:t>C</a:t>
            </a:r>
            <a:r>
              <a:rPr lang="en-IN" sz="1000" dirty="0" smtClean="0"/>
              <a:t>ompliance scanning using AWS Config</a:t>
            </a:r>
            <a:endParaRPr sz="1000" dirty="0"/>
          </a:p>
        </p:txBody>
      </p:sp>
      <p:cxnSp>
        <p:nvCxnSpPr>
          <p:cNvPr id="46" name="Straight Arrow Connector 45"/>
          <p:cNvCxnSpPr>
            <a:stCxn id="55" idx="2"/>
            <a:endCxn id="63" idx="0"/>
          </p:cNvCxnSpPr>
          <p:nvPr/>
        </p:nvCxnSpPr>
        <p:spPr>
          <a:xfrm>
            <a:off x="7234050" y="2992700"/>
            <a:ext cx="0" cy="7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SOURABH GUPTA</cp:lastModifiedBy>
  <cp:revision>3</cp:revision>
  <dcterms:modified xsi:type="dcterms:W3CDTF">2020-06-27T14:27:34Z</dcterms:modified>
</cp:coreProperties>
</file>