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37"/>
  </p:notesMasterIdLst>
  <p:sldIdLst>
    <p:sldId id="256" r:id="rId2"/>
    <p:sldId id="298" r:id="rId3"/>
    <p:sldId id="299" r:id="rId4"/>
    <p:sldId id="259" r:id="rId5"/>
    <p:sldId id="260" r:id="rId6"/>
    <p:sldId id="261" r:id="rId7"/>
    <p:sldId id="295" r:id="rId8"/>
    <p:sldId id="264" r:id="rId9"/>
    <p:sldId id="300" r:id="rId10"/>
    <p:sldId id="265" r:id="rId11"/>
    <p:sldId id="266" r:id="rId12"/>
    <p:sldId id="267" r:id="rId13"/>
    <p:sldId id="268" r:id="rId14"/>
    <p:sldId id="269" r:id="rId15"/>
    <p:sldId id="270" r:id="rId16"/>
    <p:sldId id="271" r:id="rId17"/>
    <p:sldId id="272" r:id="rId18"/>
    <p:sldId id="276" r:id="rId19"/>
    <p:sldId id="275" r:id="rId20"/>
    <p:sldId id="274" r:id="rId21"/>
    <p:sldId id="278" r:id="rId22"/>
    <p:sldId id="280" r:id="rId23"/>
    <p:sldId id="281" r:id="rId24"/>
    <p:sldId id="282" r:id="rId25"/>
    <p:sldId id="283" r:id="rId26"/>
    <p:sldId id="284" r:id="rId27"/>
    <p:sldId id="285" r:id="rId28"/>
    <p:sldId id="286" r:id="rId29"/>
    <p:sldId id="287" r:id="rId30"/>
    <p:sldId id="291" r:id="rId31"/>
    <p:sldId id="288" r:id="rId32"/>
    <p:sldId id="290" r:id="rId33"/>
    <p:sldId id="292" r:id="rId34"/>
    <p:sldId id="301"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p:scale>
          <a:sx n="50" d="100"/>
          <a:sy n="50" d="100"/>
        </p:scale>
        <p:origin x="1488"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11BEC843-E8ED-491E-B89B-FB3DCCC39390}"/>
    <pc:docChg chg="undo custSel addSld delSld modSld modMainMaster">
      <pc:chgData name="Nethravathi S" userId="b30c3150b1c7e5fb" providerId="LiveId" clId="{11BEC843-E8ED-491E-B89B-FB3DCCC39390}" dt="2021-11-26T07:33:53.880" v="2482" actId="20577"/>
      <pc:docMkLst>
        <pc:docMk/>
      </pc:docMkLst>
      <pc:sldChg chg="addSp delSp modSp mod setBg">
        <pc:chgData name="Nethravathi S" userId="b30c3150b1c7e5fb" providerId="LiveId" clId="{11BEC843-E8ED-491E-B89B-FB3DCCC39390}" dt="2021-11-25T16:46:11.889" v="403" actId="478"/>
        <pc:sldMkLst>
          <pc:docMk/>
          <pc:sldMk cId="2107666072" sldId="256"/>
        </pc:sldMkLst>
        <pc:spChg chg="del mod">
          <ac:chgData name="Nethravathi S" userId="b30c3150b1c7e5fb" providerId="LiveId" clId="{11BEC843-E8ED-491E-B89B-FB3DCCC39390}" dt="2021-11-25T15:27:20.017" v="9" actId="478"/>
          <ac:spMkLst>
            <pc:docMk/>
            <pc:sldMk cId="2107666072" sldId="256"/>
            <ac:spMk id="2" creationId="{1AE82CF7-8BB4-41BC-8236-AF8D21F2BB8E}"/>
          </ac:spMkLst>
        </pc:spChg>
        <pc:spChg chg="del mod">
          <ac:chgData name="Nethravathi S" userId="b30c3150b1c7e5fb" providerId="LiveId" clId="{11BEC843-E8ED-491E-B89B-FB3DCCC39390}" dt="2021-11-25T15:27:13.177" v="5" actId="478"/>
          <ac:spMkLst>
            <pc:docMk/>
            <pc:sldMk cId="2107666072" sldId="256"/>
            <ac:spMk id="3" creationId="{CC5BD2C1-5420-4444-B595-5D213AFDBB60}"/>
          </ac:spMkLst>
        </pc:spChg>
        <pc:spChg chg="del mod">
          <ac:chgData name="Nethravathi S" userId="b30c3150b1c7e5fb" providerId="LiveId" clId="{11BEC843-E8ED-491E-B89B-FB3DCCC39390}" dt="2021-11-25T15:27:09.793" v="2" actId="478"/>
          <ac:spMkLst>
            <pc:docMk/>
            <pc:sldMk cId="2107666072" sldId="256"/>
            <ac:spMk id="5" creationId="{C9345AAD-3BAB-419F-9759-172BC68FD59B}"/>
          </ac:spMkLst>
        </pc:spChg>
        <pc:spChg chg="add mod">
          <ac:chgData name="Nethravathi S" userId="b30c3150b1c7e5fb" providerId="LiveId" clId="{11BEC843-E8ED-491E-B89B-FB3DCCC39390}" dt="2021-11-25T15:30:41.384" v="83" actId="207"/>
          <ac:spMkLst>
            <pc:docMk/>
            <pc:sldMk cId="2107666072" sldId="256"/>
            <ac:spMk id="6" creationId="{F4CCC374-E49C-4494-A74A-831F58302C49}"/>
          </ac:spMkLst>
        </pc:spChg>
        <pc:spChg chg="add mod">
          <ac:chgData name="Nethravathi S" userId="b30c3150b1c7e5fb" providerId="LiveId" clId="{11BEC843-E8ED-491E-B89B-FB3DCCC39390}" dt="2021-11-25T15:28:31.502" v="21" actId="115"/>
          <ac:spMkLst>
            <pc:docMk/>
            <pc:sldMk cId="2107666072" sldId="256"/>
            <ac:spMk id="8" creationId="{45963F3A-C6AF-48A9-9A00-592DE82137E6}"/>
          </ac:spMkLst>
        </pc:spChg>
        <pc:spChg chg="del mod">
          <ac:chgData name="Nethravathi S" userId="b30c3150b1c7e5fb" providerId="LiveId" clId="{11BEC843-E8ED-491E-B89B-FB3DCCC39390}" dt="2021-11-25T15:27:16.981" v="7" actId="478"/>
          <ac:spMkLst>
            <pc:docMk/>
            <pc:sldMk cId="2107666072" sldId="256"/>
            <ac:spMk id="10" creationId="{5F93EE06-F278-4DD5-A6B2-E2FFABBE7196}"/>
          </ac:spMkLst>
        </pc:spChg>
        <pc:picChg chg="del">
          <ac:chgData name="Nethravathi S" userId="b30c3150b1c7e5fb" providerId="LiveId" clId="{11BEC843-E8ED-491E-B89B-FB3DCCC39390}" dt="2021-11-25T15:27:05.270" v="0" actId="478"/>
          <ac:picMkLst>
            <pc:docMk/>
            <pc:sldMk cId="2107666072" sldId="256"/>
            <ac:picMk id="9" creationId="{D201F988-8D4C-4189-B83F-1431BCA39417}"/>
          </ac:picMkLst>
        </pc:picChg>
        <pc:picChg chg="add del mod">
          <ac:chgData name="Nethravathi S" userId="b30c3150b1c7e5fb" providerId="LiveId" clId="{11BEC843-E8ED-491E-B89B-FB3DCCC39390}" dt="2021-11-25T16:46:11.889" v="403" actId="478"/>
          <ac:picMkLst>
            <pc:docMk/>
            <pc:sldMk cId="2107666072" sldId="256"/>
            <ac:picMk id="2050" creationId="{2E83E232-D62E-4C42-928C-CB381B7CB180}"/>
          </ac:picMkLst>
        </pc:picChg>
      </pc:sldChg>
      <pc:sldChg chg="delSp modSp del mod setBg">
        <pc:chgData name="Nethravathi S" userId="b30c3150b1c7e5fb" providerId="LiveId" clId="{11BEC843-E8ED-491E-B89B-FB3DCCC39390}" dt="2021-11-25T16:21:56.126" v="153" actId="47"/>
        <pc:sldMkLst>
          <pc:docMk/>
          <pc:sldMk cId="1261957284" sldId="257"/>
        </pc:sldMkLst>
        <pc:spChg chg="del mod">
          <ac:chgData name="Nethravathi S" userId="b30c3150b1c7e5fb" providerId="LiveId" clId="{11BEC843-E8ED-491E-B89B-FB3DCCC39390}" dt="2021-11-25T16:21:49.212" v="150" actId="478"/>
          <ac:spMkLst>
            <pc:docMk/>
            <pc:sldMk cId="1261957284" sldId="257"/>
            <ac:spMk id="4" creationId="{1D69BC16-2377-431A-A8AD-94A3F32FD7C6}"/>
          </ac:spMkLst>
        </pc:spChg>
        <pc:spChg chg="del mod">
          <ac:chgData name="Nethravathi S" userId="b30c3150b1c7e5fb" providerId="LiveId" clId="{11BEC843-E8ED-491E-B89B-FB3DCCC39390}" dt="2021-11-25T16:21:52.503" v="152" actId="478"/>
          <ac:spMkLst>
            <pc:docMk/>
            <pc:sldMk cId="1261957284" sldId="257"/>
            <ac:spMk id="6" creationId="{F6A85C9C-9B2B-411E-B407-3E9DBAC0DE88}"/>
          </ac:spMkLst>
        </pc:spChg>
      </pc:sldChg>
      <pc:sldChg chg="addSp delSp modSp del mod setBg">
        <pc:chgData name="Nethravathi S" userId="b30c3150b1c7e5fb" providerId="LiveId" clId="{11BEC843-E8ED-491E-B89B-FB3DCCC39390}" dt="2021-11-25T16:22:02.084" v="154" actId="47"/>
        <pc:sldMkLst>
          <pc:docMk/>
          <pc:sldMk cId="230426747" sldId="258"/>
        </pc:sldMkLst>
        <pc:spChg chg="mod">
          <ac:chgData name="Nethravathi S" userId="b30c3150b1c7e5fb" providerId="LiveId" clId="{11BEC843-E8ED-491E-B89B-FB3DCCC39390}" dt="2021-11-25T16:21:14.183" v="142" actId="207"/>
          <ac:spMkLst>
            <pc:docMk/>
            <pc:sldMk cId="230426747" sldId="258"/>
            <ac:spMk id="2" creationId="{FCDFAA4D-CA8D-4E2B-9158-2963B785BBEC}"/>
          </ac:spMkLst>
        </pc:spChg>
        <pc:spChg chg="del mod">
          <ac:chgData name="Nethravathi S" userId="b30c3150b1c7e5fb" providerId="LiveId" clId="{11BEC843-E8ED-491E-B89B-FB3DCCC39390}" dt="2021-11-25T16:16:34.516" v="97"/>
          <ac:spMkLst>
            <pc:docMk/>
            <pc:sldMk cId="230426747" sldId="258"/>
            <ac:spMk id="3" creationId="{75D42639-49F9-4D23-AC89-B00ED3A75D8B}"/>
          </ac:spMkLst>
        </pc:spChg>
        <pc:spChg chg="add del mod">
          <ac:chgData name="Nethravathi S" userId="b30c3150b1c7e5fb" providerId="LiveId" clId="{11BEC843-E8ED-491E-B89B-FB3DCCC39390}" dt="2021-11-25T16:21:13.953" v="141" actId="22"/>
          <ac:spMkLst>
            <pc:docMk/>
            <pc:sldMk cId="230426747" sldId="258"/>
            <ac:spMk id="5" creationId="{B56A13B0-27FB-4FF9-A887-22633C3FABEB}"/>
          </ac:spMkLst>
        </pc:spChg>
      </pc:sldChg>
      <pc:sldChg chg="addSp delSp modSp mod">
        <pc:chgData name="Nethravathi S" userId="b30c3150b1c7e5fb" providerId="LiveId" clId="{11BEC843-E8ED-491E-B89B-FB3DCCC39390}" dt="2021-11-25T16:51:33.115" v="450" actId="14100"/>
        <pc:sldMkLst>
          <pc:docMk/>
          <pc:sldMk cId="3115936130" sldId="259"/>
        </pc:sldMkLst>
        <pc:spChg chg="mod">
          <ac:chgData name="Nethravathi S" userId="b30c3150b1c7e5fb" providerId="LiveId" clId="{11BEC843-E8ED-491E-B89B-FB3DCCC39390}" dt="2021-11-25T16:50:45.822" v="445" actId="14100"/>
          <ac:spMkLst>
            <pc:docMk/>
            <pc:sldMk cId="3115936130" sldId="259"/>
            <ac:spMk id="2" creationId="{D6232901-3613-47D2-9F86-37195051ABCD}"/>
          </ac:spMkLst>
        </pc:spChg>
        <pc:spChg chg="mod">
          <ac:chgData name="Nethravathi S" userId="b30c3150b1c7e5fb" providerId="LiveId" clId="{11BEC843-E8ED-491E-B89B-FB3DCCC39390}" dt="2021-11-25T16:51:33.115" v="450" actId="14100"/>
          <ac:spMkLst>
            <pc:docMk/>
            <pc:sldMk cId="3115936130" sldId="259"/>
            <ac:spMk id="3" creationId="{CA0EF478-34CC-43C8-9A71-6B1050E78705}"/>
          </ac:spMkLst>
        </pc:spChg>
        <pc:spChg chg="add mod">
          <ac:chgData name="Nethravathi S" userId="b30c3150b1c7e5fb" providerId="LiveId" clId="{11BEC843-E8ED-491E-B89B-FB3DCCC39390}" dt="2021-11-25T16:51:12.821" v="448" actId="14100"/>
          <ac:spMkLst>
            <pc:docMk/>
            <pc:sldMk cId="3115936130" sldId="259"/>
            <ac:spMk id="7" creationId="{890DF3B1-9751-462E-B552-064982E0D292}"/>
          </ac:spMkLst>
        </pc:spChg>
        <pc:picChg chg="del mod">
          <ac:chgData name="Nethravathi S" userId="b30c3150b1c7e5fb" providerId="LiveId" clId="{11BEC843-E8ED-491E-B89B-FB3DCCC39390}" dt="2021-11-25T16:32:14.302" v="273" actId="478"/>
          <ac:picMkLst>
            <pc:docMk/>
            <pc:sldMk cId="3115936130" sldId="259"/>
            <ac:picMk id="5" creationId="{653D27AA-18A8-4B9B-BE5D-08664A8AD686}"/>
          </ac:picMkLst>
        </pc:picChg>
        <pc:picChg chg="add del mod">
          <ac:chgData name="Nethravathi S" userId="b30c3150b1c7e5fb" providerId="LiveId" clId="{11BEC843-E8ED-491E-B89B-FB3DCCC39390}" dt="2021-11-25T16:47:40.831" v="407" actId="21"/>
          <ac:picMkLst>
            <pc:docMk/>
            <pc:sldMk cId="3115936130" sldId="259"/>
            <ac:picMk id="6" creationId="{CD49DC4A-A572-4873-9A42-CADB96DE23DA}"/>
          </ac:picMkLst>
        </pc:picChg>
        <pc:picChg chg="add mod">
          <ac:chgData name="Nethravathi S" userId="b30c3150b1c7e5fb" providerId="LiveId" clId="{11BEC843-E8ED-491E-B89B-FB3DCCC39390}" dt="2021-11-25T16:50:10.497" v="443" actId="1076"/>
          <ac:picMkLst>
            <pc:docMk/>
            <pc:sldMk cId="3115936130" sldId="259"/>
            <ac:picMk id="8" creationId="{108A6612-39BB-4456-B190-27A20BD3876A}"/>
          </ac:picMkLst>
        </pc:picChg>
      </pc:sldChg>
      <pc:sldChg chg="addSp delSp modSp mod">
        <pc:chgData name="Nethravathi S" userId="b30c3150b1c7e5fb" providerId="LiveId" clId="{11BEC843-E8ED-491E-B89B-FB3DCCC39390}" dt="2021-11-25T16:51:47.168" v="451" actId="207"/>
        <pc:sldMkLst>
          <pc:docMk/>
          <pc:sldMk cId="2057397313" sldId="260"/>
        </pc:sldMkLst>
        <pc:spChg chg="mod">
          <ac:chgData name="Nethravathi S" userId="b30c3150b1c7e5fb" providerId="LiveId" clId="{11BEC843-E8ED-491E-B89B-FB3DCCC39390}" dt="2021-11-25T16:51:47.168" v="451" actId="207"/>
          <ac:spMkLst>
            <pc:docMk/>
            <pc:sldMk cId="2057397313" sldId="260"/>
            <ac:spMk id="2" creationId="{0856EF61-66EA-46A7-BEA5-CF3AF0E197A9}"/>
          </ac:spMkLst>
        </pc:spChg>
        <pc:spChg chg="add del mod">
          <ac:chgData name="Nethravathi S" userId="b30c3150b1c7e5fb" providerId="LiveId" clId="{11BEC843-E8ED-491E-B89B-FB3DCCC39390}" dt="2021-11-25T16:49:40.279" v="437" actId="14100"/>
          <ac:spMkLst>
            <pc:docMk/>
            <pc:sldMk cId="2057397313" sldId="260"/>
            <ac:spMk id="3" creationId="{7F6F7B2E-9B57-4A0D-87F4-7C90E773CE0B}"/>
          </ac:spMkLst>
        </pc:spChg>
        <pc:spChg chg="add mod">
          <ac:chgData name="Nethravathi S" userId="b30c3150b1c7e5fb" providerId="LiveId" clId="{11BEC843-E8ED-491E-B89B-FB3DCCC39390}" dt="2021-11-25T16:49:47.725" v="438" actId="14100"/>
          <ac:spMkLst>
            <pc:docMk/>
            <pc:sldMk cId="2057397313" sldId="260"/>
            <ac:spMk id="11" creationId="{63BC0877-542E-443E-8AE7-A89D57BF039E}"/>
          </ac:spMkLst>
        </pc:spChg>
        <pc:picChg chg="add del mod">
          <ac:chgData name="Nethravathi S" userId="b30c3150b1c7e5fb" providerId="LiveId" clId="{11BEC843-E8ED-491E-B89B-FB3DCCC39390}" dt="2021-11-25T16:48:30.079" v="414"/>
          <ac:picMkLst>
            <pc:docMk/>
            <pc:sldMk cId="2057397313" sldId="260"/>
            <ac:picMk id="5" creationId="{3D70C9E3-1952-418E-9EF3-746CF623AB86}"/>
          </ac:picMkLst>
        </pc:picChg>
        <pc:picChg chg="add mod">
          <ac:chgData name="Nethravathi S" userId="b30c3150b1c7e5fb" providerId="LiveId" clId="{11BEC843-E8ED-491E-B89B-FB3DCCC39390}" dt="2021-11-25T16:50:20.513" v="444" actId="1076"/>
          <ac:picMkLst>
            <pc:docMk/>
            <pc:sldMk cId="2057397313" sldId="260"/>
            <ac:picMk id="7" creationId="{B1D0BF0B-C0A2-44FB-8E43-E09C044E3231}"/>
          </ac:picMkLst>
        </pc:picChg>
        <pc:picChg chg="del">
          <ac:chgData name="Nethravathi S" userId="b30c3150b1c7e5fb" providerId="LiveId" clId="{11BEC843-E8ED-491E-B89B-FB3DCCC39390}" dt="2021-11-25T16:43:18.272" v="384" actId="478"/>
          <ac:picMkLst>
            <pc:docMk/>
            <pc:sldMk cId="2057397313" sldId="260"/>
            <ac:picMk id="8" creationId="{2A773BEF-C101-418B-B28D-71FD1DC655FA}"/>
          </ac:picMkLst>
        </pc:picChg>
        <pc:picChg chg="add del mod">
          <ac:chgData name="Nethravathi S" userId="b30c3150b1c7e5fb" providerId="LiveId" clId="{11BEC843-E8ED-491E-B89B-FB3DCCC39390}" dt="2021-11-25T16:43:25.402" v="387" actId="478"/>
          <ac:picMkLst>
            <pc:docMk/>
            <pc:sldMk cId="2057397313" sldId="260"/>
            <ac:picMk id="1026" creationId="{1636F1F5-492C-4A5E-875F-3BE45D184172}"/>
          </ac:picMkLst>
        </pc:picChg>
        <pc:picChg chg="add del mod">
          <ac:chgData name="Nethravathi S" userId="b30c3150b1c7e5fb" providerId="LiveId" clId="{11BEC843-E8ED-491E-B89B-FB3DCCC39390}" dt="2021-11-25T16:47:34.205" v="404" actId="21"/>
          <ac:picMkLst>
            <pc:docMk/>
            <pc:sldMk cId="2057397313" sldId="260"/>
            <ac:picMk id="1028" creationId="{68590A96-9794-459E-9515-7D33F66BFEE8}"/>
          </ac:picMkLst>
        </pc:picChg>
      </pc:sldChg>
      <pc:sldChg chg="addSp delSp modSp mod">
        <pc:chgData name="Nethravathi S" userId="b30c3150b1c7e5fb" providerId="LiveId" clId="{11BEC843-E8ED-491E-B89B-FB3DCCC39390}" dt="2021-11-26T05:42:16.500" v="761" actId="14100"/>
        <pc:sldMkLst>
          <pc:docMk/>
          <pc:sldMk cId="225257667" sldId="261"/>
        </pc:sldMkLst>
        <pc:spChg chg="mod">
          <ac:chgData name="Nethravathi S" userId="b30c3150b1c7e5fb" providerId="LiveId" clId="{11BEC843-E8ED-491E-B89B-FB3DCCC39390}" dt="2021-11-26T05:29:47.381" v="636" actId="20577"/>
          <ac:spMkLst>
            <pc:docMk/>
            <pc:sldMk cId="225257667" sldId="261"/>
            <ac:spMk id="2" creationId="{2AFFAE4A-F5A2-445D-A1FD-E76F3AF662B9}"/>
          </ac:spMkLst>
        </pc:spChg>
        <pc:spChg chg="add del mod">
          <ac:chgData name="Nethravathi S" userId="b30c3150b1c7e5fb" providerId="LiveId" clId="{11BEC843-E8ED-491E-B89B-FB3DCCC39390}" dt="2021-11-26T05:42:04.310" v="760" actId="14100"/>
          <ac:spMkLst>
            <pc:docMk/>
            <pc:sldMk cId="225257667" sldId="261"/>
            <ac:spMk id="3" creationId="{D738298F-5094-4E08-BFDB-1CA7F3837DF1}"/>
          </ac:spMkLst>
        </pc:spChg>
        <pc:spChg chg="add del mod">
          <ac:chgData name="Nethravathi S" userId="b30c3150b1c7e5fb" providerId="LiveId" clId="{11BEC843-E8ED-491E-B89B-FB3DCCC39390}" dt="2021-11-26T05:20:57.463" v="539"/>
          <ac:spMkLst>
            <pc:docMk/>
            <pc:sldMk cId="225257667" sldId="261"/>
            <ac:spMk id="4" creationId="{7779F63B-769E-442B-B71D-852C6D78D91F}"/>
          </ac:spMkLst>
        </pc:spChg>
        <pc:spChg chg="add del mod">
          <ac:chgData name="Nethravathi S" userId="b30c3150b1c7e5fb" providerId="LiveId" clId="{11BEC843-E8ED-491E-B89B-FB3DCCC39390}" dt="2021-11-25T17:09:04.001" v="481" actId="478"/>
          <ac:spMkLst>
            <pc:docMk/>
            <pc:sldMk cId="225257667" sldId="261"/>
            <ac:spMk id="6" creationId="{33461B2F-9CBC-448B-BB6E-DE980CA91FEA}"/>
          </ac:spMkLst>
        </pc:spChg>
        <pc:spChg chg="add del mod">
          <ac:chgData name="Nethravathi S" userId="b30c3150b1c7e5fb" providerId="LiveId" clId="{11BEC843-E8ED-491E-B89B-FB3DCCC39390}" dt="2021-11-26T05:20:52.061" v="536"/>
          <ac:spMkLst>
            <pc:docMk/>
            <pc:sldMk cId="225257667" sldId="261"/>
            <ac:spMk id="6" creationId="{9AE160FD-4151-42EB-B491-99C02C377A68}"/>
          </ac:spMkLst>
        </pc:spChg>
        <pc:spChg chg="add del mod">
          <ac:chgData name="Nethravathi S" userId="b30c3150b1c7e5fb" providerId="LiveId" clId="{11BEC843-E8ED-491E-B89B-FB3DCCC39390}" dt="2021-11-26T05:21:07.235" v="542" actId="478"/>
          <ac:spMkLst>
            <pc:docMk/>
            <pc:sldMk cId="225257667" sldId="261"/>
            <ac:spMk id="7" creationId="{FD92AAC2-95E4-443D-B11E-7C81B233B420}"/>
          </ac:spMkLst>
        </pc:spChg>
        <pc:spChg chg="add mod">
          <ac:chgData name="Nethravathi S" userId="b30c3150b1c7e5fb" providerId="LiveId" clId="{11BEC843-E8ED-491E-B89B-FB3DCCC39390}" dt="2021-11-26T05:21:16.726" v="543"/>
          <ac:spMkLst>
            <pc:docMk/>
            <pc:sldMk cId="225257667" sldId="261"/>
            <ac:spMk id="8" creationId="{022A7D63-BB57-43BA-8735-D85974F89D12}"/>
          </ac:spMkLst>
        </pc:spChg>
        <pc:spChg chg="add mod">
          <ac:chgData name="Nethravathi S" userId="b30c3150b1c7e5fb" providerId="LiveId" clId="{11BEC843-E8ED-491E-B89B-FB3DCCC39390}" dt="2021-11-26T05:21:23.721" v="544"/>
          <ac:spMkLst>
            <pc:docMk/>
            <pc:sldMk cId="225257667" sldId="261"/>
            <ac:spMk id="9" creationId="{F2219750-0356-4B43-B1C4-02864C50A6B0}"/>
          </ac:spMkLst>
        </pc:spChg>
        <pc:spChg chg="add del mod">
          <ac:chgData name="Nethravathi S" userId="b30c3150b1c7e5fb" providerId="LiveId" clId="{11BEC843-E8ED-491E-B89B-FB3DCCC39390}" dt="2021-11-26T05:21:41.579" v="547" actId="478"/>
          <ac:spMkLst>
            <pc:docMk/>
            <pc:sldMk cId="225257667" sldId="261"/>
            <ac:spMk id="10" creationId="{C27CE00B-5BDE-4FDC-B79C-CAEE5BC7071E}"/>
          </ac:spMkLst>
        </pc:spChg>
        <pc:spChg chg="add del mod">
          <ac:chgData name="Nethravathi S" userId="b30c3150b1c7e5fb" providerId="LiveId" clId="{11BEC843-E8ED-491E-B89B-FB3DCCC39390}" dt="2021-11-26T05:21:53.827" v="550" actId="478"/>
          <ac:spMkLst>
            <pc:docMk/>
            <pc:sldMk cId="225257667" sldId="261"/>
            <ac:spMk id="11" creationId="{787BE77F-97FE-4078-ABBB-D1009F1E3CA3}"/>
          </ac:spMkLst>
        </pc:spChg>
        <pc:spChg chg="add del mod">
          <ac:chgData name="Nethravathi S" userId="b30c3150b1c7e5fb" providerId="LiveId" clId="{11BEC843-E8ED-491E-B89B-FB3DCCC39390}" dt="2021-11-26T05:22:02.718" v="553" actId="478"/>
          <ac:spMkLst>
            <pc:docMk/>
            <pc:sldMk cId="225257667" sldId="261"/>
            <ac:spMk id="12" creationId="{C6A8DC66-241E-4E48-B0F4-BE9B96C015E5}"/>
          </ac:spMkLst>
        </pc:spChg>
        <pc:spChg chg="add mod">
          <ac:chgData name="Nethravathi S" userId="b30c3150b1c7e5fb" providerId="LiveId" clId="{11BEC843-E8ED-491E-B89B-FB3DCCC39390}" dt="2021-11-26T05:42:16.500" v="761" actId="14100"/>
          <ac:spMkLst>
            <pc:docMk/>
            <pc:sldMk cId="225257667" sldId="261"/>
            <ac:spMk id="16" creationId="{E4AC79D0-932D-4B74-962B-E3AFC7C3BFA0}"/>
          </ac:spMkLst>
        </pc:spChg>
        <pc:picChg chg="add del mod">
          <ac:chgData name="Nethravathi S" userId="b30c3150b1c7e5fb" providerId="LiveId" clId="{11BEC843-E8ED-491E-B89B-FB3DCCC39390}" dt="2021-11-26T05:24:05.904" v="569" actId="21"/>
          <ac:picMkLst>
            <pc:docMk/>
            <pc:sldMk cId="225257667" sldId="261"/>
            <ac:picMk id="5" creationId="{818F60B0-7500-45C9-9A70-A7DE22A8A41B}"/>
          </ac:picMkLst>
        </pc:picChg>
        <pc:picChg chg="del">
          <ac:chgData name="Nethravathi S" userId="b30c3150b1c7e5fb" providerId="LiveId" clId="{11BEC843-E8ED-491E-B89B-FB3DCCC39390}" dt="2021-11-25T17:08:41.581" v="477" actId="478"/>
          <ac:picMkLst>
            <pc:docMk/>
            <pc:sldMk cId="225257667" sldId="261"/>
            <ac:picMk id="8" creationId="{754B50EB-6A39-4AFF-B133-6432F15C0DD8}"/>
          </ac:picMkLst>
        </pc:picChg>
        <pc:picChg chg="add mod">
          <ac:chgData name="Nethravathi S" userId="b30c3150b1c7e5fb" providerId="LiveId" clId="{11BEC843-E8ED-491E-B89B-FB3DCCC39390}" dt="2021-11-26T05:29:28.196" v="627" actId="14100"/>
          <ac:picMkLst>
            <pc:docMk/>
            <pc:sldMk cId="225257667" sldId="261"/>
            <ac:picMk id="14" creationId="{74B6C169-D81F-4D74-BDA5-A772633AB93B}"/>
          </ac:picMkLst>
        </pc:picChg>
      </pc:sldChg>
      <pc:sldChg chg="del">
        <pc:chgData name="Nethravathi S" userId="b30c3150b1c7e5fb" providerId="LiveId" clId="{11BEC843-E8ED-491E-B89B-FB3DCCC39390}" dt="2021-11-26T05:32:56.173" v="637" actId="47"/>
        <pc:sldMkLst>
          <pc:docMk/>
          <pc:sldMk cId="2551010678" sldId="262"/>
        </pc:sldMkLst>
      </pc:sldChg>
      <pc:sldChg chg="modSp mod">
        <pc:chgData name="Nethravathi S" userId="b30c3150b1c7e5fb" providerId="LiveId" clId="{11BEC843-E8ED-491E-B89B-FB3DCCC39390}" dt="2021-11-26T06:02:04.914" v="1329" actId="14100"/>
        <pc:sldMkLst>
          <pc:docMk/>
          <pc:sldMk cId="361141756" sldId="264"/>
        </pc:sldMkLst>
        <pc:spChg chg="mod">
          <ac:chgData name="Nethravathi S" userId="b30c3150b1c7e5fb" providerId="LiveId" clId="{11BEC843-E8ED-491E-B89B-FB3DCCC39390}" dt="2021-11-26T05:47:07.724" v="791" actId="207"/>
          <ac:spMkLst>
            <pc:docMk/>
            <pc:sldMk cId="361141756" sldId="264"/>
            <ac:spMk id="2" creationId="{C9F173D0-E24A-4A39-884B-E8CD564E0481}"/>
          </ac:spMkLst>
        </pc:spChg>
        <pc:spChg chg="mod">
          <ac:chgData name="Nethravathi S" userId="b30c3150b1c7e5fb" providerId="LiveId" clId="{11BEC843-E8ED-491E-B89B-FB3DCCC39390}" dt="2021-11-26T06:02:04.914" v="1329" actId="14100"/>
          <ac:spMkLst>
            <pc:docMk/>
            <pc:sldMk cId="361141756" sldId="264"/>
            <ac:spMk id="3" creationId="{25823B0B-A990-40C9-A3ED-6365DB0B43BE}"/>
          </ac:spMkLst>
        </pc:spChg>
      </pc:sldChg>
      <pc:sldChg chg="addSp delSp modSp mod">
        <pc:chgData name="Nethravathi S" userId="b30c3150b1c7e5fb" providerId="LiveId" clId="{11BEC843-E8ED-491E-B89B-FB3DCCC39390}" dt="2021-11-26T06:06:09.179" v="1384" actId="14100"/>
        <pc:sldMkLst>
          <pc:docMk/>
          <pc:sldMk cId="680301169" sldId="265"/>
        </pc:sldMkLst>
        <pc:spChg chg="mod">
          <ac:chgData name="Nethravathi S" userId="b30c3150b1c7e5fb" providerId="LiveId" clId="{11BEC843-E8ED-491E-B89B-FB3DCCC39390}" dt="2021-11-26T06:04:05.864" v="1356" actId="20577"/>
          <ac:spMkLst>
            <pc:docMk/>
            <pc:sldMk cId="680301169" sldId="265"/>
            <ac:spMk id="2" creationId="{1C3894D7-664E-424B-BEB5-5FEC672F977D}"/>
          </ac:spMkLst>
        </pc:spChg>
        <pc:spChg chg="mod">
          <ac:chgData name="Nethravathi S" userId="b30c3150b1c7e5fb" providerId="LiveId" clId="{11BEC843-E8ED-491E-B89B-FB3DCCC39390}" dt="2021-11-26T06:06:09.179" v="1384" actId="14100"/>
          <ac:spMkLst>
            <pc:docMk/>
            <pc:sldMk cId="680301169" sldId="265"/>
            <ac:spMk id="9" creationId="{FD92D2BE-D117-46B8-BE6C-4D5BE2739FFD}"/>
          </ac:spMkLst>
        </pc:spChg>
        <pc:picChg chg="add del mod">
          <ac:chgData name="Nethravathi S" userId="b30c3150b1c7e5fb" providerId="LiveId" clId="{11BEC843-E8ED-491E-B89B-FB3DCCC39390}" dt="2021-11-26T06:04:40.667" v="1363" actId="478"/>
          <ac:picMkLst>
            <pc:docMk/>
            <pc:sldMk cId="680301169" sldId="265"/>
            <ac:picMk id="5" creationId="{40BC29C8-DC73-4386-B422-861625FF1864}"/>
          </ac:picMkLst>
        </pc:picChg>
        <pc:picChg chg="del mod">
          <ac:chgData name="Nethravathi S" userId="b30c3150b1c7e5fb" providerId="LiveId" clId="{11BEC843-E8ED-491E-B89B-FB3DCCC39390}" dt="2021-11-26T06:04:26.284" v="1358" actId="478"/>
          <ac:picMkLst>
            <pc:docMk/>
            <pc:sldMk cId="680301169" sldId="265"/>
            <ac:picMk id="7" creationId="{C2A6AA23-F2A7-4996-B710-3735FEBEC684}"/>
          </ac:picMkLst>
        </pc:picChg>
        <pc:picChg chg="add del mod">
          <ac:chgData name="Nethravathi S" userId="b30c3150b1c7e5fb" providerId="LiveId" clId="{11BEC843-E8ED-491E-B89B-FB3DCCC39390}" dt="2021-11-26T06:04:40.667" v="1363" actId="478"/>
          <ac:picMkLst>
            <pc:docMk/>
            <pc:sldMk cId="680301169" sldId="265"/>
            <ac:picMk id="2050" creationId="{BF36E11B-BD27-465F-8853-036AB816E8FC}"/>
          </ac:picMkLst>
        </pc:picChg>
        <pc:picChg chg="add mod">
          <ac:chgData name="Nethravathi S" userId="b30c3150b1c7e5fb" providerId="LiveId" clId="{11BEC843-E8ED-491E-B89B-FB3DCCC39390}" dt="2021-11-26T06:05:04.919" v="1371" actId="1076"/>
          <ac:picMkLst>
            <pc:docMk/>
            <pc:sldMk cId="680301169" sldId="265"/>
            <ac:picMk id="2052" creationId="{B3CA3111-BE3C-4A10-AE46-C55CAD71E96D}"/>
          </ac:picMkLst>
        </pc:picChg>
      </pc:sldChg>
      <pc:sldChg chg="addSp delSp modSp mod">
        <pc:chgData name="Nethravathi S" userId="b30c3150b1c7e5fb" providerId="LiveId" clId="{11BEC843-E8ED-491E-B89B-FB3DCCC39390}" dt="2021-11-26T06:10:07.454" v="1422" actId="14100"/>
        <pc:sldMkLst>
          <pc:docMk/>
          <pc:sldMk cId="3333674293" sldId="266"/>
        </pc:sldMkLst>
        <pc:spChg chg="mod">
          <ac:chgData name="Nethravathi S" userId="b30c3150b1c7e5fb" providerId="LiveId" clId="{11BEC843-E8ED-491E-B89B-FB3DCCC39390}" dt="2021-11-26T06:06:22.044" v="1385" actId="207"/>
          <ac:spMkLst>
            <pc:docMk/>
            <pc:sldMk cId="3333674293" sldId="266"/>
            <ac:spMk id="2" creationId="{D947EE0E-D8D1-424B-A86E-452CF853C01A}"/>
          </ac:spMkLst>
        </pc:spChg>
        <pc:spChg chg="mod">
          <ac:chgData name="Nethravathi S" userId="b30c3150b1c7e5fb" providerId="LiveId" clId="{11BEC843-E8ED-491E-B89B-FB3DCCC39390}" dt="2021-11-26T06:09:36.754" v="1417" actId="14100"/>
          <ac:spMkLst>
            <pc:docMk/>
            <pc:sldMk cId="3333674293" sldId="266"/>
            <ac:spMk id="3" creationId="{8F3C7031-7ED9-4406-8AB6-208A323FE67F}"/>
          </ac:spMkLst>
        </pc:spChg>
        <pc:spChg chg="mod">
          <ac:chgData name="Nethravathi S" userId="b30c3150b1c7e5fb" providerId="LiveId" clId="{11BEC843-E8ED-491E-B89B-FB3DCCC39390}" dt="2021-11-26T06:10:07.454" v="1422" actId="14100"/>
          <ac:spMkLst>
            <pc:docMk/>
            <pc:sldMk cId="3333674293" sldId="266"/>
            <ac:spMk id="12" creationId="{51552E52-C6B9-4825-B201-DD6D8078AAF9}"/>
          </ac:spMkLst>
        </pc:spChg>
        <pc:spChg chg="mod">
          <ac:chgData name="Nethravathi S" userId="b30c3150b1c7e5fb" providerId="LiveId" clId="{11BEC843-E8ED-491E-B89B-FB3DCCC39390}" dt="2021-11-26T06:09:50.043" v="1419" actId="14100"/>
          <ac:spMkLst>
            <pc:docMk/>
            <pc:sldMk cId="3333674293" sldId="266"/>
            <ac:spMk id="14" creationId="{AEFA827A-2BD9-479C-BC4D-8213FC644889}"/>
          </ac:spMkLst>
        </pc:spChg>
        <pc:picChg chg="del">
          <ac:chgData name="Nethravathi S" userId="b30c3150b1c7e5fb" providerId="LiveId" clId="{11BEC843-E8ED-491E-B89B-FB3DCCC39390}" dt="2021-11-26T06:06:46.231" v="1391" actId="478"/>
          <ac:picMkLst>
            <pc:docMk/>
            <pc:sldMk cId="3333674293" sldId="266"/>
            <ac:picMk id="2052" creationId="{90F96015-B835-49B8-8E11-132040E87EE0}"/>
          </ac:picMkLst>
        </pc:picChg>
        <pc:picChg chg="del mod">
          <ac:chgData name="Nethravathi S" userId="b30c3150b1c7e5fb" providerId="LiveId" clId="{11BEC843-E8ED-491E-B89B-FB3DCCC39390}" dt="2021-11-26T06:06:34.680" v="1387" actId="478"/>
          <ac:picMkLst>
            <pc:docMk/>
            <pc:sldMk cId="3333674293" sldId="266"/>
            <ac:picMk id="2058" creationId="{F6A36320-655D-467E-B99A-4C1952FF4E56}"/>
          </ac:picMkLst>
        </pc:picChg>
        <pc:picChg chg="del">
          <ac:chgData name="Nethravathi S" userId="b30c3150b1c7e5fb" providerId="LiveId" clId="{11BEC843-E8ED-491E-B89B-FB3DCCC39390}" dt="2021-11-26T06:06:36.085" v="1388" actId="478"/>
          <ac:picMkLst>
            <pc:docMk/>
            <pc:sldMk cId="3333674293" sldId="266"/>
            <ac:picMk id="2060" creationId="{D34CB2AF-21D6-4F90-A589-F21C3A6590BF}"/>
          </ac:picMkLst>
        </pc:picChg>
        <pc:picChg chg="add mod">
          <ac:chgData name="Nethravathi S" userId="b30c3150b1c7e5fb" providerId="LiveId" clId="{11BEC843-E8ED-491E-B89B-FB3DCCC39390}" dt="2021-11-26T06:07:24.287" v="1394" actId="1076"/>
          <ac:picMkLst>
            <pc:docMk/>
            <pc:sldMk cId="3333674293" sldId="266"/>
            <ac:picMk id="4098" creationId="{18E6956D-87C2-4FDE-B049-C380AADC9B88}"/>
          </ac:picMkLst>
        </pc:picChg>
        <pc:picChg chg="add mod">
          <ac:chgData name="Nethravathi S" userId="b30c3150b1c7e5fb" providerId="LiveId" clId="{11BEC843-E8ED-491E-B89B-FB3DCCC39390}" dt="2021-11-26T06:07:28.328" v="1395" actId="1076"/>
          <ac:picMkLst>
            <pc:docMk/>
            <pc:sldMk cId="3333674293" sldId="266"/>
            <ac:picMk id="4100" creationId="{CC128678-D5F1-4290-9D5F-0897D33F8D48}"/>
          </ac:picMkLst>
        </pc:picChg>
      </pc:sldChg>
      <pc:sldChg chg="addSp delSp modSp mod">
        <pc:chgData name="Nethravathi S" userId="b30c3150b1c7e5fb" providerId="LiveId" clId="{11BEC843-E8ED-491E-B89B-FB3DCCC39390}" dt="2021-11-26T06:11:35.986" v="1440" actId="207"/>
        <pc:sldMkLst>
          <pc:docMk/>
          <pc:sldMk cId="3483729555" sldId="267"/>
        </pc:sldMkLst>
        <pc:spChg chg="mod">
          <ac:chgData name="Nethravathi S" userId="b30c3150b1c7e5fb" providerId="LiveId" clId="{11BEC843-E8ED-491E-B89B-FB3DCCC39390}" dt="2021-11-26T06:10:31.452" v="1426" actId="207"/>
          <ac:spMkLst>
            <pc:docMk/>
            <pc:sldMk cId="3483729555" sldId="267"/>
            <ac:spMk id="2" creationId="{20AB3637-ECAA-44E8-9590-8C5079C53390}"/>
          </ac:spMkLst>
        </pc:spChg>
        <pc:spChg chg="mod">
          <ac:chgData name="Nethravathi S" userId="b30c3150b1c7e5fb" providerId="LiveId" clId="{11BEC843-E8ED-491E-B89B-FB3DCCC39390}" dt="2021-11-26T06:10:59.705" v="1434" actId="12"/>
          <ac:spMkLst>
            <pc:docMk/>
            <pc:sldMk cId="3483729555" sldId="267"/>
            <ac:spMk id="10" creationId="{0DC59AE1-29A6-4685-917A-6A9E6B2270A2}"/>
          </ac:spMkLst>
        </pc:spChg>
        <pc:spChg chg="mod">
          <ac:chgData name="Nethravathi S" userId="b30c3150b1c7e5fb" providerId="LiveId" clId="{11BEC843-E8ED-491E-B89B-FB3DCCC39390}" dt="2021-11-26T06:11:35.986" v="1440" actId="207"/>
          <ac:spMkLst>
            <pc:docMk/>
            <pc:sldMk cId="3483729555" sldId="267"/>
            <ac:spMk id="14" creationId="{530982B8-4305-4C0D-857F-F279A58E6A99}"/>
          </ac:spMkLst>
        </pc:spChg>
        <pc:picChg chg="del">
          <ac:chgData name="Nethravathi S" userId="b30c3150b1c7e5fb" providerId="LiveId" clId="{11BEC843-E8ED-491E-B89B-FB3DCCC39390}" dt="2021-11-26T06:10:21.304" v="1423" actId="478"/>
          <ac:picMkLst>
            <pc:docMk/>
            <pc:sldMk cId="3483729555" sldId="267"/>
            <ac:picMk id="3076" creationId="{DDE5D647-3CEC-49B9-AF1D-BFCBDCDDCF19}"/>
          </ac:picMkLst>
        </pc:picChg>
        <pc:picChg chg="del">
          <ac:chgData name="Nethravathi S" userId="b30c3150b1c7e5fb" providerId="LiveId" clId="{11BEC843-E8ED-491E-B89B-FB3DCCC39390}" dt="2021-11-26T06:10:22.848" v="1424" actId="478"/>
          <ac:picMkLst>
            <pc:docMk/>
            <pc:sldMk cId="3483729555" sldId="267"/>
            <ac:picMk id="3078" creationId="{19552685-469A-4060-B345-5B598BACC48D}"/>
          </ac:picMkLst>
        </pc:picChg>
        <pc:picChg chg="add mod">
          <ac:chgData name="Nethravathi S" userId="b30c3150b1c7e5fb" providerId="LiveId" clId="{11BEC843-E8ED-491E-B89B-FB3DCCC39390}" dt="2021-11-26T06:10:37.227" v="1428" actId="1076"/>
          <ac:picMkLst>
            <pc:docMk/>
            <pc:sldMk cId="3483729555" sldId="267"/>
            <ac:picMk id="5122" creationId="{33C6B39A-E5D8-4341-AF2B-D11D28DE0907}"/>
          </ac:picMkLst>
        </pc:picChg>
      </pc:sldChg>
      <pc:sldChg chg="addSp delSp modSp mod">
        <pc:chgData name="Nethravathi S" userId="b30c3150b1c7e5fb" providerId="LiveId" clId="{11BEC843-E8ED-491E-B89B-FB3DCCC39390}" dt="2021-11-26T06:18:21.915" v="1526" actId="14100"/>
        <pc:sldMkLst>
          <pc:docMk/>
          <pc:sldMk cId="3558094975" sldId="268"/>
        </pc:sldMkLst>
        <pc:spChg chg="mod">
          <ac:chgData name="Nethravathi S" userId="b30c3150b1c7e5fb" providerId="LiveId" clId="{11BEC843-E8ED-491E-B89B-FB3DCCC39390}" dt="2021-11-26T06:13:57.890" v="1467" actId="20577"/>
          <ac:spMkLst>
            <pc:docMk/>
            <pc:sldMk cId="3558094975" sldId="268"/>
            <ac:spMk id="3" creationId="{EBF699C6-067A-4F83-A1A2-6F2D5FC2593E}"/>
          </ac:spMkLst>
        </pc:spChg>
        <pc:spChg chg="add del">
          <ac:chgData name="Nethravathi S" userId="b30c3150b1c7e5fb" providerId="LiveId" clId="{11BEC843-E8ED-491E-B89B-FB3DCCC39390}" dt="2021-11-26T06:12:09.096" v="1445" actId="22"/>
          <ac:spMkLst>
            <pc:docMk/>
            <pc:sldMk cId="3558094975" sldId="268"/>
            <ac:spMk id="6" creationId="{52D79881-A1CA-415F-AB94-2F4506A2C34F}"/>
          </ac:spMkLst>
        </pc:spChg>
        <pc:spChg chg="add del">
          <ac:chgData name="Nethravathi S" userId="b30c3150b1c7e5fb" providerId="LiveId" clId="{11BEC843-E8ED-491E-B89B-FB3DCCC39390}" dt="2021-11-26T06:12:13.901" v="1447" actId="22"/>
          <ac:spMkLst>
            <pc:docMk/>
            <pc:sldMk cId="3558094975" sldId="268"/>
            <ac:spMk id="8" creationId="{156A063C-A567-4E44-A371-550398C0F43D}"/>
          </ac:spMkLst>
        </pc:spChg>
        <pc:spChg chg="mod">
          <ac:chgData name="Nethravathi S" userId="b30c3150b1c7e5fb" providerId="LiveId" clId="{11BEC843-E8ED-491E-B89B-FB3DCCC39390}" dt="2021-11-26T06:18:21.915" v="1526" actId="14100"/>
          <ac:spMkLst>
            <pc:docMk/>
            <pc:sldMk cId="3558094975" sldId="268"/>
            <ac:spMk id="13" creationId="{F6BDDA2A-6F3E-4B81-A53A-98EC6D810421}"/>
          </ac:spMkLst>
        </pc:spChg>
        <pc:picChg chg="del mod">
          <ac:chgData name="Nethravathi S" userId="b30c3150b1c7e5fb" providerId="LiveId" clId="{11BEC843-E8ED-491E-B89B-FB3DCCC39390}" dt="2021-11-26T06:12:06.967" v="1443" actId="478"/>
          <ac:picMkLst>
            <pc:docMk/>
            <pc:sldMk cId="3558094975" sldId="268"/>
            <ac:picMk id="4098" creationId="{60986354-A573-4FCE-9EA1-45774CC662EA}"/>
          </ac:picMkLst>
        </pc:picChg>
        <pc:picChg chg="add mod">
          <ac:chgData name="Nethravathi S" userId="b30c3150b1c7e5fb" providerId="LiveId" clId="{11BEC843-E8ED-491E-B89B-FB3DCCC39390}" dt="2021-11-26T06:17:09.745" v="1510" actId="14100"/>
          <ac:picMkLst>
            <pc:docMk/>
            <pc:sldMk cId="3558094975" sldId="268"/>
            <ac:picMk id="6146" creationId="{5706C07F-629F-4719-8508-D4057FA78E00}"/>
          </ac:picMkLst>
        </pc:picChg>
        <pc:picChg chg="add mod">
          <ac:chgData name="Nethravathi S" userId="b30c3150b1c7e5fb" providerId="LiveId" clId="{11BEC843-E8ED-491E-B89B-FB3DCCC39390}" dt="2021-11-26T06:17:16.841" v="1512" actId="1076"/>
          <ac:picMkLst>
            <pc:docMk/>
            <pc:sldMk cId="3558094975" sldId="268"/>
            <ac:picMk id="6148" creationId="{94F3E21F-B2FC-4533-BB95-76350109B076}"/>
          </ac:picMkLst>
        </pc:picChg>
      </pc:sldChg>
      <pc:sldChg chg="addSp delSp modSp mod">
        <pc:chgData name="Nethravathi S" userId="b30c3150b1c7e5fb" providerId="LiveId" clId="{11BEC843-E8ED-491E-B89B-FB3DCCC39390}" dt="2021-11-26T06:18:41.302" v="1527" actId="1076"/>
        <pc:sldMkLst>
          <pc:docMk/>
          <pc:sldMk cId="3331079735" sldId="269"/>
        </pc:sldMkLst>
        <pc:spChg chg="mod">
          <ac:chgData name="Nethravathi S" userId="b30c3150b1c7e5fb" providerId="LiveId" clId="{11BEC843-E8ED-491E-B89B-FB3DCCC39390}" dt="2021-11-26T06:14:14.017" v="1473" actId="20577"/>
          <ac:spMkLst>
            <pc:docMk/>
            <pc:sldMk cId="3331079735" sldId="269"/>
            <ac:spMk id="5" creationId="{95985F55-E716-413D-8A24-783AB4C92437}"/>
          </ac:spMkLst>
        </pc:spChg>
        <pc:spChg chg="mod">
          <ac:chgData name="Nethravathi S" userId="b30c3150b1c7e5fb" providerId="LiveId" clId="{11BEC843-E8ED-491E-B89B-FB3DCCC39390}" dt="2021-11-26T06:14:57.569" v="1485" actId="2711"/>
          <ac:spMkLst>
            <pc:docMk/>
            <pc:sldMk cId="3331079735" sldId="269"/>
            <ac:spMk id="11" creationId="{1AEF5FB7-6BC3-41D2-BD88-7572E3F3216B}"/>
          </ac:spMkLst>
        </pc:spChg>
        <pc:spChg chg="mod">
          <ac:chgData name="Nethravathi S" userId="b30c3150b1c7e5fb" providerId="LiveId" clId="{11BEC843-E8ED-491E-B89B-FB3DCCC39390}" dt="2021-11-26T06:15:57.324" v="1497" actId="14100"/>
          <ac:spMkLst>
            <pc:docMk/>
            <pc:sldMk cId="3331079735" sldId="269"/>
            <ac:spMk id="13" creationId="{348191B9-4F10-4C43-A055-366776070F5E}"/>
          </ac:spMkLst>
        </pc:spChg>
        <pc:picChg chg="del mod">
          <ac:chgData name="Nethravathi S" userId="b30c3150b1c7e5fb" providerId="LiveId" clId="{11BEC843-E8ED-491E-B89B-FB3DCCC39390}" dt="2021-11-26T06:14:16.182" v="1475" actId="478"/>
          <ac:picMkLst>
            <pc:docMk/>
            <pc:sldMk cId="3331079735" sldId="269"/>
            <ac:picMk id="7" creationId="{1E3052D1-E4B8-4E75-978F-E53DB8D8B89D}"/>
          </ac:picMkLst>
        </pc:picChg>
        <pc:picChg chg="del">
          <ac:chgData name="Nethravathi S" userId="b30c3150b1c7e5fb" providerId="LiveId" clId="{11BEC843-E8ED-491E-B89B-FB3DCCC39390}" dt="2021-11-26T06:14:17.693" v="1476" actId="478"/>
          <ac:picMkLst>
            <pc:docMk/>
            <pc:sldMk cId="3331079735" sldId="269"/>
            <ac:picMk id="9" creationId="{421F4B17-F15C-463A-9526-74B78DE35405}"/>
          </ac:picMkLst>
        </pc:picChg>
        <pc:picChg chg="add mod">
          <ac:chgData name="Nethravathi S" userId="b30c3150b1c7e5fb" providerId="LiveId" clId="{11BEC843-E8ED-491E-B89B-FB3DCCC39390}" dt="2021-11-26T06:18:41.302" v="1527" actId="1076"/>
          <ac:picMkLst>
            <pc:docMk/>
            <pc:sldMk cId="3331079735" sldId="269"/>
            <ac:picMk id="7170" creationId="{4CDB2104-335C-4786-8DD0-4F3708F9F3D3}"/>
          </ac:picMkLst>
        </pc:picChg>
      </pc:sldChg>
      <pc:sldChg chg="addSp delSp modSp mod">
        <pc:chgData name="Nethravathi S" userId="b30c3150b1c7e5fb" providerId="LiveId" clId="{11BEC843-E8ED-491E-B89B-FB3DCCC39390}" dt="2021-11-26T06:20:53.423" v="1566" actId="5793"/>
        <pc:sldMkLst>
          <pc:docMk/>
          <pc:sldMk cId="2014674802" sldId="270"/>
        </pc:sldMkLst>
        <pc:spChg chg="del mod">
          <ac:chgData name="Nethravathi S" userId="b30c3150b1c7e5fb" providerId="LiveId" clId="{11BEC843-E8ED-491E-B89B-FB3DCCC39390}" dt="2021-11-26T06:19:33.342" v="1548" actId="478"/>
          <ac:spMkLst>
            <pc:docMk/>
            <pc:sldMk cId="2014674802" sldId="270"/>
            <ac:spMk id="2" creationId="{7FA8EE2C-F1B5-4923-8ADD-B37388053508}"/>
          </ac:spMkLst>
        </pc:spChg>
        <pc:spChg chg="del mod">
          <ac:chgData name="Nethravathi S" userId="b30c3150b1c7e5fb" providerId="LiveId" clId="{11BEC843-E8ED-491E-B89B-FB3DCCC39390}" dt="2021-11-26T06:19:39.977" v="1550" actId="478"/>
          <ac:spMkLst>
            <pc:docMk/>
            <pc:sldMk cId="2014674802" sldId="270"/>
            <ac:spMk id="3" creationId="{AB711EB2-9AAF-4EAC-AA07-884765C2C1DB}"/>
          </ac:spMkLst>
        </pc:spChg>
        <pc:spChg chg="mod">
          <ac:chgData name="Nethravathi S" userId="b30c3150b1c7e5fb" providerId="LiveId" clId="{11BEC843-E8ED-491E-B89B-FB3DCCC39390}" dt="2021-11-26T06:19:11.395" v="1542" actId="207"/>
          <ac:spMkLst>
            <pc:docMk/>
            <pc:sldMk cId="2014674802" sldId="270"/>
            <ac:spMk id="5" creationId="{0AECC92A-59A1-4219-BA6F-5858516AB17E}"/>
          </ac:spMkLst>
        </pc:spChg>
        <pc:spChg chg="add mod">
          <ac:chgData name="Nethravathi S" userId="b30c3150b1c7e5fb" providerId="LiveId" clId="{11BEC843-E8ED-491E-B89B-FB3DCCC39390}" dt="2021-11-26T06:20:53.423" v="1566" actId="5793"/>
          <ac:spMkLst>
            <pc:docMk/>
            <pc:sldMk cId="2014674802" sldId="270"/>
            <ac:spMk id="9" creationId="{5F091AB1-D012-4717-ADB5-FB1A6C34856A}"/>
          </ac:spMkLst>
        </pc:spChg>
        <pc:picChg chg="del">
          <ac:chgData name="Nethravathi S" userId="b30c3150b1c7e5fb" providerId="LiveId" clId="{11BEC843-E8ED-491E-B89B-FB3DCCC39390}" dt="2021-11-26T06:19:26.700" v="1545" actId="478"/>
          <ac:picMkLst>
            <pc:docMk/>
            <pc:sldMk cId="2014674802" sldId="270"/>
            <ac:picMk id="7" creationId="{49FEC067-B1C9-4B32-81C9-AAC3AEEDA5AD}"/>
          </ac:picMkLst>
        </pc:picChg>
        <pc:picChg chg="del mod">
          <ac:chgData name="Nethravathi S" userId="b30c3150b1c7e5fb" providerId="LiveId" clId="{11BEC843-E8ED-491E-B89B-FB3DCCC39390}" dt="2021-11-26T06:19:25.490" v="1544" actId="478"/>
          <ac:picMkLst>
            <pc:docMk/>
            <pc:sldMk cId="2014674802" sldId="270"/>
            <ac:picMk id="6146" creationId="{3928B67D-94E6-4980-9C0A-1D94D629D98C}"/>
          </ac:picMkLst>
        </pc:picChg>
        <pc:picChg chg="add mod">
          <ac:chgData name="Nethravathi S" userId="b30c3150b1c7e5fb" providerId="LiveId" clId="{11BEC843-E8ED-491E-B89B-FB3DCCC39390}" dt="2021-11-26T06:19:49.960" v="1552" actId="14100"/>
          <ac:picMkLst>
            <pc:docMk/>
            <pc:sldMk cId="2014674802" sldId="270"/>
            <ac:picMk id="8194" creationId="{FFD6776B-0691-4281-A216-F369450096F4}"/>
          </ac:picMkLst>
        </pc:picChg>
      </pc:sldChg>
      <pc:sldChg chg="addSp delSp modSp mod">
        <pc:chgData name="Nethravathi S" userId="b30c3150b1c7e5fb" providerId="LiveId" clId="{11BEC843-E8ED-491E-B89B-FB3DCCC39390}" dt="2021-11-26T06:22:28.290" v="1601" actId="5793"/>
        <pc:sldMkLst>
          <pc:docMk/>
          <pc:sldMk cId="4147984601" sldId="271"/>
        </pc:sldMkLst>
        <pc:spChg chg="del mod">
          <ac:chgData name="Nethravathi S" userId="b30c3150b1c7e5fb" providerId="LiveId" clId="{11BEC843-E8ED-491E-B89B-FB3DCCC39390}" dt="2021-11-26T06:21:32.058" v="1585" actId="478"/>
          <ac:spMkLst>
            <pc:docMk/>
            <pc:sldMk cId="4147984601" sldId="271"/>
            <ac:spMk id="2" creationId="{82A69CF9-3E53-4016-93BD-8CA871BFC2CD}"/>
          </ac:spMkLst>
        </pc:spChg>
        <pc:spChg chg="del">
          <ac:chgData name="Nethravathi S" userId="b30c3150b1c7e5fb" providerId="LiveId" clId="{11BEC843-E8ED-491E-B89B-FB3DCCC39390}" dt="2021-11-26T06:21:35.299" v="1586" actId="478"/>
          <ac:spMkLst>
            <pc:docMk/>
            <pc:sldMk cId="4147984601" sldId="271"/>
            <ac:spMk id="3" creationId="{006739DA-3628-435E-A636-3893CEDEAF94}"/>
          </ac:spMkLst>
        </pc:spChg>
        <pc:spChg chg="mod">
          <ac:chgData name="Nethravathi S" userId="b30c3150b1c7e5fb" providerId="LiveId" clId="{11BEC843-E8ED-491E-B89B-FB3DCCC39390}" dt="2021-11-26T06:21:17.394" v="1581" actId="207"/>
          <ac:spMkLst>
            <pc:docMk/>
            <pc:sldMk cId="4147984601" sldId="271"/>
            <ac:spMk id="5" creationId="{D398B882-F10B-4837-8CC3-87CF2A7EA9FA}"/>
          </ac:spMkLst>
        </pc:spChg>
        <pc:spChg chg="add mod">
          <ac:chgData name="Nethravathi S" userId="b30c3150b1c7e5fb" providerId="LiveId" clId="{11BEC843-E8ED-491E-B89B-FB3DCCC39390}" dt="2021-11-26T06:22:28.290" v="1601" actId="5793"/>
          <ac:spMkLst>
            <pc:docMk/>
            <pc:sldMk cId="4147984601" sldId="271"/>
            <ac:spMk id="9" creationId="{4F92D7DB-16D4-48F3-B3EC-B982786A1586}"/>
          </ac:spMkLst>
        </pc:spChg>
        <pc:picChg chg="del">
          <ac:chgData name="Nethravathi S" userId="b30c3150b1c7e5fb" providerId="LiveId" clId="{11BEC843-E8ED-491E-B89B-FB3DCCC39390}" dt="2021-11-26T06:21:21.882" v="1583" actId="478"/>
          <ac:picMkLst>
            <pc:docMk/>
            <pc:sldMk cId="4147984601" sldId="271"/>
            <ac:picMk id="7" creationId="{D249D960-4B32-4D55-AC0C-652BFE3994E7}"/>
          </ac:picMkLst>
        </pc:picChg>
        <pc:picChg chg="del">
          <ac:chgData name="Nethravathi S" userId="b30c3150b1c7e5fb" providerId="LiveId" clId="{11BEC843-E8ED-491E-B89B-FB3DCCC39390}" dt="2021-11-26T06:21:19.930" v="1582" actId="478"/>
          <ac:picMkLst>
            <pc:docMk/>
            <pc:sldMk cId="4147984601" sldId="271"/>
            <ac:picMk id="11" creationId="{DC5E404E-B693-4EDB-A5E5-53716ACECC51}"/>
          </ac:picMkLst>
        </pc:picChg>
        <pc:picChg chg="add mod">
          <ac:chgData name="Nethravathi S" userId="b30c3150b1c7e5fb" providerId="LiveId" clId="{11BEC843-E8ED-491E-B89B-FB3DCCC39390}" dt="2021-11-26T06:21:47.292" v="1590" actId="14100"/>
          <ac:picMkLst>
            <pc:docMk/>
            <pc:sldMk cId="4147984601" sldId="271"/>
            <ac:picMk id="9218" creationId="{B3F06DED-3EA8-4F2F-B96B-6983F12DFE82}"/>
          </ac:picMkLst>
        </pc:picChg>
      </pc:sldChg>
      <pc:sldChg chg="addSp delSp modSp mod">
        <pc:chgData name="Nethravathi S" userId="b30c3150b1c7e5fb" providerId="LiveId" clId="{11BEC843-E8ED-491E-B89B-FB3DCCC39390}" dt="2021-11-26T06:25:55.162" v="1636" actId="207"/>
        <pc:sldMkLst>
          <pc:docMk/>
          <pc:sldMk cId="2704518371" sldId="272"/>
        </pc:sldMkLst>
        <pc:spChg chg="del">
          <ac:chgData name="Nethravathi S" userId="b30c3150b1c7e5fb" providerId="LiveId" clId="{11BEC843-E8ED-491E-B89B-FB3DCCC39390}" dt="2021-11-26T06:23:00.143" v="1605" actId="478"/>
          <ac:spMkLst>
            <pc:docMk/>
            <pc:sldMk cId="2704518371" sldId="272"/>
            <ac:spMk id="2" creationId="{6C89B041-7219-4170-8491-6E46BB13885F}"/>
          </ac:spMkLst>
        </pc:spChg>
        <pc:spChg chg="mod">
          <ac:chgData name="Nethravathi S" userId="b30c3150b1c7e5fb" providerId="LiveId" clId="{11BEC843-E8ED-491E-B89B-FB3DCCC39390}" dt="2021-11-26T06:25:55.162" v="1636" actId="207"/>
          <ac:spMkLst>
            <pc:docMk/>
            <pc:sldMk cId="2704518371" sldId="272"/>
            <ac:spMk id="3" creationId="{68F48DBA-7490-432A-A106-92848E49BBC8}"/>
          </ac:spMkLst>
        </pc:spChg>
        <pc:spChg chg="add mod">
          <ac:chgData name="Nethravathi S" userId="b30c3150b1c7e5fb" providerId="LiveId" clId="{11BEC843-E8ED-491E-B89B-FB3DCCC39390}" dt="2021-11-26T06:24:12.055" v="1623" actId="12"/>
          <ac:spMkLst>
            <pc:docMk/>
            <pc:sldMk cId="2704518371" sldId="272"/>
            <ac:spMk id="8" creationId="{C9C31BC7-502D-4EF4-BF88-7E4DCABF9B1A}"/>
          </ac:spMkLst>
        </pc:spChg>
        <pc:spChg chg="add mod">
          <ac:chgData name="Nethravathi S" userId="b30c3150b1c7e5fb" providerId="LiveId" clId="{11BEC843-E8ED-491E-B89B-FB3DCCC39390}" dt="2021-11-26T06:25:35.110" v="1633" actId="207"/>
          <ac:spMkLst>
            <pc:docMk/>
            <pc:sldMk cId="2704518371" sldId="272"/>
            <ac:spMk id="10" creationId="{E63DAD10-D2AE-46A2-8B21-D37D0F100710}"/>
          </ac:spMkLst>
        </pc:spChg>
        <pc:picChg chg="del mod">
          <ac:chgData name="Nethravathi S" userId="b30c3150b1c7e5fb" providerId="LiveId" clId="{11BEC843-E8ED-491E-B89B-FB3DCCC39390}" dt="2021-11-26T06:22:56.577" v="1604" actId="478"/>
          <ac:picMkLst>
            <pc:docMk/>
            <pc:sldMk cId="2704518371" sldId="272"/>
            <ac:picMk id="7174" creationId="{5DF830F5-31CD-4DB0-9AB8-DF0BD558BFFC}"/>
          </ac:picMkLst>
        </pc:picChg>
        <pc:picChg chg="add mod">
          <ac:chgData name="Nethravathi S" userId="b30c3150b1c7e5fb" providerId="LiveId" clId="{11BEC843-E8ED-491E-B89B-FB3DCCC39390}" dt="2021-11-26T06:23:05.328" v="1607" actId="1076"/>
          <ac:picMkLst>
            <pc:docMk/>
            <pc:sldMk cId="2704518371" sldId="272"/>
            <ac:picMk id="10242" creationId="{709CFC57-DE3A-4495-8262-08F98C219DB0}"/>
          </ac:picMkLst>
        </pc:picChg>
        <pc:picChg chg="add mod">
          <ac:chgData name="Nethravathi S" userId="b30c3150b1c7e5fb" providerId="LiveId" clId="{11BEC843-E8ED-491E-B89B-FB3DCCC39390}" dt="2021-11-26T06:23:37.275" v="1614" actId="14100"/>
          <ac:picMkLst>
            <pc:docMk/>
            <pc:sldMk cId="2704518371" sldId="272"/>
            <ac:picMk id="10244" creationId="{D1DF7742-B27C-4D81-A936-6912D9AC360A}"/>
          </ac:picMkLst>
        </pc:picChg>
      </pc:sldChg>
      <pc:sldChg chg="del">
        <pc:chgData name="Nethravathi S" userId="b30c3150b1c7e5fb" providerId="LiveId" clId="{11BEC843-E8ED-491E-B89B-FB3DCCC39390}" dt="2021-11-26T06:28:18.215" v="1670" actId="47"/>
        <pc:sldMkLst>
          <pc:docMk/>
          <pc:sldMk cId="2882278089" sldId="273"/>
        </pc:sldMkLst>
      </pc:sldChg>
      <pc:sldChg chg="addSp delSp modSp mod">
        <pc:chgData name="Nethravathi S" userId="b30c3150b1c7e5fb" providerId="LiveId" clId="{11BEC843-E8ED-491E-B89B-FB3DCCC39390}" dt="2021-11-26T06:32:10.901" v="1712" actId="20577"/>
        <pc:sldMkLst>
          <pc:docMk/>
          <pc:sldMk cId="3223616475" sldId="274"/>
        </pc:sldMkLst>
        <pc:spChg chg="mod">
          <ac:chgData name="Nethravathi S" userId="b30c3150b1c7e5fb" providerId="LiveId" clId="{11BEC843-E8ED-491E-B89B-FB3DCCC39390}" dt="2021-11-26T06:30:02.442" v="1689" actId="207"/>
          <ac:spMkLst>
            <pc:docMk/>
            <pc:sldMk cId="3223616475" sldId="274"/>
            <ac:spMk id="3" creationId="{9805E9A8-D5F9-43B1-BF61-19E1E9845D15}"/>
          </ac:spMkLst>
        </pc:spChg>
        <pc:spChg chg="mod">
          <ac:chgData name="Nethravathi S" userId="b30c3150b1c7e5fb" providerId="LiveId" clId="{11BEC843-E8ED-491E-B89B-FB3DCCC39390}" dt="2021-11-26T06:32:10.901" v="1712" actId="20577"/>
          <ac:spMkLst>
            <pc:docMk/>
            <pc:sldMk cId="3223616475" sldId="274"/>
            <ac:spMk id="9" creationId="{A5D45E1B-C837-4673-B085-9EB8F28FE97A}"/>
          </ac:spMkLst>
        </pc:spChg>
        <pc:picChg chg="del">
          <ac:chgData name="Nethravathi S" userId="b30c3150b1c7e5fb" providerId="LiveId" clId="{11BEC843-E8ED-491E-B89B-FB3DCCC39390}" dt="2021-11-26T06:30:31.216" v="1690" actId="478"/>
          <ac:picMkLst>
            <pc:docMk/>
            <pc:sldMk cId="3223616475" sldId="274"/>
            <ac:picMk id="12290" creationId="{6AC4AE56-1B2F-4DE4-B5D7-72FE0D8098F8}"/>
          </ac:picMkLst>
        </pc:picChg>
        <pc:picChg chg="del">
          <ac:chgData name="Nethravathi S" userId="b30c3150b1c7e5fb" providerId="LiveId" clId="{11BEC843-E8ED-491E-B89B-FB3DCCC39390}" dt="2021-11-26T06:31:11.463" v="1697" actId="478"/>
          <ac:picMkLst>
            <pc:docMk/>
            <pc:sldMk cId="3223616475" sldId="274"/>
            <ac:picMk id="12294" creationId="{73034F41-A296-45CD-89A6-B687A4C53BE9}"/>
          </ac:picMkLst>
        </pc:picChg>
        <pc:picChg chg="add mod">
          <ac:chgData name="Nethravathi S" userId="b30c3150b1c7e5fb" providerId="LiveId" clId="{11BEC843-E8ED-491E-B89B-FB3DCCC39390}" dt="2021-11-26T06:30:59.837" v="1696" actId="14100"/>
          <ac:picMkLst>
            <pc:docMk/>
            <pc:sldMk cId="3223616475" sldId="274"/>
            <ac:picMk id="13314" creationId="{5FFF6F25-5AE2-4688-BBB7-8100F509412F}"/>
          </ac:picMkLst>
        </pc:picChg>
        <pc:picChg chg="add mod">
          <ac:chgData name="Nethravathi S" userId="b30c3150b1c7e5fb" providerId="LiveId" clId="{11BEC843-E8ED-491E-B89B-FB3DCCC39390}" dt="2021-11-26T06:31:25.328" v="1702" actId="14100"/>
          <ac:picMkLst>
            <pc:docMk/>
            <pc:sldMk cId="3223616475" sldId="274"/>
            <ac:picMk id="13316" creationId="{CBC51D75-30AC-4A71-BDFB-EA80603DA57F}"/>
          </ac:picMkLst>
        </pc:picChg>
      </pc:sldChg>
      <pc:sldChg chg="addSp delSp modSp mod">
        <pc:chgData name="Nethravathi S" userId="b30c3150b1c7e5fb" providerId="LiveId" clId="{11BEC843-E8ED-491E-B89B-FB3DCCC39390}" dt="2021-11-26T06:29:48.286" v="1688" actId="207"/>
        <pc:sldMkLst>
          <pc:docMk/>
          <pc:sldMk cId="1901968252" sldId="275"/>
        </pc:sldMkLst>
        <pc:spChg chg="mod">
          <ac:chgData name="Nethravathi S" userId="b30c3150b1c7e5fb" providerId="LiveId" clId="{11BEC843-E8ED-491E-B89B-FB3DCCC39390}" dt="2021-11-26T06:28:37.667" v="1672" actId="207"/>
          <ac:spMkLst>
            <pc:docMk/>
            <pc:sldMk cId="1901968252" sldId="275"/>
            <ac:spMk id="3" creationId="{59F499A1-E8B0-4675-9EB5-F3E2DE70E79A}"/>
          </ac:spMkLst>
        </pc:spChg>
        <pc:spChg chg="mod">
          <ac:chgData name="Nethravathi S" userId="b30c3150b1c7e5fb" providerId="LiveId" clId="{11BEC843-E8ED-491E-B89B-FB3DCCC39390}" dt="2021-11-26T06:29:48.286" v="1688" actId="207"/>
          <ac:spMkLst>
            <pc:docMk/>
            <pc:sldMk cId="1901968252" sldId="275"/>
            <ac:spMk id="6" creationId="{833AEE86-E731-40A7-871A-7B0BF8FE22D3}"/>
          </ac:spMkLst>
        </pc:spChg>
        <pc:picChg chg="del mod">
          <ac:chgData name="Nethravathi S" userId="b30c3150b1c7e5fb" providerId="LiveId" clId="{11BEC843-E8ED-491E-B89B-FB3DCCC39390}" dt="2021-11-26T06:28:39.178" v="1674" actId="478"/>
          <ac:picMkLst>
            <pc:docMk/>
            <pc:sldMk cId="1901968252" sldId="275"/>
            <ac:picMk id="11266" creationId="{7C72AFFE-FBB6-4D2D-A78E-FBE3E382AAEB}"/>
          </ac:picMkLst>
        </pc:picChg>
        <pc:picChg chg="add mod">
          <ac:chgData name="Nethravathi S" userId="b30c3150b1c7e5fb" providerId="LiveId" clId="{11BEC843-E8ED-491E-B89B-FB3DCCC39390}" dt="2021-11-26T06:28:56.068" v="1680" actId="1076"/>
          <ac:picMkLst>
            <pc:docMk/>
            <pc:sldMk cId="1901968252" sldId="275"/>
            <ac:picMk id="12290" creationId="{06959852-026F-419F-A164-AF8F34EB92CB}"/>
          </ac:picMkLst>
        </pc:picChg>
      </pc:sldChg>
      <pc:sldChg chg="addSp delSp modSp mod">
        <pc:chgData name="Nethravathi S" userId="b30c3150b1c7e5fb" providerId="LiveId" clId="{11BEC843-E8ED-491E-B89B-FB3DCCC39390}" dt="2021-11-26T06:28:06.750" v="1669" actId="14100"/>
        <pc:sldMkLst>
          <pc:docMk/>
          <pc:sldMk cId="2277605332" sldId="276"/>
        </pc:sldMkLst>
        <pc:spChg chg="del mod">
          <ac:chgData name="Nethravathi S" userId="b30c3150b1c7e5fb" providerId="LiveId" clId="{11BEC843-E8ED-491E-B89B-FB3DCCC39390}" dt="2021-11-26T06:26:15.872" v="1640" actId="478"/>
          <ac:spMkLst>
            <pc:docMk/>
            <pc:sldMk cId="2277605332" sldId="276"/>
            <ac:spMk id="2" creationId="{6F9D3DAD-A70C-49D2-8367-A59920AA068F}"/>
          </ac:spMkLst>
        </pc:spChg>
        <pc:spChg chg="mod">
          <ac:chgData name="Nethravathi S" userId="b30c3150b1c7e5fb" providerId="LiveId" clId="{11BEC843-E8ED-491E-B89B-FB3DCCC39390}" dt="2021-11-26T06:26:02.561" v="1637" actId="207"/>
          <ac:spMkLst>
            <pc:docMk/>
            <pc:sldMk cId="2277605332" sldId="276"/>
            <ac:spMk id="3" creationId="{9C1931B9-1C1E-4995-9E86-633D14C8386F}"/>
          </ac:spMkLst>
        </pc:spChg>
        <pc:spChg chg="add mod">
          <ac:chgData name="Nethravathi S" userId="b30c3150b1c7e5fb" providerId="LiveId" clId="{11BEC843-E8ED-491E-B89B-FB3DCCC39390}" dt="2021-11-26T06:27:58.865" v="1668" actId="14100"/>
          <ac:spMkLst>
            <pc:docMk/>
            <pc:sldMk cId="2277605332" sldId="276"/>
            <ac:spMk id="9" creationId="{D797B346-8420-4B25-A6E9-B845F601B80F}"/>
          </ac:spMkLst>
        </pc:spChg>
        <pc:spChg chg="add mod">
          <ac:chgData name="Nethravathi S" userId="b30c3150b1c7e5fb" providerId="LiveId" clId="{11BEC843-E8ED-491E-B89B-FB3DCCC39390}" dt="2021-11-26T06:28:06.750" v="1669" actId="14100"/>
          <ac:spMkLst>
            <pc:docMk/>
            <pc:sldMk cId="2277605332" sldId="276"/>
            <ac:spMk id="10" creationId="{7C477996-17F9-4AE6-9850-EB1285DE403E}"/>
          </ac:spMkLst>
        </pc:spChg>
        <pc:picChg chg="del">
          <ac:chgData name="Nethravathi S" userId="b30c3150b1c7e5fb" providerId="LiveId" clId="{11BEC843-E8ED-491E-B89B-FB3DCCC39390}" dt="2021-11-26T06:26:12.498" v="1638" actId="478"/>
          <ac:picMkLst>
            <pc:docMk/>
            <pc:sldMk cId="2277605332" sldId="276"/>
            <ac:picMk id="8" creationId="{56F4782E-EEA7-4A85-98CA-BC1AFECC79B9}"/>
          </ac:picMkLst>
        </pc:picChg>
        <pc:picChg chg="add mod">
          <ac:chgData name="Nethravathi S" userId="b30c3150b1c7e5fb" providerId="LiveId" clId="{11BEC843-E8ED-491E-B89B-FB3DCCC39390}" dt="2021-11-26T06:26:21.100" v="1642" actId="1076"/>
          <ac:picMkLst>
            <pc:docMk/>
            <pc:sldMk cId="2277605332" sldId="276"/>
            <ac:picMk id="11266" creationId="{8C688493-8883-40A7-9C4E-400E8BA0B46B}"/>
          </ac:picMkLst>
        </pc:picChg>
        <pc:picChg chg="add mod">
          <ac:chgData name="Nethravathi S" userId="b30c3150b1c7e5fb" providerId="LiveId" clId="{11BEC843-E8ED-491E-B89B-FB3DCCC39390}" dt="2021-11-26T06:26:33.857" v="1644" actId="1076"/>
          <ac:picMkLst>
            <pc:docMk/>
            <pc:sldMk cId="2277605332" sldId="276"/>
            <ac:picMk id="11268" creationId="{13DF3DC9-A0F3-414D-A8FA-79BF89987722}"/>
          </ac:picMkLst>
        </pc:picChg>
      </pc:sldChg>
      <pc:sldChg chg="modSp mod">
        <pc:chgData name="Nethravathi S" userId="b30c3150b1c7e5fb" providerId="LiveId" clId="{11BEC843-E8ED-491E-B89B-FB3DCCC39390}" dt="2021-11-26T06:33:37.387" v="1774" actId="207"/>
        <pc:sldMkLst>
          <pc:docMk/>
          <pc:sldMk cId="211138492" sldId="278"/>
        </pc:sldMkLst>
        <pc:spChg chg="mod">
          <ac:chgData name="Nethravathi S" userId="b30c3150b1c7e5fb" providerId="LiveId" clId="{11BEC843-E8ED-491E-B89B-FB3DCCC39390}" dt="2021-11-26T06:33:37.387" v="1774" actId="207"/>
          <ac:spMkLst>
            <pc:docMk/>
            <pc:sldMk cId="211138492" sldId="278"/>
            <ac:spMk id="3" creationId="{03A2B454-47FE-4BCF-A2D7-3C565F35E962}"/>
          </ac:spMkLst>
        </pc:spChg>
        <pc:spChg chg="mod">
          <ac:chgData name="Nethravathi S" userId="b30c3150b1c7e5fb" providerId="LiveId" clId="{11BEC843-E8ED-491E-B89B-FB3DCCC39390}" dt="2021-11-26T06:33:06.523" v="1773" actId="5793"/>
          <ac:spMkLst>
            <pc:docMk/>
            <pc:sldMk cId="211138492" sldId="278"/>
            <ac:spMk id="5" creationId="{605F679E-7454-4BF9-94EA-B218B25356C2}"/>
          </ac:spMkLst>
        </pc:spChg>
      </pc:sldChg>
      <pc:sldChg chg="modSp mod">
        <pc:chgData name="Nethravathi S" userId="b30c3150b1c7e5fb" providerId="LiveId" clId="{11BEC843-E8ED-491E-B89B-FB3DCCC39390}" dt="2021-11-26T06:38:58.063" v="2004" actId="20577"/>
        <pc:sldMkLst>
          <pc:docMk/>
          <pc:sldMk cId="463711557" sldId="280"/>
        </pc:sldMkLst>
        <pc:spChg chg="mod">
          <ac:chgData name="Nethravathi S" userId="b30c3150b1c7e5fb" providerId="LiveId" clId="{11BEC843-E8ED-491E-B89B-FB3DCCC39390}" dt="2021-11-26T06:33:47.865" v="1775" actId="207"/>
          <ac:spMkLst>
            <pc:docMk/>
            <pc:sldMk cId="463711557" sldId="280"/>
            <ac:spMk id="2" creationId="{812E55A1-5E65-4572-B026-C558140C0353}"/>
          </ac:spMkLst>
        </pc:spChg>
        <pc:spChg chg="mod">
          <ac:chgData name="Nethravathi S" userId="b30c3150b1c7e5fb" providerId="LiveId" clId="{11BEC843-E8ED-491E-B89B-FB3DCCC39390}" dt="2021-11-26T06:38:58.063" v="2004" actId="20577"/>
          <ac:spMkLst>
            <pc:docMk/>
            <pc:sldMk cId="463711557" sldId="280"/>
            <ac:spMk id="4" creationId="{4790D58A-1496-45C1-85DA-63BA3FC1C0BD}"/>
          </ac:spMkLst>
        </pc:spChg>
      </pc:sldChg>
      <pc:sldChg chg="modSp mod">
        <pc:chgData name="Nethravathi S" userId="b30c3150b1c7e5fb" providerId="LiveId" clId="{11BEC843-E8ED-491E-B89B-FB3DCCC39390}" dt="2021-11-26T06:40:42.766" v="2041" actId="123"/>
        <pc:sldMkLst>
          <pc:docMk/>
          <pc:sldMk cId="2700718298" sldId="281"/>
        </pc:sldMkLst>
        <pc:spChg chg="mod">
          <ac:chgData name="Nethravathi S" userId="b30c3150b1c7e5fb" providerId="LiveId" clId="{11BEC843-E8ED-491E-B89B-FB3DCCC39390}" dt="2021-11-26T06:39:08.390" v="2005" actId="207"/>
          <ac:spMkLst>
            <pc:docMk/>
            <pc:sldMk cId="2700718298" sldId="281"/>
            <ac:spMk id="5" creationId="{64822AEF-FB37-4619-A6B4-B7EB17696967}"/>
          </ac:spMkLst>
        </pc:spChg>
        <pc:spChg chg="mod">
          <ac:chgData name="Nethravathi S" userId="b30c3150b1c7e5fb" providerId="LiveId" clId="{11BEC843-E8ED-491E-B89B-FB3DCCC39390}" dt="2021-11-26T06:40:18.824" v="2032" actId="20577"/>
          <ac:spMkLst>
            <pc:docMk/>
            <pc:sldMk cId="2700718298" sldId="281"/>
            <ac:spMk id="7" creationId="{0AA9CF00-3ED1-472A-A1CA-95B9EE7146DE}"/>
          </ac:spMkLst>
        </pc:spChg>
        <pc:spChg chg="mod">
          <ac:chgData name="Nethravathi S" userId="b30c3150b1c7e5fb" providerId="LiveId" clId="{11BEC843-E8ED-491E-B89B-FB3DCCC39390}" dt="2021-11-26T06:40:42.766" v="2041" actId="123"/>
          <ac:spMkLst>
            <pc:docMk/>
            <pc:sldMk cId="2700718298" sldId="281"/>
            <ac:spMk id="9" creationId="{73737175-12D3-4007-B84E-E038228595D0}"/>
          </ac:spMkLst>
        </pc:spChg>
      </pc:sldChg>
      <pc:sldChg chg="addSp delSp modSp mod">
        <pc:chgData name="Nethravathi S" userId="b30c3150b1c7e5fb" providerId="LiveId" clId="{11BEC843-E8ED-491E-B89B-FB3DCCC39390}" dt="2021-11-26T06:51:22.406" v="2131" actId="207"/>
        <pc:sldMkLst>
          <pc:docMk/>
          <pc:sldMk cId="1706475194" sldId="282"/>
        </pc:sldMkLst>
        <pc:spChg chg="mod">
          <ac:chgData name="Nethravathi S" userId="b30c3150b1c7e5fb" providerId="LiveId" clId="{11BEC843-E8ED-491E-B89B-FB3DCCC39390}" dt="2021-11-26T06:40:51.665" v="2042" actId="207"/>
          <ac:spMkLst>
            <pc:docMk/>
            <pc:sldMk cId="1706475194" sldId="282"/>
            <ac:spMk id="3" creationId="{265FC7D3-4BD2-442A-9F37-B66D8A70D78D}"/>
          </ac:spMkLst>
        </pc:spChg>
        <pc:spChg chg="mod">
          <ac:chgData name="Nethravathi S" userId="b30c3150b1c7e5fb" providerId="LiveId" clId="{11BEC843-E8ED-491E-B89B-FB3DCCC39390}" dt="2021-11-26T06:51:22.406" v="2131" actId="207"/>
          <ac:spMkLst>
            <pc:docMk/>
            <pc:sldMk cId="1706475194" sldId="282"/>
            <ac:spMk id="12" creationId="{7941F1C0-14F4-41BC-B23B-67C5337B340A}"/>
          </ac:spMkLst>
        </pc:spChg>
        <pc:picChg chg="add mod">
          <ac:chgData name="Nethravathi S" userId="b30c3150b1c7e5fb" providerId="LiveId" clId="{11BEC843-E8ED-491E-B89B-FB3DCCC39390}" dt="2021-11-26T06:42:18.502" v="2049" actId="1076"/>
          <ac:picMkLst>
            <pc:docMk/>
            <pc:sldMk cId="1706475194" sldId="282"/>
            <ac:picMk id="4" creationId="{496470C0-107F-4655-90BF-70C3876AE64A}"/>
          </ac:picMkLst>
        </pc:picChg>
        <pc:picChg chg="del">
          <ac:chgData name="Nethravathi S" userId="b30c3150b1c7e5fb" providerId="LiveId" clId="{11BEC843-E8ED-491E-B89B-FB3DCCC39390}" dt="2021-11-26T06:41:50.470" v="2043" actId="478"/>
          <ac:picMkLst>
            <pc:docMk/>
            <pc:sldMk cId="1706475194" sldId="282"/>
            <ac:picMk id="6" creationId="{05B7C85C-8E22-4FF1-B3A1-9E643F16D203}"/>
          </ac:picMkLst>
        </pc:picChg>
        <pc:picChg chg="del">
          <ac:chgData name="Nethravathi S" userId="b30c3150b1c7e5fb" providerId="LiveId" clId="{11BEC843-E8ED-491E-B89B-FB3DCCC39390}" dt="2021-11-26T06:41:58.543" v="2046" actId="478"/>
          <ac:picMkLst>
            <pc:docMk/>
            <pc:sldMk cId="1706475194" sldId="282"/>
            <ac:picMk id="15" creationId="{6244064F-9384-40AB-A25B-C931575584B5}"/>
          </ac:picMkLst>
        </pc:picChg>
        <pc:picChg chg="add mod">
          <ac:chgData name="Nethravathi S" userId="b30c3150b1c7e5fb" providerId="LiveId" clId="{11BEC843-E8ED-491E-B89B-FB3DCCC39390}" dt="2021-11-26T06:42:31.921" v="2051" actId="1076"/>
          <ac:picMkLst>
            <pc:docMk/>
            <pc:sldMk cId="1706475194" sldId="282"/>
            <ac:picMk id="14338" creationId="{2BEE2206-D879-4414-A9FE-02DB1BF99261}"/>
          </ac:picMkLst>
        </pc:picChg>
      </pc:sldChg>
      <pc:sldChg chg="addSp delSp modSp mod">
        <pc:chgData name="Nethravathi S" userId="b30c3150b1c7e5fb" providerId="LiveId" clId="{11BEC843-E8ED-491E-B89B-FB3DCCC39390}" dt="2021-11-26T06:51:45.841" v="2135" actId="207"/>
        <pc:sldMkLst>
          <pc:docMk/>
          <pc:sldMk cId="877256439" sldId="283"/>
        </pc:sldMkLst>
        <pc:spChg chg="mod">
          <ac:chgData name="Nethravathi S" userId="b30c3150b1c7e5fb" providerId="LiveId" clId="{11BEC843-E8ED-491E-B89B-FB3DCCC39390}" dt="2021-11-26T06:43:03.013" v="2063" actId="207"/>
          <ac:spMkLst>
            <pc:docMk/>
            <pc:sldMk cId="877256439" sldId="283"/>
            <ac:spMk id="4" creationId="{F738D86F-0337-4A8C-AFC3-0B76075E5B49}"/>
          </ac:spMkLst>
        </pc:spChg>
        <pc:spChg chg="mod">
          <ac:chgData name="Nethravathi S" userId="b30c3150b1c7e5fb" providerId="LiveId" clId="{11BEC843-E8ED-491E-B89B-FB3DCCC39390}" dt="2021-11-26T06:51:45.841" v="2135" actId="207"/>
          <ac:spMkLst>
            <pc:docMk/>
            <pc:sldMk cId="877256439" sldId="283"/>
            <ac:spMk id="14" creationId="{45977D0E-C7D3-41D9-AB82-96D4544CA8A3}"/>
          </ac:spMkLst>
        </pc:spChg>
        <pc:picChg chg="add mod">
          <ac:chgData name="Nethravathi S" userId="b30c3150b1c7e5fb" providerId="LiveId" clId="{11BEC843-E8ED-491E-B89B-FB3DCCC39390}" dt="2021-11-26T06:44:10.942" v="2075" actId="1076"/>
          <ac:picMkLst>
            <pc:docMk/>
            <pc:sldMk cId="877256439" sldId="283"/>
            <ac:picMk id="3" creationId="{D4C56846-5F37-40EA-A302-375232BAE6F5}"/>
          </ac:picMkLst>
        </pc:picChg>
        <pc:picChg chg="del">
          <ac:chgData name="Nethravathi S" userId="b30c3150b1c7e5fb" providerId="LiveId" clId="{11BEC843-E8ED-491E-B89B-FB3DCCC39390}" dt="2021-11-26T06:43:58.998" v="2072" actId="478"/>
          <ac:picMkLst>
            <pc:docMk/>
            <pc:sldMk cId="877256439" sldId="283"/>
            <ac:picMk id="10" creationId="{B7480B35-EE2F-43A4-A048-509CAFB546B5}"/>
          </ac:picMkLst>
        </pc:picChg>
        <pc:picChg chg="del">
          <ac:chgData name="Nethravathi S" userId="b30c3150b1c7e5fb" providerId="LiveId" clId="{11BEC843-E8ED-491E-B89B-FB3DCCC39390}" dt="2021-11-26T06:43:05.630" v="2064" actId="478"/>
          <ac:picMkLst>
            <pc:docMk/>
            <pc:sldMk cId="877256439" sldId="283"/>
            <ac:picMk id="11" creationId="{36348800-04CC-4E15-B66E-59C60CFD3071}"/>
          </ac:picMkLst>
        </pc:picChg>
        <pc:picChg chg="add mod">
          <ac:chgData name="Nethravathi S" userId="b30c3150b1c7e5fb" providerId="LiveId" clId="{11BEC843-E8ED-491E-B89B-FB3DCCC39390}" dt="2021-11-26T06:44:14.212" v="2076" actId="1076"/>
          <ac:picMkLst>
            <pc:docMk/>
            <pc:sldMk cId="877256439" sldId="283"/>
            <ac:picMk id="15362" creationId="{1480C56B-1570-4AF2-8CB5-5646CB6DAE16}"/>
          </ac:picMkLst>
        </pc:picChg>
      </pc:sldChg>
      <pc:sldChg chg="addSp delSp modSp mod">
        <pc:chgData name="Nethravathi S" userId="b30c3150b1c7e5fb" providerId="LiveId" clId="{11BEC843-E8ED-491E-B89B-FB3DCCC39390}" dt="2021-11-26T06:52:03.793" v="2138" actId="207"/>
        <pc:sldMkLst>
          <pc:docMk/>
          <pc:sldMk cId="1414508122" sldId="284"/>
        </pc:sldMkLst>
        <pc:spChg chg="mod">
          <ac:chgData name="Nethravathi S" userId="b30c3150b1c7e5fb" providerId="LiveId" clId="{11BEC843-E8ED-491E-B89B-FB3DCCC39390}" dt="2021-11-26T06:44:30.670" v="2077" actId="207"/>
          <ac:spMkLst>
            <pc:docMk/>
            <pc:sldMk cId="1414508122" sldId="284"/>
            <ac:spMk id="2" creationId="{D132AA04-A709-4DE6-9AB1-994D65E3C2E9}"/>
          </ac:spMkLst>
        </pc:spChg>
        <pc:spChg chg="mod">
          <ac:chgData name="Nethravathi S" userId="b30c3150b1c7e5fb" providerId="LiveId" clId="{11BEC843-E8ED-491E-B89B-FB3DCCC39390}" dt="2021-11-26T06:52:03.793" v="2138" actId="207"/>
          <ac:spMkLst>
            <pc:docMk/>
            <pc:sldMk cId="1414508122" sldId="284"/>
            <ac:spMk id="9" creationId="{6D66D043-FBF8-4111-8D0A-D368326ABFEE}"/>
          </ac:spMkLst>
        </pc:spChg>
        <pc:picChg chg="add mod">
          <ac:chgData name="Nethravathi S" userId="b30c3150b1c7e5fb" providerId="LiveId" clId="{11BEC843-E8ED-491E-B89B-FB3DCCC39390}" dt="2021-11-26T06:45:41.749" v="2084" actId="1076"/>
          <ac:picMkLst>
            <pc:docMk/>
            <pc:sldMk cId="1414508122" sldId="284"/>
            <ac:picMk id="4" creationId="{C77C5A4F-2CCE-45D8-A37F-42C820EED63C}"/>
          </ac:picMkLst>
        </pc:picChg>
        <pc:picChg chg="del">
          <ac:chgData name="Nethravathi S" userId="b30c3150b1c7e5fb" providerId="LiveId" clId="{11BEC843-E8ED-491E-B89B-FB3DCCC39390}" dt="2021-11-26T06:44:32.446" v="2078" actId="478"/>
          <ac:picMkLst>
            <pc:docMk/>
            <pc:sldMk cId="1414508122" sldId="284"/>
            <ac:picMk id="7" creationId="{961ECAAD-0294-4BC6-ACA2-5637EC338080}"/>
          </ac:picMkLst>
        </pc:picChg>
        <pc:picChg chg="del">
          <ac:chgData name="Nethravathi S" userId="b30c3150b1c7e5fb" providerId="LiveId" clId="{11BEC843-E8ED-491E-B89B-FB3DCCC39390}" dt="2021-11-26T06:45:29.154" v="2081" actId="478"/>
          <ac:picMkLst>
            <pc:docMk/>
            <pc:sldMk cId="1414508122" sldId="284"/>
            <ac:picMk id="8" creationId="{F301DA76-FA18-4A20-B7FE-3F1B3D6A67B9}"/>
          </ac:picMkLst>
        </pc:picChg>
        <pc:picChg chg="add mod">
          <ac:chgData name="Nethravathi S" userId="b30c3150b1c7e5fb" providerId="LiveId" clId="{11BEC843-E8ED-491E-B89B-FB3DCCC39390}" dt="2021-11-26T06:45:45.617" v="2085" actId="1076"/>
          <ac:picMkLst>
            <pc:docMk/>
            <pc:sldMk cId="1414508122" sldId="284"/>
            <ac:picMk id="16386" creationId="{1271C7FA-589A-4A98-B204-1B1548016D9B}"/>
          </ac:picMkLst>
        </pc:picChg>
      </pc:sldChg>
      <pc:sldChg chg="addSp delSp modSp mod">
        <pc:chgData name="Nethravathi S" userId="b30c3150b1c7e5fb" providerId="LiveId" clId="{11BEC843-E8ED-491E-B89B-FB3DCCC39390}" dt="2021-11-26T06:52:19.169" v="2141" actId="207"/>
        <pc:sldMkLst>
          <pc:docMk/>
          <pc:sldMk cId="175213972" sldId="285"/>
        </pc:sldMkLst>
        <pc:spChg chg="mod">
          <ac:chgData name="Nethravathi S" userId="b30c3150b1c7e5fb" providerId="LiveId" clId="{11BEC843-E8ED-491E-B89B-FB3DCCC39390}" dt="2021-11-26T06:46:02.042" v="2091" actId="207"/>
          <ac:spMkLst>
            <pc:docMk/>
            <pc:sldMk cId="175213972" sldId="285"/>
            <ac:spMk id="2" creationId="{68469475-BEC7-4FB7-96EA-F2CF06D39020}"/>
          </ac:spMkLst>
        </pc:spChg>
        <pc:spChg chg="mod">
          <ac:chgData name="Nethravathi S" userId="b30c3150b1c7e5fb" providerId="LiveId" clId="{11BEC843-E8ED-491E-B89B-FB3DCCC39390}" dt="2021-11-26T06:52:19.169" v="2141" actId="207"/>
          <ac:spMkLst>
            <pc:docMk/>
            <pc:sldMk cId="175213972" sldId="285"/>
            <ac:spMk id="8" creationId="{3089D98E-B98F-425A-98AE-914BA3429713}"/>
          </ac:spMkLst>
        </pc:spChg>
        <pc:picChg chg="add mod">
          <ac:chgData name="Nethravathi S" userId="b30c3150b1c7e5fb" providerId="LiveId" clId="{11BEC843-E8ED-491E-B89B-FB3DCCC39390}" dt="2021-11-26T06:46:41.590" v="2094" actId="1076"/>
          <ac:picMkLst>
            <pc:docMk/>
            <pc:sldMk cId="175213972" sldId="285"/>
            <ac:picMk id="4" creationId="{C6B978A4-4AB4-4913-BF43-8AF0012C9D2C}"/>
          </ac:picMkLst>
        </pc:picChg>
        <pc:picChg chg="del">
          <ac:chgData name="Nethravathi S" userId="b30c3150b1c7e5fb" providerId="LiveId" clId="{11BEC843-E8ED-491E-B89B-FB3DCCC39390}" dt="2021-11-26T06:46:35.944" v="2092" actId="478"/>
          <ac:picMkLst>
            <pc:docMk/>
            <pc:sldMk cId="175213972" sldId="285"/>
            <ac:picMk id="6" creationId="{99A42721-04F3-41D2-B010-C4C49CF755AB}"/>
          </ac:picMkLst>
        </pc:picChg>
        <pc:picChg chg="del">
          <ac:chgData name="Nethravathi S" userId="b30c3150b1c7e5fb" providerId="LiveId" clId="{11BEC843-E8ED-491E-B89B-FB3DCCC39390}" dt="2021-11-26T06:46:48.419" v="2095" actId="478"/>
          <ac:picMkLst>
            <pc:docMk/>
            <pc:sldMk cId="175213972" sldId="285"/>
            <ac:picMk id="7" creationId="{9EE8BD06-CEC5-44FF-BF0B-C75C7EFB6EE3}"/>
          </ac:picMkLst>
        </pc:picChg>
        <pc:picChg chg="add mod">
          <ac:chgData name="Nethravathi S" userId="b30c3150b1c7e5fb" providerId="LiveId" clId="{11BEC843-E8ED-491E-B89B-FB3DCCC39390}" dt="2021-11-26T06:46:55.327" v="2097" actId="1076"/>
          <ac:picMkLst>
            <pc:docMk/>
            <pc:sldMk cId="175213972" sldId="285"/>
            <ac:picMk id="17410" creationId="{C2FFCA25-F251-4064-A33F-BC1E357F4A2C}"/>
          </ac:picMkLst>
        </pc:picChg>
      </pc:sldChg>
      <pc:sldChg chg="addSp delSp modSp mod">
        <pc:chgData name="Nethravathi S" userId="b30c3150b1c7e5fb" providerId="LiveId" clId="{11BEC843-E8ED-491E-B89B-FB3DCCC39390}" dt="2021-11-26T06:52:35.775" v="2145" actId="207"/>
        <pc:sldMkLst>
          <pc:docMk/>
          <pc:sldMk cId="2039247864" sldId="286"/>
        </pc:sldMkLst>
        <pc:spChg chg="mod">
          <ac:chgData name="Nethravathi S" userId="b30c3150b1c7e5fb" providerId="LiveId" clId="{11BEC843-E8ED-491E-B89B-FB3DCCC39390}" dt="2021-11-26T06:47:13.114" v="2103" actId="207"/>
          <ac:spMkLst>
            <pc:docMk/>
            <pc:sldMk cId="2039247864" sldId="286"/>
            <ac:spMk id="2" creationId="{D8950D0A-FBF1-4E25-813B-58FC098CC765}"/>
          </ac:spMkLst>
        </pc:spChg>
        <pc:spChg chg="mod">
          <ac:chgData name="Nethravathi S" userId="b30c3150b1c7e5fb" providerId="LiveId" clId="{11BEC843-E8ED-491E-B89B-FB3DCCC39390}" dt="2021-11-26T06:52:35.775" v="2145" actId="207"/>
          <ac:spMkLst>
            <pc:docMk/>
            <pc:sldMk cId="2039247864" sldId="286"/>
            <ac:spMk id="6" creationId="{8905C644-20C5-417E-91B5-7A3280FC0349}"/>
          </ac:spMkLst>
        </pc:spChg>
        <pc:picChg chg="add mod">
          <ac:chgData name="Nethravathi S" userId="b30c3150b1c7e5fb" providerId="LiveId" clId="{11BEC843-E8ED-491E-B89B-FB3DCCC39390}" dt="2021-11-26T06:48:22.125" v="2110" actId="1076"/>
          <ac:picMkLst>
            <pc:docMk/>
            <pc:sldMk cId="2039247864" sldId="286"/>
            <ac:picMk id="4" creationId="{94B55AC5-811A-4C92-BB7A-ED4FB675F728}"/>
          </ac:picMkLst>
        </pc:picChg>
        <pc:picChg chg="del">
          <ac:chgData name="Nethravathi S" userId="b30c3150b1c7e5fb" providerId="LiveId" clId="{11BEC843-E8ED-491E-B89B-FB3DCCC39390}" dt="2021-11-26T06:47:20.824" v="2104" actId="478"/>
          <ac:picMkLst>
            <pc:docMk/>
            <pc:sldMk cId="2039247864" sldId="286"/>
            <ac:picMk id="8" creationId="{9D8BE257-7559-448E-B827-B0AB2734233C}"/>
          </ac:picMkLst>
        </pc:picChg>
        <pc:picChg chg="del">
          <ac:chgData name="Nethravathi S" userId="b30c3150b1c7e5fb" providerId="LiveId" clId="{11BEC843-E8ED-491E-B89B-FB3DCCC39390}" dt="2021-11-26T06:48:06.987" v="2107" actId="478"/>
          <ac:picMkLst>
            <pc:docMk/>
            <pc:sldMk cId="2039247864" sldId="286"/>
            <ac:picMk id="9" creationId="{9402CC26-F430-45C6-9457-1CCE05A4EA03}"/>
          </ac:picMkLst>
        </pc:picChg>
        <pc:picChg chg="add mod">
          <ac:chgData name="Nethravathi S" userId="b30c3150b1c7e5fb" providerId="LiveId" clId="{11BEC843-E8ED-491E-B89B-FB3DCCC39390}" dt="2021-11-26T06:48:34.851" v="2113" actId="1076"/>
          <ac:picMkLst>
            <pc:docMk/>
            <pc:sldMk cId="2039247864" sldId="286"/>
            <ac:picMk id="18434" creationId="{E51069BA-7EF8-450D-A534-2452DE4AE652}"/>
          </ac:picMkLst>
        </pc:picChg>
      </pc:sldChg>
      <pc:sldChg chg="addSp delSp modSp mod">
        <pc:chgData name="Nethravathi S" userId="b30c3150b1c7e5fb" providerId="LiveId" clId="{11BEC843-E8ED-491E-B89B-FB3DCCC39390}" dt="2021-11-26T06:50:40.212" v="2125" actId="207"/>
        <pc:sldMkLst>
          <pc:docMk/>
          <pc:sldMk cId="1683654033" sldId="287"/>
        </pc:sldMkLst>
        <pc:spChg chg="mod">
          <ac:chgData name="Nethravathi S" userId="b30c3150b1c7e5fb" providerId="LiveId" clId="{11BEC843-E8ED-491E-B89B-FB3DCCC39390}" dt="2021-11-26T06:48:43.599" v="2114" actId="207"/>
          <ac:spMkLst>
            <pc:docMk/>
            <pc:sldMk cId="1683654033" sldId="287"/>
            <ac:spMk id="2" creationId="{02E63AA6-B7D2-4519-BB53-DEF55834B16D}"/>
          </ac:spMkLst>
        </pc:spChg>
        <pc:spChg chg="mod">
          <ac:chgData name="Nethravathi S" userId="b30c3150b1c7e5fb" providerId="LiveId" clId="{11BEC843-E8ED-491E-B89B-FB3DCCC39390}" dt="2021-11-26T06:50:40.212" v="2125" actId="207"/>
          <ac:spMkLst>
            <pc:docMk/>
            <pc:sldMk cId="1683654033" sldId="287"/>
            <ac:spMk id="6" creationId="{5E07ACE6-2FEB-4A67-9594-5C4B749B3013}"/>
          </ac:spMkLst>
        </pc:spChg>
        <pc:picChg chg="add mod">
          <ac:chgData name="Nethravathi S" userId="b30c3150b1c7e5fb" providerId="LiveId" clId="{11BEC843-E8ED-491E-B89B-FB3DCCC39390}" dt="2021-11-26T06:49:28.492" v="2117" actId="1076"/>
          <ac:picMkLst>
            <pc:docMk/>
            <pc:sldMk cId="1683654033" sldId="287"/>
            <ac:picMk id="4" creationId="{96F8A5C8-BDFA-4B34-89BB-DD25616A2D7F}"/>
          </ac:picMkLst>
        </pc:picChg>
        <pc:picChg chg="del">
          <ac:chgData name="Nethravathi S" userId="b30c3150b1c7e5fb" providerId="LiveId" clId="{11BEC843-E8ED-491E-B89B-FB3DCCC39390}" dt="2021-11-26T06:48:45.296" v="2115" actId="478"/>
          <ac:picMkLst>
            <pc:docMk/>
            <pc:sldMk cId="1683654033" sldId="287"/>
            <ac:picMk id="8" creationId="{F6FA4839-1146-468C-A333-D5388972AA68}"/>
          </ac:picMkLst>
        </pc:picChg>
        <pc:picChg chg="del">
          <ac:chgData name="Nethravathi S" userId="b30c3150b1c7e5fb" providerId="LiveId" clId="{11BEC843-E8ED-491E-B89B-FB3DCCC39390}" dt="2021-11-26T06:49:29.675" v="2118" actId="478"/>
          <ac:picMkLst>
            <pc:docMk/>
            <pc:sldMk cId="1683654033" sldId="287"/>
            <ac:picMk id="9" creationId="{D563B27E-E68A-486E-B8CD-E8AA1787EC17}"/>
          </ac:picMkLst>
        </pc:picChg>
        <pc:picChg chg="add mod">
          <ac:chgData name="Nethravathi S" userId="b30c3150b1c7e5fb" providerId="LiveId" clId="{11BEC843-E8ED-491E-B89B-FB3DCCC39390}" dt="2021-11-26T06:49:38.422" v="2120" actId="1076"/>
          <ac:picMkLst>
            <pc:docMk/>
            <pc:sldMk cId="1683654033" sldId="287"/>
            <ac:picMk id="19458" creationId="{AD05F7FD-A945-445E-AD53-7248E671CE39}"/>
          </ac:picMkLst>
        </pc:picChg>
      </pc:sldChg>
      <pc:sldChg chg="addSp delSp modSp mod">
        <pc:chgData name="Nethravathi S" userId="b30c3150b1c7e5fb" providerId="LiveId" clId="{11BEC843-E8ED-491E-B89B-FB3DCCC39390}" dt="2021-11-26T07:01:01.039" v="2234" actId="207"/>
        <pc:sldMkLst>
          <pc:docMk/>
          <pc:sldMk cId="2314486488" sldId="288"/>
        </pc:sldMkLst>
        <pc:spChg chg="mod">
          <ac:chgData name="Nethravathi S" userId="b30c3150b1c7e5fb" providerId="LiveId" clId="{11BEC843-E8ED-491E-B89B-FB3DCCC39390}" dt="2021-11-26T06:59:53.473" v="2224" actId="14100"/>
          <ac:spMkLst>
            <pc:docMk/>
            <pc:sldMk cId="2314486488" sldId="288"/>
            <ac:spMk id="2" creationId="{463696C7-F5E6-4E97-8048-1BDD6F7070F5}"/>
          </ac:spMkLst>
        </pc:spChg>
        <pc:spChg chg="mod">
          <ac:chgData name="Nethravathi S" userId="b30c3150b1c7e5fb" providerId="LiveId" clId="{11BEC843-E8ED-491E-B89B-FB3DCCC39390}" dt="2021-11-26T07:01:01.039" v="2234" actId="207"/>
          <ac:spMkLst>
            <pc:docMk/>
            <pc:sldMk cId="2314486488" sldId="288"/>
            <ac:spMk id="14" creationId="{61703DAB-4426-4BC7-ACA5-E6FBEBC092B1}"/>
          </ac:spMkLst>
        </pc:spChg>
        <pc:picChg chg="add del mod">
          <ac:chgData name="Nethravathi S" userId="b30c3150b1c7e5fb" providerId="LiveId" clId="{11BEC843-E8ED-491E-B89B-FB3DCCC39390}" dt="2021-11-26T06:58:07.403" v="2214" actId="478"/>
          <ac:picMkLst>
            <pc:docMk/>
            <pc:sldMk cId="2314486488" sldId="288"/>
            <ac:picMk id="4" creationId="{4E6200E8-9731-4966-B135-89419FC749BD}"/>
          </ac:picMkLst>
        </pc:picChg>
        <pc:picChg chg="del">
          <ac:chgData name="Nethravathi S" userId="b30c3150b1c7e5fb" providerId="LiveId" clId="{11BEC843-E8ED-491E-B89B-FB3DCCC39390}" dt="2021-11-26T06:57:16.779" v="2211" actId="478"/>
          <ac:picMkLst>
            <pc:docMk/>
            <pc:sldMk cId="2314486488" sldId="288"/>
            <ac:picMk id="6" creationId="{5476D2C3-4513-479D-87E9-55D426134E02}"/>
          </ac:picMkLst>
        </pc:picChg>
        <pc:picChg chg="del">
          <ac:chgData name="Nethravathi S" userId="b30c3150b1c7e5fb" providerId="LiveId" clId="{11BEC843-E8ED-491E-B89B-FB3DCCC39390}" dt="2021-11-26T06:58:59.570" v="2217" actId="478"/>
          <ac:picMkLst>
            <pc:docMk/>
            <pc:sldMk cId="2314486488" sldId="288"/>
            <ac:picMk id="7" creationId="{DFA92C22-4802-4B25-8671-08738B654F0C}"/>
          </ac:picMkLst>
        </pc:picChg>
        <pc:picChg chg="add mod">
          <ac:chgData name="Nethravathi S" userId="b30c3150b1c7e5fb" providerId="LiveId" clId="{11BEC843-E8ED-491E-B89B-FB3DCCC39390}" dt="2021-11-26T07:00:08.515" v="2228" actId="14100"/>
          <ac:picMkLst>
            <pc:docMk/>
            <pc:sldMk cId="2314486488" sldId="288"/>
            <ac:picMk id="8" creationId="{AF561BC9-B25F-4B50-B038-03B74EB5C3FD}"/>
          </ac:picMkLst>
        </pc:picChg>
        <pc:picChg chg="add mod">
          <ac:chgData name="Nethravathi S" userId="b30c3150b1c7e5fb" providerId="LiveId" clId="{11BEC843-E8ED-491E-B89B-FB3DCCC39390}" dt="2021-11-26T07:00:02.191" v="2226" actId="1076"/>
          <ac:picMkLst>
            <pc:docMk/>
            <pc:sldMk cId="2314486488" sldId="288"/>
            <ac:picMk id="20482" creationId="{187BA9F3-6DAA-4FB8-B402-651E3E2CF450}"/>
          </ac:picMkLst>
        </pc:picChg>
      </pc:sldChg>
      <pc:sldChg chg="addSp delSp modSp add del mod">
        <pc:chgData name="Nethravathi S" userId="b30c3150b1c7e5fb" providerId="LiveId" clId="{11BEC843-E8ED-491E-B89B-FB3DCCC39390}" dt="2021-11-26T07:03:29.250" v="2259" actId="207"/>
        <pc:sldMkLst>
          <pc:docMk/>
          <pc:sldMk cId="1349717493" sldId="290"/>
        </pc:sldMkLst>
        <pc:spChg chg="mod">
          <ac:chgData name="Nethravathi S" userId="b30c3150b1c7e5fb" providerId="LiveId" clId="{11BEC843-E8ED-491E-B89B-FB3DCCC39390}" dt="2021-11-26T07:01:12.966" v="2235" actId="207"/>
          <ac:spMkLst>
            <pc:docMk/>
            <pc:sldMk cId="1349717493" sldId="290"/>
            <ac:spMk id="2" creationId="{BE843D91-BDF6-4929-9F3E-19F94785A169}"/>
          </ac:spMkLst>
        </pc:spChg>
        <pc:spChg chg="mod">
          <ac:chgData name="Nethravathi S" userId="b30c3150b1c7e5fb" providerId="LiveId" clId="{11BEC843-E8ED-491E-B89B-FB3DCCC39390}" dt="2021-11-26T07:03:29.250" v="2259" actId="207"/>
          <ac:spMkLst>
            <pc:docMk/>
            <pc:sldMk cId="1349717493" sldId="290"/>
            <ac:spMk id="6" creationId="{335AF64E-3883-400A-89DB-17929A801B52}"/>
          </ac:spMkLst>
        </pc:spChg>
        <pc:picChg chg="del">
          <ac:chgData name="Nethravathi S" userId="b30c3150b1c7e5fb" providerId="LiveId" clId="{11BEC843-E8ED-491E-B89B-FB3DCCC39390}" dt="2021-11-26T07:01:42.200" v="2238" actId="478"/>
          <ac:picMkLst>
            <pc:docMk/>
            <pc:sldMk cId="1349717493" sldId="290"/>
            <ac:picMk id="5" creationId="{FD87E2B7-4B00-44A8-8442-CA2FC8A0EABE}"/>
          </ac:picMkLst>
        </pc:picChg>
        <pc:picChg chg="del">
          <ac:chgData name="Nethravathi S" userId="b30c3150b1c7e5fb" providerId="LiveId" clId="{11BEC843-E8ED-491E-B89B-FB3DCCC39390}" dt="2021-11-26T07:01:51.441" v="2241" actId="478"/>
          <ac:picMkLst>
            <pc:docMk/>
            <pc:sldMk cId="1349717493" sldId="290"/>
            <ac:picMk id="7" creationId="{D43AA705-1CD1-4EF9-B36C-22F317AF328E}"/>
          </ac:picMkLst>
        </pc:picChg>
        <pc:picChg chg="del">
          <ac:chgData name="Nethravathi S" userId="b30c3150b1c7e5fb" providerId="LiveId" clId="{11BEC843-E8ED-491E-B89B-FB3DCCC39390}" dt="2021-11-26T07:02:12.279" v="2246" actId="478"/>
          <ac:picMkLst>
            <pc:docMk/>
            <pc:sldMk cId="1349717493" sldId="290"/>
            <ac:picMk id="8" creationId="{7BBBA6B8-A93E-4E86-BBF6-79C485298D7A}"/>
          </ac:picMkLst>
        </pc:picChg>
        <pc:picChg chg="add mod">
          <ac:chgData name="Nethravathi S" userId="b30c3150b1c7e5fb" providerId="LiveId" clId="{11BEC843-E8ED-491E-B89B-FB3DCCC39390}" dt="2021-11-26T07:02:24.378" v="2252" actId="1076"/>
          <ac:picMkLst>
            <pc:docMk/>
            <pc:sldMk cId="1349717493" sldId="290"/>
            <ac:picMk id="9" creationId="{02715F94-84DF-40AE-9227-D62DAA821A4B}"/>
          </ac:picMkLst>
        </pc:picChg>
        <pc:picChg chg="add mod">
          <ac:chgData name="Nethravathi S" userId="b30c3150b1c7e5fb" providerId="LiveId" clId="{11BEC843-E8ED-491E-B89B-FB3DCCC39390}" dt="2021-11-26T07:02:23.976" v="2251" actId="1076"/>
          <ac:picMkLst>
            <pc:docMk/>
            <pc:sldMk cId="1349717493" sldId="290"/>
            <ac:picMk id="10" creationId="{97BA5A6B-541B-4298-BF0A-AEF742B9F92A}"/>
          </ac:picMkLst>
        </pc:picChg>
        <pc:picChg chg="add mod">
          <ac:chgData name="Nethravathi S" userId="b30c3150b1c7e5fb" providerId="LiveId" clId="{11BEC843-E8ED-491E-B89B-FB3DCCC39390}" dt="2021-11-26T07:02:37.587" v="2255" actId="1076"/>
          <ac:picMkLst>
            <pc:docMk/>
            <pc:sldMk cId="1349717493" sldId="290"/>
            <ac:picMk id="11" creationId="{83E7125D-07D8-4E7B-99AF-B827E48904E8}"/>
          </ac:picMkLst>
        </pc:picChg>
      </pc:sldChg>
      <pc:sldChg chg="addSp delSp modSp mod">
        <pc:chgData name="Nethravathi S" userId="b30c3150b1c7e5fb" providerId="LiveId" clId="{11BEC843-E8ED-491E-B89B-FB3DCCC39390}" dt="2021-11-26T06:57:04.105" v="2209" actId="207"/>
        <pc:sldMkLst>
          <pc:docMk/>
          <pc:sldMk cId="483632209" sldId="291"/>
        </pc:sldMkLst>
        <pc:spChg chg="mod">
          <ac:chgData name="Nethravathi S" userId="b30c3150b1c7e5fb" providerId="LiveId" clId="{11BEC843-E8ED-491E-B89B-FB3DCCC39390}" dt="2021-11-26T06:57:04.105" v="2209" actId="207"/>
          <ac:spMkLst>
            <pc:docMk/>
            <pc:sldMk cId="483632209" sldId="291"/>
            <ac:spMk id="2" creationId="{6F28503F-47D7-4C3D-90B3-9B05A048A531}"/>
          </ac:spMkLst>
        </pc:spChg>
        <pc:spChg chg="mod">
          <ac:chgData name="Nethravathi S" userId="b30c3150b1c7e5fb" providerId="LiveId" clId="{11BEC843-E8ED-491E-B89B-FB3DCCC39390}" dt="2021-11-26T06:56:05.132" v="2194"/>
          <ac:spMkLst>
            <pc:docMk/>
            <pc:sldMk cId="483632209" sldId="291"/>
            <ac:spMk id="5" creationId="{B73797E5-B205-43D7-88E6-FEC43CF0D445}"/>
          </ac:spMkLst>
        </pc:spChg>
        <pc:spChg chg="mod">
          <ac:chgData name="Nethravathi S" userId="b30c3150b1c7e5fb" providerId="LiveId" clId="{11BEC843-E8ED-491E-B89B-FB3DCCC39390}" dt="2021-11-26T06:56:44.300" v="2208" actId="207"/>
          <ac:spMkLst>
            <pc:docMk/>
            <pc:sldMk cId="483632209" sldId="291"/>
            <ac:spMk id="12" creationId="{0A2917FC-1E13-432F-8656-13A7DE7CFD80}"/>
          </ac:spMkLst>
        </pc:spChg>
        <pc:picChg chg="del">
          <ac:chgData name="Nethravathi S" userId="b30c3150b1c7e5fb" providerId="LiveId" clId="{11BEC843-E8ED-491E-B89B-FB3DCCC39390}" dt="2021-11-26T06:54:25.104" v="2179" actId="478"/>
          <ac:picMkLst>
            <pc:docMk/>
            <pc:sldMk cId="483632209" sldId="291"/>
            <ac:picMk id="6" creationId="{8C9FEECC-CE39-41C7-8E6C-3286D3E792ED}"/>
          </ac:picMkLst>
        </pc:picChg>
        <pc:picChg chg="del">
          <ac:chgData name="Nethravathi S" userId="b30c3150b1c7e5fb" providerId="LiveId" clId="{11BEC843-E8ED-491E-B89B-FB3DCCC39390}" dt="2021-11-26T06:54:26.762" v="2180" actId="478"/>
          <ac:picMkLst>
            <pc:docMk/>
            <pc:sldMk cId="483632209" sldId="291"/>
            <ac:picMk id="8" creationId="{DF846B3E-9DEE-49FB-AF91-60A2C7A13786}"/>
          </ac:picMkLst>
        </pc:picChg>
        <pc:picChg chg="add mod">
          <ac:chgData name="Nethravathi S" userId="b30c3150b1c7e5fb" providerId="LiveId" clId="{11BEC843-E8ED-491E-B89B-FB3DCCC39390}" dt="2021-11-26T06:55:50.424" v="2192" actId="1076"/>
          <ac:picMkLst>
            <pc:docMk/>
            <pc:sldMk cId="483632209" sldId="291"/>
            <ac:picMk id="9" creationId="{C9F822A7-FF24-4716-AE84-41BF65787604}"/>
          </ac:picMkLst>
        </pc:picChg>
        <pc:picChg chg="del">
          <ac:chgData name="Nethravathi S" userId="b30c3150b1c7e5fb" providerId="LiveId" clId="{11BEC843-E8ED-491E-B89B-FB3DCCC39390}" dt="2021-11-26T06:54:28.526" v="2181" actId="478"/>
          <ac:picMkLst>
            <pc:docMk/>
            <pc:sldMk cId="483632209" sldId="291"/>
            <ac:picMk id="10" creationId="{A369410E-EB56-4042-AB64-27C79A5BA4BF}"/>
          </ac:picMkLst>
        </pc:picChg>
        <pc:picChg chg="add mod modCrop">
          <ac:chgData name="Nethravathi S" userId="b30c3150b1c7e5fb" providerId="LiveId" clId="{11BEC843-E8ED-491E-B89B-FB3DCCC39390}" dt="2021-11-26T06:55:47.968" v="2191" actId="1076"/>
          <ac:picMkLst>
            <pc:docMk/>
            <pc:sldMk cId="483632209" sldId="291"/>
            <ac:picMk id="11" creationId="{B4D4A1B0-4FF7-4F44-963E-93A7D4E2057E}"/>
          </ac:picMkLst>
        </pc:picChg>
      </pc:sldChg>
      <pc:sldChg chg="modSp mod">
        <pc:chgData name="Nethravathi S" userId="b30c3150b1c7e5fb" providerId="LiveId" clId="{11BEC843-E8ED-491E-B89B-FB3DCCC39390}" dt="2021-11-26T07:11:10.621" v="2456" actId="20577"/>
        <pc:sldMkLst>
          <pc:docMk/>
          <pc:sldMk cId="939963277" sldId="292"/>
        </pc:sldMkLst>
        <pc:spChg chg="mod">
          <ac:chgData name="Nethravathi S" userId="b30c3150b1c7e5fb" providerId="LiveId" clId="{11BEC843-E8ED-491E-B89B-FB3DCCC39390}" dt="2021-11-26T07:03:43.203" v="2260" actId="207"/>
          <ac:spMkLst>
            <pc:docMk/>
            <pc:sldMk cId="939963277" sldId="292"/>
            <ac:spMk id="2" creationId="{4C2EC50A-C3F5-4186-AE15-237A9EE66BFB}"/>
          </ac:spMkLst>
        </pc:spChg>
        <pc:spChg chg="mod">
          <ac:chgData name="Nethravathi S" userId="b30c3150b1c7e5fb" providerId="LiveId" clId="{11BEC843-E8ED-491E-B89B-FB3DCCC39390}" dt="2021-11-26T07:11:10.621" v="2456" actId="20577"/>
          <ac:spMkLst>
            <pc:docMk/>
            <pc:sldMk cId="939963277" sldId="292"/>
            <ac:spMk id="5" creationId="{91AC236D-8115-48B2-96C1-1E10C662DF27}"/>
          </ac:spMkLst>
        </pc:spChg>
      </pc:sldChg>
      <pc:sldChg chg="modSp mod">
        <pc:chgData name="Nethravathi S" userId="b30c3150b1c7e5fb" providerId="LiveId" clId="{11BEC843-E8ED-491E-B89B-FB3DCCC39390}" dt="2021-11-26T07:12:35.693" v="2481" actId="207"/>
        <pc:sldMkLst>
          <pc:docMk/>
          <pc:sldMk cId="1623556543" sldId="293"/>
        </pc:sldMkLst>
        <pc:spChg chg="mod">
          <ac:chgData name="Nethravathi S" userId="b30c3150b1c7e5fb" providerId="LiveId" clId="{11BEC843-E8ED-491E-B89B-FB3DCCC39390}" dt="2021-11-26T07:12:35.693" v="2481" actId="207"/>
          <ac:spMkLst>
            <pc:docMk/>
            <pc:sldMk cId="1623556543" sldId="293"/>
            <ac:spMk id="2" creationId="{50CC969A-EDE4-4A48-A221-6C0D2CE550F0}"/>
          </ac:spMkLst>
        </pc:spChg>
      </pc:sldChg>
      <pc:sldChg chg="modSp del mod">
        <pc:chgData name="Nethravathi S" userId="b30c3150b1c7e5fb" providerId="LiveId" clId="{11BEC843-E8ED-491E-B89B-FB3DCCC39390}" dt="2021-11-26T05:45:35.723" v="763" actId="47"/>
        <pc:sldMkLst>
          <pc:docMk/>
          <pc:sldMk cId="3048339753" sldId="294"/>
        </pc:sldMkLst>
        <pc:spChg chg="mod">
          <ac:chgData name="Nethravathi S" userId="b30c3150b1c7e5fb" providerId="LiveId" clId="{11BEC843-E8ED-491E-B89B-FB3DCCC39390}" dt="2021-11-26T05:45:33.020" v="762" actId="6549"/>
          <ac:spMkLst>
            <pc:docMk/>
            <pc:sldMk cId="3048339753" sldId="294"/>
            <ac:spMk id="4" creationId="{AE8FDA94-4F5B-442B-9455-02E82ABFBF8C}"/>
          </ac:spMkLst>
        </pc:spChg>
      </pc:sldChg>
      <pc:sldChg chg="modSp mod">
        <pc:chgData name="Nethravathi S" userId="b30c3150b1c7e5fb" providerId="LiveId" clId="{11BEC843-E8ED-491E-B89B-FB3DCCC39390}" dt="2021-11-26T05:46:54.891" v="790" actId="20577"/>
        <pc:sldMkLst>
          <pc:docMk/>
          <pc:sldMk cId="3348068758" sldId="295"/>
        </pc:sldMkLst>
        <pc:spChg chg="mod">
          <ac:chgData name="Nethravathi S" userId="b30c3150b1c7e5fb" providerId="LiveId" clId="{11BEC843-E8ED-491E-B89B-FB3DCCC39390}" dt="2021-11-26T05:45:46.280" v="764" actId="207"/>
          <ac:spMkLst>
            <pc:docMk/>
            <pc:sldMk cId="3348068758" sldId="295"/>
            <ac:spMk id="2" creationId="{2754B69F-4AE5-4E9D-A5BD-51EBB904F2E0}"/>
          </ac:spMkLst>
        </pc:spChg>
        <pc:spChg chg="mod">
          <ac:chgData name="Nethravathi S" userId="b30c3150b1c7e5fb" providerId="LiveId" clId="{11BEC843-E8ED-491E-B89B-FB3DCCC39390}" dt="2021-11-26T05:46:18.977" v="785" actId="20577"/>
          <ac:spMkLst>
            <pc:docMk/>
            <pc:sldMk cId="3348068758" sldId="295"/>
            <ac:spMk id="38" creationId="{A3556F44-E77F-432D-8DDB-9E56E913297E}"/>
          </ac:spMkLst>
        </pc:spChg>
        <pc:spChg chg="mod">
          <ac:chgData name="Nethravathi S" userId="b30c3150b1c7e5fb" providerId="LiveId" clId="{11BEC843-E8ED-491E-B89B-FB3DCCC39390}" dt="2021-11-26T05:46:36.233" v="788" actId="20577"/>
          <ac:spMkLst>
            <pc:docMk/>
            <pc:sldMk cId="3348068758" sldId="295"/>
            <ac:spMk id="42" creationId="{E61F1486-7455-4B20-ACBA-341789C12341}"/>
          </ac:spMkLst>
        </pc:spChg>
        <pc:spChg chg="mod">
          <ac:chgData name="Nethravathi S" userId="b30c3150b1c7e5fb" providerId="LiveId" clId="{11BEC843-E8ED-491E-B89B-FB3DCCC39390}" dt="2021-11-26T05:46:54.891" v="790" actId="20577"/>
          <ac:spMkLst>
            <pc:docMk/>
            <pc:sldMk cId="3348068758" sldId="295"/>
            <ac:spMk id="44" creationId="{D6CE1CB0-D9DF-444E-AA1B-C8386B0906A9}"/>
          </ac:spMkLst>
        </pc:spChg>
      </pc:sldChg>
      <pc:sldChg chg="del">
        <pc:chgData name="Nethravathi S" userId="b30c3150b1c7e5fb" providerId="LiveId" clId="{11BEC843-E8ED-491E-B89B-FB3DCCC39390}" dt="2021-11-26T06:28:23.647" v="1671" actId="47"/>
        <pc:sldMkLst>
          <pc:docMk/>
          <pc:sldMk cId="1722120692" sldId="296"/>
        </pc:sldMkLst>
      </pc:sldChg>
      <pc:sldChg chg="del">
        <pc:chgData name="Nethravathi S" userId="b30c3150b1c7e5fb" providerId="LiveId" clId="{11BEC843-E8ED-491E-B89B-FB3DCCC39390}" dt="2021-11-26T06:52:48.537" v="2146" actId="47"/>
        <pc:sldMkLst>
          <pc:docMk/>
          <pc:sldMk cId="562376032" sldId="297"/>
        </pc:sldMkLst>
      </pc:sldChg>
      <pc:sldChg chg="new del">
        <pc:chgData name="Nethravathi S" userId="b30c3150b1c7e5fb" providerId="LiveId" clId="{11BEC843-E8ED-491E-B89B-FB3DCCC39390}" dt="2021-11-25T16:21:16.213" v="146" actId="680"/>
        <pc:sldMkLst>
          <pc:docMk/>
          <pc:sldMk cId="985095819" sldId="298"/>
        </pc:sldMkLst>
      </pc:sldChg>
      <pc:sldChg chg="addSp delSp modSp new del mod setBg">
        <pc:chgData name="Nethravathi S" userId="b30c3150b1c7e5fb" providerId="LiveId" clId="{11BEC843-E8ED-491E-B89B-FB3DCCC39390}" dt="2021-11-25T16:24:04.392" v="218" actId="680"/>
        <pc:sldMkLst>
          <pc:docMk/>
          <pc:sldMk cId="1013259923" sldId="298"/>
        </pc:sldMkLst>
        <pc:spChg chg="add del mod">
          <ac:chgData name="Nethravathi S" userId="b30c3150b1c7e5fb" providerId="LiveId" clId="{11BEC843-E8ED-491E-B89B-FB3DCCC39390}" dt="2021-11-25T16:24:04.312" v="216" actId="767"/>
          <ac:spMkLst>
            <pc:docMk/>
            <pc:sldMk cId="1013259923" sldId="298"/>
            <ac:spMk id="2" creationId="{C5AF3FC3-859E-42A2-872A-896E4B3AB71B}"/>
          </ac:spMkLst>
        </pc:spChg>
        <pc:spChg chg="add del mod">
          <ac:chgData name="Nethravathi S" userId="b30c3150b1c7e5fb" providerId="LiveId" clId="{11BEC843-E8ED-491E-B89B-FB3DCCC39390}" dt="2021-11-25T16:24:04.144" v="210" actId="767"/>
          <ac:spMkLst>
            <pc:docMk/>
            <pc:sldMk cId="1013259923" sldId="298"/>
            <ac:spMk id="3" creationId="{94D2F850-B529-485B-BFBA-23E19761D22A}"/>
          </ac:spMkLst>
        </pc:spChg>
      </pc:sldChg>
      <pc:sldChg chg="addSp modSp new mod setBg">
        <pc:chgData name="Nethravathi S" userId="b30c3150b1c7e5fb" providerId="LiveId" clId="{11BEC843-E8ED-491E-B89B-FB3DCCC39390}" dt="2021-11-26T07:33:53.880" v="2482" actId="20577"/>
        <pc:sldMkLst>
          <pc:docMk/>
          <pc:sldMk cId="2333234725" sldId="298"/>
        </pc:sldMkLst>
        <pc:spChg chg="add mod">
          <ac:chgData name="Nethravathi S" userId="b30c3150b1c7e5fb" providerId="LiveId" clId="{11BEC843-E8ED-491E-B89B-FB3DCCC39390}" dt="2021-11-25T16:26:39.936" v="238" actId="207"/>
          <ac:spMkLst>
            <pc:docMk/>
            <pc:sldMk cId="2333234725" sldId="298"/>
            <ac:spMk id="3" creationId="{3F30D6E3-9FE8-44C3-BD54-88ADC4DD5AAB}"/>
          </ac:spMkLst>
        </pc:spChg>
        <pc:spChg chg="add mod">
          <ac:chgData name="Nethravathi S" userId="b30c3150b1c7e5fb" providerId="LiveId" clId="{11BEC843-E8ED-491E-B89B-FB3DCCC39390}" dt="2021-11-26T07:33:53.880" v="2482" actId="20577"/>
          <ac:spMkLst>
            <pc:docMk/>
            <pc:sldMk cId="2333234725" sldId="298"/>
            <ac:spMk id="5" creationId="{D47C0CD6-8B38-46E3-A68A-0DE8DC0E3678}"/>
          </ac:spMkLst>
        </pc:spChg>
      </pc:sldChg>
      <pc:sldChg chg="new del">
        <pc:chgData name="Nethravathi S" userId="b30c3150b1c7e5fb" providerId="LiveId" clId="{11BEC843-E8ED-491E-B89B-FB3DCCC39390}" dt="2021-11-25T16:22:11.833" v="156" actId="680"/>
        <pc:sldMkLst>
          <pc:docMk/>
          <pc:sldMk cId="4217262322" sldId="298"/>
        </pc:sldMkLst>
      </pc:sldChg>
      <pc:sldChg chg="new del">
        <pc:chgData name="Nethravathi S" userId="b30c3150b1c7e5fb" providerId="LiveId" clId="{11BEC843-E8ED-491E-B89B-FB3DCCC39390}" dt="2021-11-25T16:24:04.348" v="217" actId="680"/>
        <pc:sldMkLst>
          <pc:docMk/>
          <pc:sldMk cId="3346278780" sldId="299"/>
        </pc:sldMkLst>
      </pc:sldChg>
      <pc:sldChg chg="addSp delSp modSp new mod">
        <pc:chgData name="Nethravathi S" userId="b30c3150b1c7e5fb" providerId="LiveId" clId="{11BEC843-E8ED-491E-B89B-FB3DCCC39390}" dt="2021-11-26T05:25:21.378" v="589" actId="1076"/>
        <pc:sldMkLst>
          <pc:docMk/>
          <pc:sldMk cId="3774294187" sldId="299"/>
        </pc:sldMkLst>
        <pc:spChg chg="add mod">
          <ac:chgData name="Nethravathi S" userId="b30c3150b1c7e5fb" providerId="LiveId" clId="{11BEC843-E8ED-491E-B89B-FB3DCCC39390}" dt="2021-11-25T16:28:26.854" v="249" actId="207"/>
          <ac:spMkLst>
            <pc:docMk/>
            <pc:sldMk cId="3774294187" sldId="299"/>
            <ac:spMk id="3" creationId="{FE04BA83-CB6B-419E-806A-969942DC0486}"/>
          </ac:spMkLst>
        </pc:spChg>
        <pc:spChg chg="add mod">
          <ac:chgData name="Nethravathi S" userId="b30c3150b1c7e5fb" providerId="LiveId" clId="{11BEC843-E8ED-491E-B89B-FB3DCCC39390}" dt="2021-11-26T05:24:58.891" v="584" actId="14100"/>
          <ac:spMkLst>
            <pc:docMk/>
            <pc:sldMk cId="3774294187" sldId="299"/>
            <ac:spMk id="5" creationId="{656867A6-EC31-4FB1-9E9E-170CCB1E5378}"/>
          </ac:spMkLst>
        </pc:spChg>
        <pc:spChg chg="add mod">
          <ac:chgData name="Nethravathi S" userId="b30c3150b1c7e5fb" providerId="LiveId" clId="{11BEC843-E8ED-491E-B89B-FB3DCCC39390}" dt="2021-11-26T05:25:14.211" v="588" actId="14100"/>
          <ac:spMkLst>
            <pc:docMk/>
            <pc:sldMk cId="3774294187" sldId="299"/>
            <ac:spMk id="7" creationId="{0153DECD-EA2A-4102-BC1B-C8E157781AF5}"/>
          </ac:spMkLst>
        </pc:spChg>
        <pc:picChg chg="add del mod">
          <ac:chgData name="Nethravathi S" userId="b30c3150b1c7e5fb" providerId="LiveId" clId="{11BEC843-E8ED-491E-B89B-FB3DCCC39390}" dt="2021-11-26T05:24:15.023" v="571" actId="21"/>
          <ac:picMkLst>
            <pc:docMk/>
            <pc:sldMk cId="3774294187" sldId="299"/>
            <ac:picMk id="4" creationId="{9E9C0825-4626-460A-8C12-BB9D3D7E1139}"/>
          </ac:picMkLst>
        </pc:picChg>
        <pc:picChg chg="add mod">
          <ac:chgData name="Nethravathi S" userId="b30c3150b1c7e5fb" providerId="LiveId" clId="{11BEC843-E8ED-491E-B89B-FB3DCCC39390}" dt="2021-11-26T05:25:21.378" v="589" actId="1076"/>
          <ac:picMkLst>
            <pc:docMk/>
            <pc:sldMk cId="3774294187" sldId="299"/>
            <ac:picMk id="6" creationId="{517356FE-F352-4175-8459-3B82F1855114}"/>
          </ac:picMkLst>
        </pc:picChg>
      </pc:sldChg>
      <pc:sldMasterChg chg="setBg modSldLayout">
        <pc:chgData name="Nethravathi S" userId="b30c3150b1c7e5fb" providerId="LiveId" clId="{11BEC843-E8ED-491E-B89B-FB3DCCC39390}" dt="2021-11-25T16:25:48.012" v="230"/>
        <pc:sldMasterMkLst>
          <pc:docMk/>
          <pc:sldMasterMk cId="2630139651" sldId="2147483648"/>
        </pc:sldMasterMkLst>
        <pc:sldLayoutChg chg="setBg">
          <pc:chgData name="Nethravathi S" userId="b30c3150b1c7e5fb" providerId="LiveId" clId="{11BEC843-E8ED-491E-B89B-FB3DCCC39390}" dt="2021-11-25T16:25:48.012" v="230"/>
          <pc:sldLayoutMkLst>
            <pc:docMk/>
            <pc:sldMasterMk cId="2630139651" sldId="2147483648"/>
            <pc:sldLayoutMk cId="3710714897" sldId="2147483649"/>
          </pc:sldLayoutMkLst>
        </pc:sldLayoutChg>
        <pc:sldLayoutChg chg="setBg">
          <pc:chgData name="Nethravathi S" userId="b30c3150b1c7e5fb" providerId="LiveId" clId="{11BEC843-E8ED-491E-B89B-FB3DCCC39390}" dt="2021-11-25T16:25:48.012" v="230"/>
          <pc:sldLayoutMkLst>
            <pc:docMk/>
            <pc:sldMasterMk cId="2630139651" sldId="2147483648"/>
            <pc:sldLayoutMk cId="32155341" sldId="2147483650"/>
          </pc:sldLayoutMkLst>
        </pc:sldLayoutChg>
        <pc:sldLayoutChg chg="setBg">
          <pc:chgData name="Nethravathi S" userId="b30c3150b1c7e5fb" providerId="LiveId" clId="{11BEC843-E8ED-491E-B89B-FB3DCCC39390}" dt="2021-11-25T16:25:48.012" v="230"/>
          <pc:sldLayoutMkLst>
            <pc:docMk/>
            <pc:sldMasterMk cId="2630139651" sldId="2147483648"/>
            <pc:sldLayoutMk cId="1539418574" sldId="2147483651"/>
          </pc:sldLayoutMkLst>
        </pc:sldLayoutChg>
        <pc:sldLayoutChg chg="setBg">
          <pc:chgData name="Nethravathi S" userId="b30c3150b1c7e5fb" providerId="LiveId" clId="{11BEC843-E8ED-491E-B89B-FB3DCCC39390}" dt="2021-11-25T16:25:48.012" v="230"/>
          <pc:sldLayoutMkLst>
            <pc:docMk/>
            <pc:sldMasterMk cId="2630139651" sldId="2147483648"/>
            <pc:sldLayoutMk cId="472992894" sldId="2147483652"/>
          </pc:sldLayoutMkLst>
        </pc:sldLayoutChg>
        <pc:sldLayoutChg chg="setBg">
          <pc:chgData name="Nethravathi S" userId="b30c3150b1c7e5fb" providerId="LiveId" clId="{11BEC843-E8ED-491E-B89B-FB3DCCC39390}" dt="2021-11-25T16:25:48.012" v="230"/>
          <pc:sldLayoutMkLst>
            <pc:docMk/>
            <pc:sldMasterMk cId="2630139651" sldId="2147483648"/>
            <pc:sldLayoutMk cId="1455946479" sldId="2147483653"/>
          </pc:sldLayoutMkLst>
        </pc:sldLayoutChg>
        <pc:sldLayoutChg chg="setBg">
          <pc:chgData name="Nethravathi S" userId="b30c3150b1c7e5fb" providerId="LiveId" clId="{11BEC843-E8ED-491E-B89B-FB3DCCC39390}" dt="2021-11-25T16:25:48.012" v="230"/>
          <pc:sldLayoutMkLst>
            <pc:docMk/>
            <pc:sldMasterMk cId="2630139651" sldId="2147483648"/>
            <pc:sldLayoutMk cId="434229853" sldId="2147483654"/>
          </pc:sldLayoutMkLst>
        </pc:sldLayoutChg>
        <pc:sldLayoutChg chg="setBg">
          <pc:chgData name="Nethravathi S" userId="b30c3150b1c7e5fb" providerId="LiveId" clId="{11BEC843-E8ED-491E-B89B-FB3DCCC39390}" dt="2021-11-25T16:25:48.012" v="230"/>
          <pc:sldLayoutMkLst>
            <pc:docMk/>
            <pc:sldMasterMk cId="2630139651" sldId="2147483648"/>
            <pc:sldLayoutMk cId="2032875846" sldId="2147483655"/>
          </pc:sldLayoutMkLst>
        </pc:sldLayoutChg>
        <pc:sldLayoutChg chg="setBg">
          <pc:chgData name="Nethravathi S" userId="b30c3150b1c7e5fb" providerId="LiveId" clId="{11BEC843-E8ED-491E-B89B-FB3DCCC39390}" dt="2021-11-25T16:25:48.012" v="230"/>
          <pc:sldLayoutMkLst>
            <pc:docMk/>
            <pc:sldMasterMk cId="2630139651" sldId="2147483648"/>
            <pc:sldLayoutMk cId="2042419359" sldId="2147483656"/>
          </pc:sldLayoutMkLst>
        </pc:sldLayoutChg>
        <pc:sldLayoutChg chg="setBg">
          <pc:chgData name="Nethravathi S" userId="b30c3150b1c7e5fb" providerId="LiveId" clId="{11BEC843-E8ED-491E-B89B-FB3DCCC39390}" dt="2021-11-25T16:25:48.012" v="230"/>
          <pc:sldLayoutMkLst>
            <pc:docMk/>
            <pc:sldMasterMk cId="2630139651" sldId="2147483648"/>
            <pc:sldLayoutMk cId="1783389679" sldId="2147483657"/>
          </pc:sldLayoutMkLst>
        </pc:sldLayoutChg>
        <pc:sldLayoutChg chg="setBg">
          <pc:chgData name="Nethravathi S" userId="b30c3150b1c7e5fb" providerId="LiveId" clId="{11BEC843-E8ED-491E-B89B-FB3DCCC39390}" dt="2021-11-25T16:25:48.012" v="230"/>
          <pc:sldLayoutMkLst>
            <pc:docMk/>
            <pc:sldMasterMk cId="2630139651" sldId="2147483648"/>
            <pc:sldLayoutMk cId="895387777" sldId="2147483658"/>
          </pc:sldLayoutMkLst>
        </pc:sldLayoutChg>
        <pc:sldLayoutChg chg="setBg">
          <pc:chgData name="Nethravathi S" userId="b30c3150b1c7e5fb" providerId="LiveId" clId="{11BEC843-E8ED-491E-B89B-FB3DCCC39390}" dt="2021-11-25T16:25:48.012" v="230"/>
          <pc:sldLayoutMkLst>
            <pc:docMk/>
            <pc:sldMasterMk cId="2630139651" sldId="2147483648"/>
            <pc:sldLayoutMk cId="200665533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30-01-2022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32</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33</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3B8124-6683-41B0-AAF9-862FE4D03957}" type="datetimeFigureOut">
              <a:rPr lang="en-IN" smtClean="0"/>
              <a:t>30-01-2022</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CF2C6506-E204-4C7A-96CD-D9E64D3360BB}"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046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0759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75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358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6139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17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88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9854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65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4450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803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4732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890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49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93981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24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30-01-2022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30392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3B8124-6683-41B0-AAF9-862FE4D03957}" type="datetimeFigureOut">
              <a:rPr lang="en-IN" smtClean="0"/>
              <a:t>30-01-2022</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3621221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4186238" y="5428033"/>
            <a:ext cx="7117302" cy="584775"/>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a:solidFill>
                  <a:srgbClr val="C00000"/>
                </a:solidFill>
                <a:latin typeface="Bookman Old Style" panose="02050604050505020204" pitchFamily="18" charset="0"/>
              </a:rPr>
              <a:t>Sourabh Gupta</a:t>
            </a:r>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661309"/>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742949" y="1400175"/>
            <a:ext cx="5105401"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939" y="1293622"/>
            <a:ext cx="5549673" cy="469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881898" y="0"/>
            <a:ext cx="10820400" cy="1015663"/>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grpSp>
        <p:nvGrpSpPr>
          <p:cNvPr id="6" name="Group 5">
            <a:extLst>
              <a:ext uri="{FF2B5EF4-FFF2-40B4-BE49-F238E27FC236}">
                <a16:creationId xmlns:a16="http://schemas.microsoft.com/office/drawing/2014/main" id="{9232DCF2-5FD9-4AFE-B05D-BF566B0F48DF}"/>
              </a:ext>
            </a:extLst>
          </p:cNvPr>
          <p:cNvGrpSpPr/>
          <p:nvPr/>
        </p:nvGrpSpPr>
        <p:grpSpPr>
          <a:xfrm>
            <a:off x="685800" y="1104900"/>
            <a:ext cx="10534649" cy="4977295"/>
            <a:chOff x="332528" y="599159"/>
            <a:chExt cx="11559453" cy="6239286"/>
          </a:xfrm>
        </p:grpSpPr>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9DCA64FC-960E-4CD3-98C1-32716AEA2E31}"/>
                </a:ext>
              </a:extLst>
            </p:cNvPr>
            <p:cNvGrpSpPr/>
            <p:nvPr/>
          </p:nvGrpSpPr>
          <p:grpSpPr>
            <a:xfrm>
              <a:off x="547702" y="856334"/>
              <a:ext cx="11344279" cy="5982111"/>
              <a:chOff x="547702" y="856334"/>
              <a:chExt cx="11344279" cy="5982111"/>
            </a:xfrm>
          </p:grpSpPr>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3205180" cy="1969320"/>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547702" y="4247234"/>
                <a:ext cx="3563287" cy="2591211"/>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588087" y="4247234"/>
                <a:ext cx="3880574" cy="2591211"/>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1" y="0"/>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762000" y="3604496"/>
            <a:ext cx="10668000"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grpSp>
        <p:nvGrpSpPr>
          <p:cNvPr id="2" name="Group 1">
            <a:extLst>
              <a:ext uri="{FF2B5EF4-FFF2-40B4-BE49-F238E27FC236}">
                <a16:creationId xmlns:a16="http://schemas.microsoft.com/office/drawing/2014/main" id="{3CC86E19-2F84-4BB9-84CD-1AF4BB4A87B9}"/>
              </a:ext>
            </a:extLst>
          </p:cNvPr>
          <p:cNvGrpSpPr/>
          <p:nvPr/>
        </p:nvGrpSpPr>
        <p:grpSpPr>
          <a:xfrm>
            <a:off x="762000" y="743488"/>
            <a:ext cx="10325099" cy="2861007"/>
            <a:chOff x="1" y="796593"/>
            <a:chExt cx="12191999" cy="3518232"/>
          </a:xfrm>
        </p:grpSpPr>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349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grpSp>
        <p:nvGrpSpPr>
          <p:cNvPr id="2" name="Group 1">
            <a:extLst>
              <a:ext uri="{FF2B5EF4-FFF2-40B4-BE49-F238E27FC236}">
                <a16:creationId xmlns:a16="http://schemas.microsoft.com/office/drawing/2014/main" id="{5294E658-00B7-4CFC-B773-D1AE3940BAC3}"/>
              </a:ext>
            </a:extLst>
          </p:cNvPr>
          <p:cNvGrpSpPr/>
          <p:nvPr/>
        </p:nvGrpSpPr>
        <p:grpSpPr>
          <a:xfrm>
            <a:off x="838200" y="721949"/>
            <a:ext cx="10591800" cy="5431201"/>
            <a:chOff x="413657" y="721949"/>
            <a:chExt cx="11364686" cy="5637808"/>
          </a:xfrm>
        </p:grpSpPr>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41599"/>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289" y="942657"/>
            <a:ext cx="6608433" cy="51342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729257" y="1150662"/>
            <a:ext cx="3669050" cy="5134292"/>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225" y="472035"/>
            <a:ext cx="6257925" cy="52817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895350" y="952500"/>
            <a:ext cx="4114800" cy="480131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732263"/>
            <a:ext cx="4038600" cy="307246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480" y="732263"/>
            <a:ext cx="6516670" cy="28750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4570430" cy="1754326"/>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429250" y="3804733"/>
            <a:ext cx="5848350" cy="1754326"/>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59094"/>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285855"/>
            <a:ext cx="4505325"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485313" y="0"/>
            <a:ext cx="11221374"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5867400" y="704850"/>
            <a:ext cx="5638430" cy="5909310"/>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70" y="964643"/>
            <a:ext cx="5181230" cy="492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749944" y="667868"/>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946443"/>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92" y="700087"/>
            <a:ext cx="5889042" cy="39243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734" y="990600"/>
            <a:ext cx="406045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0"/>
            <a:ext cx="11224726" cy="553998"/>
          </a:xfrm>
          <a:prstGeom prst="rect">
            <a:avLst/>
          </a:prstGeom>
          <a:noFill/>
        </p:spPr>
        <p:txBody>
          <a:bodyPr wrap="square">
            <a:spAutoFit/>
          </a:bodyPr>
          <a:lstStyle/>
          <a:p>
            <a:pPr algn="ctr"/>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0944808"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727010"/>
            <a:ext cx="1087949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09516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51.30</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09" y="713494"/>
            <a:ext cx="6380460" cy="3366711"/>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589" y="4080205"/>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238565"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72.74%.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48" y="584775"/>
            <a:ext cx="6231568" cy="3273545"/>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48" y="4145432"/>
            <a:ext cx="3183568" cy="212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379870"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77.47%.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06" y="784800"/>
            <a:ext cx="6398989" cy="3377625"/>
          </a:xfrm>
          <a:prstGeom prst="rect">
            <a:avLst/>
          </a:prstGeom>
        </p:spPr>
      </p:pic>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536" y="4162425"/>
            <a:ext cx="3193573" cy="213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330751" y="760238"/>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60.35%.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630198"/>
            <a:ext cx="6418283" cy="3389352"/>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07" y="4019550"/>
            <a:ext cx="3562786"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865894"/>
            <a:ext cx="6498579" cy="3545305"/>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771" y="4411199"/>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325556"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95" y="601846"/>
            <a:ext cx="6389786" cy="3360554"/>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538" y="396240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657212"/>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871535" y="1928808"/>
            <a:ext cx="10515600" cy="392906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285885" y="1524348"/>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76" y="1953577"/>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986681" y="5211328"/>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5" y="854598"/>
            <a:ext cx="4192621" cy="526045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77.61%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24" y="819924"/>
            <a:ext cx="5905128" cy="3295189"/>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588" y="4115113"/>
            <a:ext cx="3277763"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37307"/>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549955" y="2994781"/>
            <a:ext cx="5944978" cy="369177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7068" y="676413"/>
            <a:ext cx="4852886" cy="2938292"/>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7068" y="4077224"/>
            <a:ext cx="4852886" cy="1198436"/>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06889" y="59130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8783" y="723403"/>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895350" y="1487171"/>
            <a:ext cx="10401300" cy="4370427"/>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sz="2000"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sz="2000"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sz="2000" dirty="0">
                <a:solidFill>
                  <a:srgbClr val="000000"/>
                </a:solidFill>
                <a:latin typeface="Century" panose="02040604050505020304" pitchFamily="18" charset="0"/>
              </a:rPr>
              <a:t>.</a:t>
            </a:r>
            <a:r>
              <a:rPr lang="en-US" sz="2000" b="0" i="0" dirty="0">
                <a:solidFill>
                  <a:srgbClr val="000000"/>
                </a:solidFill>
                <a:effectLst/>
                <a:latin typeface="Century" panose="02040604050505020304" pitchFamily="18" charset="0"/>
              </a:rPr>
              <a:t> </a:t>
            </a:r>
            <a:r>
              <a:rPr lang="en-US" sz="2000" dirty="0">
                <a:solidFill>
                  <a:srgbClr val="000000"/>
                </a:solidFill>
                <a:latin typeface="Century" panose="02040604050505020304" pitchFamily="18" charset="0"/>
              </a:rPr>
              <a:t>A</a:t>
            </a:r>
            <a:r>
              <a:rPr lang="en-US" sz="2000" b="0" i="0" dirty="0">
                <a:solidFill>
                  <a:srgbClr val="000000"/>
                </a:solidFill>
                <a:effectLst/>
                <a:latin typeface="Century" panose="02040604050505020304" pitchFamily="18" charset="0"/>
              </a:rPr>
              <a:t>nd got better insights from data visualization.</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39F74-8B18-46D6-8BC2-5F31AD9FC347}"/>
              </a:ext>
            </a:extLst>
          </p:cNvPr>
          <p:cNvSpPr txBox="1"/>
          <p:nvPr/>
        </p:nvSpPr>
        <p:spPr>
          <a:xfrm>
            <a:off x="666750" y="704850"/>
            <a:ext cx="10629899" cy="5632311"/>
          </a:xfrm>
          <a:prstGeom prst="rect">
            <a:avLst/>
          </a:prstGeom>
          <a:noFill/>
        </p:spPr>
        <p:txBody>
          <a:bodyPr wrap="square">
            <a:spAutoFit/>
          </a:bodyPr>
          <a:lstStyle/>
          <a:p>
            <a:pPr marL="285750" indent="-285750" algn="just">
              <a:buFont typeface="Wingdings" panose="05000000000000000000" pitchFamily="2" charset="2"/>
              <a:buChar char="Ø"/>
            </a:pPr>
            <a:r>
              <a:rPr lang="en-US" sz="2000"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sz="2000"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sz="2000" b="0" i="0" dirty="0" err="1">
                <a:effectLst/>
                <a:latin typeface="Century" panose="02040604050505020304" pitchFamily="18" charset="0"/>
              </a:rPr>
              <a:t>Spicejet</a:t>
            </a:r>
            <a:r>
              <a:rPr lang="en-US" sz="2000"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sz="2000"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sz="2000" dirty="0">
                <a:solidFill>
                  <a:srgbClr val="000000"/>
                </a:solidFill>
                <a:latin typeface="Century" panose="02040604050505020304" pitchFamily="18" charset="0"/>
              </a:rPr>
              <a:t>Extra Trees </a:t>
            </a:r>
            <a:r>
              <a:rPr lang="en-US" sz="2000"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sz="2000" dirty="0">
                <a:solidFill>
                  <a:srgbClr val="000000"/>
                </a:solidFill>
                <a:latin typeface="Century" panose="02040604050505020304" pitchFamily="18" charset="0"/>
              </a:rPr>
              <a:t>s</a:t>
            </a:r>
            <a:r>
              <a:rPr lang="en-US" sz="2000" b="0" i="0" dirty="0">
                <a:solidFill>
                  <a:srgbClr val="000000"/>
                </a:solidFill>
                <a:effectLst/>
                <a:latin typeface="Century" panose="02040604050505020304" pitchFamily="18" charset="0"/>
              </a:rPr>
              <a:t>o, we concluded that Extra Trees Regressor as the best model as it was giving high R2 score after tuning</a:t>
            </a:r>
            <a:endParaRPr lang="en-IN" sz="2000" dirty="0"/>
          </a:p>
        </p:txBody>
      </p:sp>
    </p:spTree>
    <p:extLst>
      <p:ext uri="{BB962C8B-B14F-4D97-AF65-F5344CB8AC3E}">
        <p14:creationId xmlns:p14="http://schemas.microsoft.com/office/powerpoint/2010/main" val="1071982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502498"/>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729573" y="1557339"/>
            <a:ext cx="10865795" cy="4694619"/>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p>
          <a:p>
            <a:pPr algn="just">
              <a:lnSpc>
                <a:spcPct val="107000"/>
              </a:lnSpc>
              <a:spcAft>
                <a:spcPts val="800"/>
              </a:spcAft>
            </a:pP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364395"/>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711171"/>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742950" y="1999979"/>
            <a:ext cx="10758488" cy="3236848"/>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825331"/>
            <a:ext cx="10748865"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857251" y="1871663"/>
            <a:ext cx="10563420" cy="3970318"/>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 </a:t>
            </a:r>
          </a:p>
          <a:p>
            <a:pPr algn="just" fontAlgn="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369332"/>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657411"/>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grpSp>
        <p:nvGrpSpPr>
          <p:cNvPr id="6" name="Group 5">
            <a:extLst>
              <a:ext uri="{FF2B5EF4-FFF2-40B4-BE49-F238E27FC236}">
                <a16:creationId xmlns:a16="http://schemas.microsoft.com/office/drawing/2014/main" id="{7BC71038-CE4A-466F-BC0B-CF8558BBBC20}"/>
              </a:ext>
            </a:extLst>
          </p:cNvPr>
          <p:cNvGrpSpPr/>
          <p:nvPr/>
        </p:nvGrpSpPr>
        <p:grpSpPr>
          <a:xfrm>
            <a:off x="714375" y="1743075"/>
            <a:ext cx="10701337" cy="4229100"/>
            <a:chOff x="861112" y="845002"/>
            <a:chExt cx="10144448" cy="5773147"/>
          </a:xfrm>
        </p:grpSpPr>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gr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784064"/>
            <a:ext cx="1106610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06490" y="1859339"/>
            <a:ext cx="1068705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040178-5CC6-40B0-B28F-9C6E9BA74A8E}"/>
              </a:ext>
            </a:extLst>
          </p:cNvPr>
          <p:cNvSpPr txBox="1"/>
          <p:nvPr/>
        </p:nvSpPr>
        <p:spPr>
          <a:xfrm>
            <a:off x="731044" y="771525"/>
            <a:ext cx="10527507" cy="341632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19993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1243</TotalTime>
  <Words>3788</Words>
  <Application>Microsoft Office PowerPoint</Application>
  <PresentationFormat>Widescreen</PresentationFormat>
  <Paragraphs>171</Paragraphs>
  <Slides>35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Bookman Old Style</vt:lpstr>
      <vt:lpstr>Calibri</vt:lpstr>
      <vt:lpstr>Century</vt:lpstr>
      <vt:lpstr>Garamond</vt:lpstr>
      <vt:lpstr>Helvetica Neue</vt:lpstr>
      <vt:lpstr>Monotype Corsiva</vt:lpstr>
      <vt:lpstr>Symbol</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Victoria Scott</cp:lastModifiedBy>
  <cp:revision>138</cp:revision>
  <dcterms:created xsi:type="dcterms:W3CDTF">2021-10-24T08:35:25Z</dcterms:created>
  <dcterms:modified xsi:type="dcterms:W3CDTF">2022-01-30T12:56:13Z</dcterms:modified>
</cp:coreProperties>
</file>