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60" r:id="rId7"/>
    <p:sldId id="261" r:id="rId8"/>
    <p:sldId id="262" r:id="rId9"/>
    <p:sldId id="263" r:id="rId10"/>
    <p:sldId id="267" r:id="rId11"/>
    <p:sldId id="268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jahagirdar" initials="sj" lastIdx="1" clrIdx="0">
    <p:extLst>
      <p:ext uri="{19B8F6BF-5375-455C-9EA6-DF929625EA0E}">
        <p15:presenceInfo xmlns:p15="http://schemas.microsoft.com/office/powerpoint/2012/main" userId="759313516ff4e7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EB19-A4F4-4DBB-B42A-B64547D66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3DB43-7763-4EBF-97B3-B35498006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90D1-7C25-4E37-B861-11850848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C849-AC52-48D6-97FE-176EA19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FF9B-F3CA-40A6-BA5F-9E4D4EF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FA8C-1624-4E51-BC91-AC442E07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E1A38-B5AC-44C2-B95D-13190579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5699-3273-4A82-9EF6-148C2D98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9DC6-BD3C-4548-9B4F-07BC7FDB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2167-DE11-453B-9040-7B16385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6C0A-9B4F-4354-AA31-5E2C02137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36F3-326F-443A-B19C-B0ADAF6A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2310-D1B3-47AF-A7AD-53C893B8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DFB3-4EB2-4DE0-ABA6-BE539B18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84F9-0666-4ACB-9644-5398F80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D8A-2F21-422B-83D3-AD2EB1A3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EDD8-5F71-4F61-94A3-460159C1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ADDC-5EDE-4312-BFD0-82B1666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A6CC-5B27-404A-8003-544E30B9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8014-9AD7-4C3C-8E32-A63447B9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5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A71-AF90-4718-BE00-5EA6F7EA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0CB5-8736-4C09-A55D-C4428A36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6900-1515-4248-98E4-CA987823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D640-7328-4CA2-B5D4-365AFAC1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7624-44FA-405C-8F08-2F54C7D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8C5E-390D-4334-821A-1590FE2F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04B0-C9F6-43F1-9A29-56B62A1F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EED5A-A158-48F0-93D4-9C64B725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87602-BE95-428C-BD39-CDB3897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9034-8C1D-47B8-A296-EE3B8FB7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90BB-836E-4784-ACEB-CBB1DE26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B9E4-8CDD-43C6-850D-4EA9103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000C-CDE4-450C-828B-6F74D661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331-9463-4292-A8AB-62E4445A6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9800D-E7A6-48FC-8BB8-36265C929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B90F1-4BE5-4247-877B-3D771C90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C51B9-FFF8-438F-9E18-92ABD871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93F9B-D221-43F7-98A0-C98F0BE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D83F7-6144-4078-ADBD-B32537C9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97E-4C7D-44B5-BBCD-804CC0CA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37A75-7A52-4715-930A-679E62F6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42BE-83FC-415B-8FBD-96867776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B1DAE-0ECA-4911-98B6-480C9FC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E060-B6B9-4987-86A6-A7E9B19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1C6EF-0392-4B68-A4D3-2E7D19BE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85A2-AEA1-4754-B7C8-3065812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BAA9-FF77-4563-B132-9394DA01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F717-A5B1-4A41-ACEE-6E3E38F4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917C-D0FF-4C59-993A-30866F28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9CA6-483F-4C14-B3BF-EFE9DC77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6F35-B110-4154-847B-75C0560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A20E-B6C4-4BA2-B33E-DEBF811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CAED-E1D1-490A-B206-72824F94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2768E-641D-4D5B-B450-9CA11D738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E94A-E199-4E88-8CD9-445662C8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AF6A-FE23-48D4-89A0-3423E237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0DD3-DE0A-41D1-9631-79D858CF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9864-EBED-4796-A1DF-D7E402F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256D8-852D-48E2-B1F6-0C12A3D9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E2C0-0790-4AA7-BFEA-521D750A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4245-FE80-43DC-AAA9-D183C964A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283-513F-461B-88B9-79D47422322C}" type="datetimeFigureOut">
              <a:rPr lang="en-IN" smtClean="0"/>
              <a:t>12-11-2018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8119-E359-4F2D-A09E-9B4BBEF0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90D-A393-47B0-9988-88DDBA76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EEC-A483-416F-A299-DC74F78AC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Computer Organization and Architecture Activity</a:t>
            </a:r>
          </a:p>
        </p:txBody>
      </p:sp>
    </p:spTree>
    <p:extLst>
      <p:ext uri="{BB962C8B-B14F-4D97-AF65-F5344CB8AC3E}">
        <p14:creationId xmlns:p14="http://schemas.microsoft.com/office/powerpoint/2010/main" val="253447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CF5600-D829-4A9A-8AFE-E573768560EE}"/>
              </a:ext>
            </a:extLst>
          </p:cNvPr>
          <p:cNvSpPr txBox="1"/>
          <p:nvPr/>
        </p:nvSpPr>
        <p:spPr>
          <a:xfrm>
            <a:off x="4756727" y="323273"/>
            <a:ext cx="278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Data-Path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8D7830-2B5D-4427-BF77-3DD31F0C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5" y="1370171"/>
            <a:ext cx="7509162" cy="4889919"/>
          </a:xfrm>
        </p:spPr>
      </p:pic>
    </p:spTree>
    <p:extLst>
      <p:ext uri="{BB962C8B-B14F-4D97-AF65-F5344CB8AC3E}">
        <p14:creationId xmlns:p14="http://schemas.microsoft.com/office/powerpoint/2010/main" val="338602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613A-A91B-448D-8504-328961D5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91" y="286327"/>
            <a:ext cx="2904163" cy="983091"/>
          </a:xfrm>
        </p:spPr>
        <p:txBody>
          <a:bodyPr>
            <a:normAutofit/>
          </a:bodyPr>
          <a:lstStyle/>
          <a:p>
            <a:r>
              <a:rPr lang="en-IN" sz="4000" b="1" dirty="0"/>
              <a:t>Data-Path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753A38-753D-42DF-9E96-F5F01C5D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18" y="1669968"/>
            <a:ext cx="5846618" cy="4901705"/>
          </a:xfrm>
        </p:spPr>
      </p:pic>
    </p:spTree>
    <p:extLst>
      <p:ext uri="{BB962C8B-B14F-4D97-AF65-F5344CB8AC3E}">
        <p14:creationId xmlns:p14="http://schemas.microsoft.com/office/powerpoint/2010/main" val="18827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B7F0-828A-4DC4-8FE1-011DE000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054" y="323274"/>
            <a:ext cx="2466109" cy="8312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Datapath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A0BC9-D600-420F-8903-5B55AD7BA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4" y="1071419"/>
            <a:ext cx="11263172" cy="5370945"/>
          </a:xfrm>
        </p:spPr>
      </p:pic>
    </p:spTree>
    <p:extLst>
      <p:ext uri="{BB962C8B-B14F-4D97-AF65-F5344CB8AC3E}">
        <p14:creationId xmlns:p14="http://schemas.microsoft.com/office/powerpoint/2010/main" val="13333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3CA-E5DE-4DCC-97F6-C14FC3B6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55" y="0"/>
            <a:ext cx="5791200" cy="1108362"/>
          </a:xfrm>
        </p:spPr>
        <p:txBody>
          <a:bodyPr>
            <a:normAutofit/>
          </a:bodyPr>
          <a:lstStyle/>
          <a:p>
            <a:r>
              <a:rPr lang="en-IN" sz="4000" b="1" dirty="0"/>
              <a:t>Assembly language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E8A1E-18D7-4417-8D4C-05268C59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1173018"/>
            <a:ext cx="2803615" cy="546792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E10E8B-FDF0-474E-BA6A-A52E0BDD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58" y="1237673"/>
            <a:ext cx="3066129" cy="540327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B437039-7F4C-48D3-9BC2-BA9B459B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237673"/>
            <a:ext cx="3352800" cy="54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B529-08B6-4A9D-9762-2F4911C5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20825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047BD-135C-4952-B7E2-44329C503DF6}"/>
              </a:ext>
            </a:extLst>
          </p:cNvPr>
          <p:cNvSpPr/>
          <p:nvPr/>
        </p:nvSpPr>
        <p:spPr>
          <a:xfrm>
            <a:off x="4561186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343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15B-B50D-4794-97D3-7B09033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2F2-B2FE-44BB-8C5F-0780FE15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Write an assembly program to multiply two numbers one of which is in memory location x and the other is in processor register R1 using booths algorithm. Store the result back in memory location y . Design a RISC based data path for  the above and simulate the same using suitable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9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5D4-4937-4AB4-8E3B-C6AFC088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3" y="365125"/>
            <a:ext cx="10448637" cy="891020"/>
          </a:xfrm>
        </p:spPr>
        <p:txBody>
          <a:bodyPr/>
          <a:lstStyle/>
          <a:p>
            <a:pPr algn="ctr"/>
            <a:r>
              <a:rPr lang="en-IN" b="1" dirty="0"/>
              <a:t>Survey on simulation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B573-345A-4CFB-8461-E51FF4B4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" y="1348508"/>
            <a:ext cx="10448637" cy="4323459"/>
          </a:xfrm>
        </p:spPr>
        <p:txBody>
          <a:bodyPr/>
          <a:lstStyle/>
          <a:p>
            <a:r>
              <a:rPr lang="en-IN" dirty="0"/>
              <a:t>Some of the simulation tools we surveyed on are:</a:t>
            </a:r>
          </a:p>
          <a:p>
            <a:r>
              <a:rPr lang="en-IN" dirty="0"/>
              <a:t>MultiSim – It includes microcontroller simulation as well as integrated import and export features to the printed circuit board layout  software, which makes it easy to use in academia for circuit education.</a:t>
            </a:r>
          </a:p>
          <a:p>
            <a:r>
              <a:rPr lang="en-IN" dirty="0"/>
              <a:t>PySpice- Its an open source python module</a:t>
            </a:r>
          </a:p>
          <a:p>
            <a:pPr marL="0" indent="0">
              <a:buNone/>
            </a:pPr>
            <a:r>
              <a:rPr lang="en-IN" dirty="0"/>
              <a:t>   which interface Python to the Ngspice and Xyce</a:t>
            </a:r>
          </a:p>
          <a:p>
            <a:pPr marL="0" indent="0">
              <a:buNone/>
            </a:pPr>
            <a:r>
              <a:rPr lang="en-IN" dirty="0"/>
              <a:t>   circuit simulators.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436F-4259-4352-A640-EDE364EA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77" y="3259537"/>
            <a:ext cx="3196141" cy="24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1D33-99C6-42DC-9E6C-D3D89AB1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535709"/>
            <a:ext cx="10910455" cy="5641254"/>
          </a:xfrm>
        </p:spPr>
        <p:txBody>
          <a:bodyPr/>
          <a:lstStyle/>
          <a:p>
            <a:r>
              <a:rPr lang="en-IN" dirty="0"/>
              <a:t>Ngspice-Its an open source mixed signal circuit simulator.</a:t>
            </a:r>
          </a:p>
          <a:p>
            <a:r>
              <a:rPr lang="en-IN" dirty="0"/>
              <a:t>Proteus-</a:t>
            </a:r>
            <a:r>
              <a:rPr lang="en-US" dirty="0"/>
              <a:t>a proprietary software </a:t>
            </a:r>
          </a:p>
          <a:p>
            <a:pPr marL="0" indent="0">
              <a:buNone/>
            </a:pPr>
            <a:r>
              <a:rPr lang="en-US" dirty="0"/>
              <a:t>   tool suite used primarily for electronic</a:t>
            </a:r>
          </a:p>
          <a:p>
            <a:pPr marL="0" indent="0">
              <a:buNone/>
            </a:pPr>
            <a:r>
              <a:rPr lang="en-US" dirty="0"/>
              <a:t>   design automation. The software is </a:t>
            </a:r>
          </a:p>
          <a:p>
            <a:pPr marL="0" indent="0">
              <a:buNone/>
            </a:pPr>
            <a:r>
              <a:rPr lang="en-US" dirty="0"/>
              <a:t>   Used mainly by electronic design</a:t>
            </a:r>
          </a:p>
          <a:p>
            <a:pPr marL="0" indent="0">
              <a:buNone/>
            </a:pPr>
            <a:r>
              <a:rPr lang="en-US" dirty="0"/>
              <a:t>   engineers and technicians to create </a:t>
            </a:r>
          </a:p>
          <a:p>
            <a:pPr marL="0" indent="0">
              <a:buNone/>
            </a:pPr>
            <a:r>
              <a:rPr lang="en-US" dirty="0"/>
              <a:t>   schematics and electronic prints for </a:t>
            </a:r>
          </a:p>
          <a:p>
            <a:pPr marL="0" indent="0">
              <a:buNone/>
            </a:pPr>
            <a:r>
              <a:rPr lang="en-US" dirty="0"/>
              <a:t>   manufacturing printed circuit boards.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3521-DC73-427F-9745-3D0C9BA7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82" y="2502305"/>
            <a:ext cx="2112527" cy="3061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C6E69-426F-4313-AB74-FD74CA11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8" y="2502305"/>
            <a:ext cx="2316332" cy="30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BBE7-4DE1-4D5D-B4E6-9A2DF44C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27" y="442118"/>
            <a:ext cx="10744200" cy="5973763"/>
          </a:xfrm>
        </p:spPr>
        <p:txBody>
          <a:bodyPr/>
          <a:lstStyle/>
          <a:p>
            <a:r>
              <a:rPr lang="en-IN" dirty="0"/>
              <a:t>Logisim –It’s a simulator which permits circuits to be designed and simulated using graphical user interface. It’s a java application that can run on both windows and Linux.</a:t>
            </a:r>
          </a:p>
          <a:p>
            <a:r>
              <a:rPr lang="en-IN" dirty="0"/>
              <a:t>We chose Logisim as our simulation tool because :</a:t>
            </a:r>
          </a:p>
          <a:p>
            <a:r>
              <a:rPr lang="en-IN" dirty="0"/>
              <a:t>Provides easy to use graphical environment.</a:t>
            </a:r>
          </a:p>
          <a:p>
            <a:r>
              <a:rPr lang="en-IN" dirty="0"/>
              <a:t>Easy to follow and to  simulate.</a:t>
            </a:r>
          </a:p>
          <a:p>
            <a:r>
              <a:rPr lang="en-IN" dirty="0"/>
              <a:t>Flexible </a:t>
            </a:r>
          </a:p>
          <a:p>
            <a:r>
              <a:rPr lang="en-IN" dirty="0"/>
              <a:t>Unlike most of the simulators it allows the user to edit the circuit during simulation.</a:t>
            </a:r>
          </a:p>
          <a:p>
            <a:r>
              <a:rPr lang="en-IN" dirty="0"/>
              <a:t>It has a much wider set of features and tools.</a:t>
            </a:r>
          </a:p>
          <a:p>
            <a:r>
              <a:rPr lang="en-IN" dirty="0"/>
              <a:t>Has all the required components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51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730D-D05E-48C7-A1A6-402E49E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E2E0-E3C1-46AF-A4F8-51447BAE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Booths algorithm is used to obtain the product of two unsigned numbers by the method of recoding of multiplier.</a:t>
            </a:r>
          </a:p>
          <a:p>
            <a:r>
              <a:rPr lang="en-IN" dirty="0"/>
              <a:t>In this method the multiplier  is recoded from right to left bit by bit. Accordingly the multiplicand is multiplied with the recoded multiplier.</a:t>
            </a:r>
          </a:p>
          <a:p>
            <a:r>
              <a:rPr lang="en-IN" dirty="0"/>
              <a:t>Partial products are obtained in each bit multiplication.</a:t>
            </a:r>
          </a:p>
          <a:p>
            <a:r>
              <a:rPr lang="en-IN" dirty="0"/>
              <a:t>All the partial products will be added in the end to get the required product.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23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3E08-BF71-40D4-B79A-0DB2C8A1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Block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FB90E5-38E7-4B55-B52D-0B9A3E2A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73" y="1550416"/>
            <a:ext cx="4101853" cy="4566297"/>
          </a:xfrm>
        </p:spPr>
      </p:pic>
    </p:spTree>
    <p:extLst>
      <p:ext uri="{BB962C8B-B14F-4D97-AF65-F5344CB8AC3E}">
        <p14:creationId xmlns:p14="http://schemas.microsoft.com/office/powerpoint/2010/main" val="29049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5B3B-ACA3-4395-AB1C-700807A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Functionalities of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1D79-41DE-4261-BA7D-33131FB3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 –flip –flops – To store the multiplicand and multiplier bits .</a:t>
            </a:r>
          </a:p>
          <a:p>
            <a:r>
              <a:rPr lang="en-IN" dirty="0"/>
              <a:t>Comparators – To recode the multiplier.</a:t>
            </a:r>
          </a:p>
          <a:p>
            <a:r>
              <a:rPr lang="en-IN" dirty="0"/>
              <a:t>Shifters - For left shifting .</a:t>
            </a:r>
          </a:p>
          <a:p>
            <a:r>
              <a:rPr lang="en-IN" dirty="0"/>
              <a:t>Registers- To store all the partial products.</a:t>
            </a:r>
          </a:p>
          <a:p>
            <a:r>
              <a:rPr lang="en-IN" dirty="0"/>
              <a:t>Adders – To add all the partial products and to get the required product.</a:t>
            </a:r>
          </a:p>
          <a:p>
            <a:r>
              <a:rPr lang="en-IN" dirty="0"/>
              <a:t>Some other components are :</a:t>
            </a:r>
          </a:p>
          <a:p>
            <a:r>
              <a:rPr lang="en-IN" dirty="0"/>
              <a:t>Counters –  Used to give input to the shifter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64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0D9E-E35C-46BA-99DB-FFCA567B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643370"/>
            <a:ext cx="10515600" cy="4351338"/>
          </a:xfrm>
        </p:spPr>
        <p:txBody>
          <a:bodyPr/>
          <a:lstStyle/>
          <a:p>
            <a:r>
              <a:rPr lang="en-IN" dirty="0"/>
              <a:t>Multiplexers – Takes the recoded multiplier as the input  and multiply with the multiplicand.</a:t>
            </a:r>
          </a:p>
          <a:p>
            <a:r>
              <a:rPr lang="en-IN" dirty="0"/>
              <a:t>Demultiplexers – To store each partial product obtained during each clock pulse into the registers.</a:t>
            </a:r>
          </a:p>
        </p:txBody>
      </p:sp>
    </p:spTree>
    <p:extLst>
      <p:ext uri="{BB962C8B-B14F-4D97-AF65-F5344CB8AC3E}">
        <p14:creationId xmlns:p14="http://schemas.microsoft.com/office/powerpoint/2010/main" val="118719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450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Computer Organization and Architecture Activity</vt:lpstr>
      <vt:lpstr>Problem statement</vt:lpstr>
      <vt:lpstr>Survey on simulation tools</vt:lpstr>
      <vt:lpstr>PowerPoint Presentation</vt:lpstr>
      <vt:lpstr>PowerPoint Presentation</vt:lpstr>
      <vt:lpstr>Brief description</vt:lpstr>
      <vt:lpstr>Block diagram</vt:lpstr>
      <vt:lpstr>Functionalities of the components</vt:lpstr>
      <vt:lpstr>PowerPoint Presentation</vt:lpstr>
      <vt:lpstr>PowerPoint Presentation</vt:lpstr>
      <vt:lpstr>Data-Path 2</vt:lpstr>
      <vt:lpstr>Datapath </vt:lpstr>
      <vt:lpstr>Assembly language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 KODLI</dc:creator>
  <cp:lastModifiedBy>SRUSHTI KODLI</cp:lastModifiedBy>
  <cp:revision>35</cp:revision>
  <dcterms:created xsi:type="dcterms:W3CDTF">2018-11-10T07:50:12Z</dcterms:created>
  <dcterms:modified xsi:type="dcterms:W3CDTF">2018-11-11T19:30:03Z</dcterms:modified>
</cp:coreProperties>
</file>