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aa14a167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aa14a167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c00ecf3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c00ecf3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c00ecf3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c00ecf3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c00ecf32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c00ecf32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c00ecf3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c00ecf3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00ecf3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00ecf3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00ecf32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00ecf32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a14a167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aa14a167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a14a16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a14a16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57600"/>
            <a:ext cx="8520600" cy="17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Open Ended Experiment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13850" y="2735375"/>
            <a:ext cx="507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BookStore Management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131400" y="3911225"/>
            <a:ext cx="37896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By: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Sourabh Jain -	01FE17BCS214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Sudeep G      - 01FE17BCS220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054900" y="1914475"/>
            <a:ext cx="29190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THANK YOU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17700" y="1596900"/>
            <a:ext cx="8520600" cy="21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Create an application in Java for Bookstore Management where the owner can maintain the inventory of items(text books, stationary and newspapers) in the shop and a customer can add different products to their cart and can pay via one of the 3 methods : Cash, Card or Paytm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203400" y="59625"/>
            <a:ext cx="27372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00" y="713275"/>
            <a:ext cx="7691745" cy="43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938" y="152400"/>
            <a:ext cx="763412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628" y="0"/>
            <a:ext cx="75847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2400"/>
            <a:ext cx="816578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52400"/>
            <a:ext cx="800841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921750" y="412100"/>
            <a:ext cx="130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25" y="1916600"/>
            <a:ext cx="3183925" cy="29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625" y="2462524"/>
            <a:ext cx="3491775" cy="19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1860950" y="1268850"/>
            <a:ext cx="1360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W</a:t>
            </a:r>
            <a:r>
              <a:rPr lang="en"/>
              <a:t>indow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5679925" y="1274425"/>
            <a:ext cx="20997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r>
              <a:rPr lang="en"/>
              <a:t> Window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7175"/>
            <a:ext cx="4133174" cy="47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97175"/>
            <a:ext cx="4277601" cy="474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1403750" y="49650"/>
            <a:ext cx="15297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 Window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6030550" y="32975"/>
            <a:ext cx="1360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W</a:t>
            </a:r>
            <a:r>
              <a:rPr lang="en"/>
              <a:t>indow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150" y="685150"/>
            <a:ext cx="5369701" cy="41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3717325" y="208525"/>
            <a:ext cx="1743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</a:t>
            </a:r>
            <a:r>
              <a:rPr lang="en"/>
              <a:t> Window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