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da349a4a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da349a4ad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bda349a4ad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IN" b="1">
                <a:solidFill>
                  <a:srgbClr val="2F5496"/>
                </a:solidFill>
              </a:rPr>
              <a:t>Model Thinking</a:t>
            </a:r>
            <a:br>
              <a:rPr lang="en-IN" b="1">
                <a:solidFill>
                  <a:srgbClr val="2F5496"/>
                </a:solidFill>
              </a:rPr>
            </a:br>
            <a:r>
              <a:rPr lang="en-IN" sz="4800" b="1"/>
              <a:t>Term Paper Presentation</a:t>
            </a:r>
            <a:endParaRPr sz="4800" b="1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4050275"/>
            <a:ext cx="9144000" cy="212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 b="1" dirty="0"/>
              <a:t>Paper </a:t>
            </a:r>
            <a:r>
              <a:rPr lang="en-IN" sz="2800" b="1" dirty="0" smtClean="0"/>
              <a:t>Title</a:t>
            </a:r>
            <a:endParaRPr lang="en-IN" sz="2800" b="1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 dirty="0" smtClean="0"/>
              <a:t>Educational Model: A new approach for Indian Education System</a:t>
            </a:r>
            <a:endParaRPr lang="en-IN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 b="1" dirty="0" smtClean="0"/>
              <a:t>Name: </a:t>
            </a:r>
            <a:r>
              <a:rPr lang="en-IN" sz="2800" dirty="0" smtClean="0"/>
              <a:t>Sourabh Jain</a:t>
            </a:r>
            <a:endParaRPr lang="en-IN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 b="1" dirty="0" smtClean="0"/>
              <a:t>SRN</a:t>
            </a:r>
            <a:r>
              <a:rPr lang="en-IN" sz="2800" dirty="0" smtClean="0"/>
              <a:t>: 01FE17BCS214</a:t>
            </a:r>
            <a:endParaRPr sz="2800" dirty="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4774" y="549275"/>
            <a:ext cx="40481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IN" sz="6000" b="1">
                <a:solidFill>
                  <a:srgbClr val="2F5496"/>
                </a:solidFill>
              </a:rPr>
              <a:t>Introduction</a:t>
            </a:r>
            <a:endParaRPr sz="6000" b="1">
              <a:solidFill>
                <a:srgbClr val="2F5496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lnSpc>
                <a:spcPct val="115000"/>
              </a:lnSpc>
              <a:spcBef>
                <a:spcPts val="0"/>
              </a:spcBef>
              <a:buSzPts val="2500"/>
            </a:pPr>
            <a:r>
              <a:rPr lang="en-US" sz="2500" dirty="0"/>
              <a:t>Education </a:t>
            </a:r>
            <a:r>
              <a:rPr lang="en-US" sz="2500" dirty="0" smtClean="0"/>
              <a:t>systems </a:t>
            </a:r>
            <a:r>
              <a:rPr lang="en-US" sz="2500" dirty="0"/>
              <a:t>p</a:t>
            </a:r>
            <a:r>
              <a:rPr lang="en-US" sz="2500" dirty="0" smtClean="0"/>
              <a:t>lay </a:t>
            </a:r>
            <a:r>
              <a:rPr lang="en-US" sz="2500" dirty="0"/>
              <a:t>an important role in shaping one’s life and the way </a:t>
            </a:r>
            <a:r>
              <a:rPr lang="en-US" sz="2500" dirty="0" smtClean="0"/>
              <a:t>     one </a:t>
            </a:r>
            <a:r>
              <a:rPr lang="en-US" sz="2500" dirty="0"/>
              <a:t>perceives the </a:t>
            </a:r>
            <a:r>
              <a:rPr lang="en-US" sz="2500" dirty="0" smtClean="0"/>
              <a:t>world</a:t>
            </a:r>
          </a:p>
          <a:p>
            <a:pPr marL="342900" algn="just">
              <a:lnSpc>
                <a:spcPct val="115000"/>
              </a:lnSpc>
              <a:spcBef>
                <a:spcPts val="0"/>
              </a:spcBef>
              <a:buSzPts val="2500"/>
            </a:pPr>
            <a:r>
              <a:rPr lang="en-US" sz="2500" dirty="0"/>
              <a:t>The present Indian Education System has a variety of holes in its </a:t>
            </a:r>
            <a:r>
              <a:rPr lang="en-US" sz="2500" dirty="0" smtClean="0"/>
              <a:t>strategy</a:t>
            </a:r>
          </a:p>
          <a:p>
            <a:pPr marL="342900" algn="just">
              <a:lnSpc>
                <a:spcPct val="115000"/>
              </a:lnSpc>
              <a:spcBef>
                <a:spcPts val="0"/>
              </a:spcBef>
              <a:buSzPts val="2500"/>
            </a:pPr>
            <a:r>
              <a:rPr lang="en-US" sz="2500" dirty="0"/>
              <a:t>The education provided to students is usually academic and lacks practicality. </a:t>
            </a:r>
            <a:endParaRPr lang="en-US" sz="2500" dirty="0" smtClean="0"/>
          </a:p>
          <a:p>
            <a:pPr marL="342900" algn="just">
              <a:lnSpc>
                <a:spcPct val="115000"/>
              </a:lnSpc>
              <a:spcBef>
                <a:spcPts val="0"/>
              </a:spcBef>
              <a:buSzPts val="2500"/>
            </a:pPr>
            <a:r>
              <a:rPr lang="en-US" sz="2500" dirty="0"/>
              <a:t>Most of the parents now a day look for a private school and prefer not to send their child to a government </a:t>
            </a:r>
            <a:r>
              <a:rPr lang="en-US" sz="2500" dirty="0" smtClean="0"/>
              <a:t>school due to lack of facilities.</a:t>
            </a:r>
          </a:p>
          <a:p>
            <a:pPr marL="342900" algn="just">
              <a:lnSpc>
                <a:spcPct val="115000"/>
              </a:lnSpc>
              <a:spcBef>
                <a:spcPts val="0"/>
              </a:spcBef>
              <a:buSzPts val="2500"/>
            </a:pPr>
            <a:r>
              <a:rPr lang="en-US" sz="2500" dirty="0"/>
              <a:t>Hence, Education has to have a better model to minimize the gaps in the present education system by improvising the current model</a:t>
            </a:r>
            <a:endParaRPr sz="25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Educational Model: A </a:t>
            </a:r>
            <a:r>
              <a:rPr lang="en-IN" dirty="0"/>
              <a:t>Model for </a:t>
            </a:r>
            <a:r>
              <a:rPr lang="en-IN" dirty="0" smtClean="0"/>
              <a:t>Indian Education System</a:t>
            </a:r>
            <a:endParaRPr dirty="0"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IN" sz="6000" b="1" dirty="0">
                <a:solidFill>
                  <a:srgbClr val="2F5496"/>
                </a:solidFill>
              </a:rPr>
              <a:t>Methodology</a:t>
            </a:r>
            <a:endParaRPr sz="6000" b="1" dirty="0">
              <a:solidFill>
                <a:srgbClr val="2F5496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1658938" algn="l"/>
              </a:tabLst>
            </a:pPr>
            <a:r>
              <a:rPr lang="en-US" sz="2500" dirty="0"/>
              <a:t>Correctly divide the curriculum based on both online and offline mode of learning – Colonel Blotto </a:t>
            </a:r>
            <a:endParaRPr lang="en-US" sz="2500" dirty="0" smtClean="0"/>
          </a:p>
          <a:p>
            <a:pPr>
              <a:tabLst>
                <a:tab pos="1658938" algn="l"/>
              </a:tabLst>
            </a:pPr>
            <a:r>
              <a:rPr lang="en-US" sz="2500" dirty="0" smtClean="0"/>
              <a:t>Overcrowding in Schools and colleges – Tipping Point</a:t>
            </a:r>
          </a:p>
          <a:p>
            <a:pPr>
              <a:tabLst>
                <a:tab pos="1658938" algn="l"/>
              </a:tabLst>
            </a:pPr>
            <a:r>
              <a:rPr lang="en-US" sz="2500" dirty="0" smtClean="0"/>
              <a:t>Selection of Domains(or Streams) from 8</a:t>
            </a:r>
            <a:r>
              <a:rPr lang="en-US" sz="2500" baseline="30000" dirty="0" smtClean="0"/>
              <a:t>th</a:t>
            </a:r>
            <a:r>
              <a:rPr lang="en-US" sz="2500" dirty="0" smtClean="0"/>
              <a:t> and proper counseling is required – Standing Ovation Model</a:t>
            </a:r>
          </a:p>
          <a:p>
            <a:pPr>
              <a:tabLst>
                <a:tab pos="1658938" algn="l"/>
              </a:tabLst>
            </a:pPr>
            <a:r>
              <a:rPr lang="en-US" sz="2500" dirty="0" smtClean="0"/>
              <a:t>Introduction to Indian classics (like Adventure of tom sawyer) – Social Model</a:t>
            </a:r>
          </a:p>
          <a:p>
            <a:pPr>
              <a:tabLst>
                <a:tab pos="1658938" algn="l"/>
              </a:tabLst>
            </a:pPr>
            <a:r>
              <a:rPr lang="en-US" sz="2500" dirty="0" smtClean="0"/>
              <a:t>Negative Marking in all competitive exams – Random walk and Luck</a:t>
            </a:r>
          </a:p>
        </p:txBody>
      </p:sp>
      <p:sp>
        <p:nvSpPr>
          <p:cNvPr id="7" name="Google Shape;98;p1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Educational Model: A </a:t>
            </a:r>
            <a:r>
              <a:rPr lang="en-IN" dirty="0"/>
              <a:t>Model for </a:t>
            </a:r>
            <a:r>
              <a:rPr lang="en-IN" dirty="0" smtClean="0"/>
              <a:t>Indian Education System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dirty="0">
                <a:solidFill>
                  <a:srgbClr val="2F5496"/>
                </a:solidFill>
              </a:rPr>
              <a:t>Methodology(Contd</a:t>
            </a:r>
            <a:r>
              <a:rPr lang="en-IN" sz="6000" b="1" dirty="0" smtClean="0">
                <a:solidFill>
                  <a:srgbClr val="2F5496"/>
                </a:solidFill>
              </a:rPr>
              <a:t>.,)</a:t>
            </a:r>
            <a:endParaRPr dirty="0"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pic>
        <p:nvPicPr>
          <p:cNvPr id="7" name="Picture 6" descr="C:\Users\LENOVO\Desktop\Educational Modal1.pn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72" y="1615603"/>
            <a:ext cx="7876055" cy="46326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Educational Model: A </a:t>
            </a:r>
            <a:r>
              <a:rPr lang="en-IN" dirty="0"/>
              <a:t>Model for </a:t>
            </a:r>
            <a:r>
              <a:rPr lang="en-IN" dirty="0" smtClean="0"/>
              <a:t>Indian Education System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IN" sz="6000" b="1">
                <a:solidFill>
                  <a:srgbClr val="2F5496"/>
                </a:solidFill>
              </a:rPr>
              <a:t>Formal Models</a:t>
            </a:r>
            <a:endParaRPr sz="6000" b="1">
              <a:solidFill>
                <a:srgbClr val="2F5496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971773" y="5846525"/>
            <a:ext cx="346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600" dirty="0"/>
              <a:t>     Fig 1.  </a:t>
            </a:r>
            <a:r>
              <a:rPr lang="en-IN" sz="1600" dirty="0" smtClean="0"/>
              <a:t>PG</a:t>
            </a:r>
            <a:endParaRPr sz="1600"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7121089" y="5846525"/>
            <a:ext cx="346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600" dirty="0"/>
              <a:t>  Fig 2.  </a:t>
            </a:r>
            <a:r>
              <a:rPr lang="en-IN" sz="1600" dirty="0" smtClean="0"/>
              <a:t>TS</a:t>
            </a:r>
            <a:endParaRPr sz="1600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954" y="1421424"/>
            <a:ext cx="4831080" cy="416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0999" y="1421424"/>
            <a:ext cx="4413890" cy="3987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Educational Model: A </a:t>
            </a:r>
            <a:r>
              <a:rPr lang="en-IN" dirty="0"/>
              <a:t>Model for </a:t>
            </a:r>
            <a:r>
              <a:rPr lang="en-IN" dirty="0" smtClean="0"/>
              <a:t>Indian Education System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IN" sz="6000" b="1" dirty="0">
                <a:solidFill>
                  <a:srgbClr val="2F5496"/>
                </a:solidFill>
              </a:rPr>
              <a:t>Fertility</a:t>
            </a:r>
            <a:endParaRPr sz="6000" b="1" dirty="0">
              <a:solidFill>
                <a:srgbClr val="2F5496"/>
              </a:solidFill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The present model is build based on the type of people living in India and includes most of the aspects of Indian culture.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The model is designed for the Indian education systems by considers various gaps present in Current Indian Education and provides solutions to the problems faced by the Indian Education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Therefore, the model is specific for Indian education and hence, it is not applicable for any other domains.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6" name="Google Shape;9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Educational Model: A </a:t>
            </a:r>
            <a:r>
              <a:rPr lang="en-IN" dirty="0"/>
              <a:t>Model for </a:t>
            </a:r>
            <a:r>
              <a:rPr lang="en-IN" dirty="0" smtClean="0"/>
              <a:t>Indian Education System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IN" sz="6000" b="1" dirty="0">
                <a:solidFill>
                  <a:srgbClr val="2F5496"/>
                </a:solidFill>
              </a:rPr>
              <a:t>Conclusion </a:t>
            </a:r>
            <a:endParaRPr sz="6000" b="1" dirty="0">
              <a:solidFill>
                <a:srgbClr val="2F5496"/>
              </a:solidFill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>
              <a:spcBef>
                <a:spcPts val="0"/>
              </a:spcBef>
            </a:pPr>
            <a:r>
              <a:rPr lang="en-US" sz="2500" dirty="0"/>
              <a:t>The model tries to fill the gaps in the current Indian education system. </a:t>
            </a:r>
            <a:endParaRPr lang="en-US" sz="2500" dirty="0" smtClean="0"/>
          </a:p>
          <a:p>
            <a:pPr marL="571500">
              <a:spcBef>
                <a:spcPts val="0"/>
              </a:spcBef>
            </a:pPr>
            <a:r>
              <a:rPr lang="en-US" sz="2500" dirty="0" smtClean="0"/>
              <a:t>It </a:t>
            </a:r>
            <a:r>
              <a:rPr lang="en-US" sz="2500" dirty="0"/>
              <a:t>suggests various new policies that can be implemented in the present education system. </a:t>
            </a:r>
            <a:endParaRPr lang="en-US" sz="2500" dirty="0" smtClean="0"/>
          </a:p>
          <a:p>
            <a:pPr marL="571500">
              <a:spcBef>
                <a:spcPts val="0"/>
              </a:spcBef>
            </a:pPr>
            <a:r>
              <a:rPr lang="en-US" sz="2500" dirty="0" smtClean="0"/>
              <a:t>The </a:t>
            </a:r>
            <a:r>
              <a:rPr lang="en-US" sz="2500" dirty="0"/>
              <a:t>proposed model aims at universalization of the current system to remove confusion and making the system transparent irrespective of the state education. </a:t>
            </a:r>
            <a:endParaRPr lang="en-US" sz="2500" dirty="0" smtClean="0"/>
          </a:p>
          <a:p>
            <a:pPr marL="571500">
              <a:spcBef>
                <a:spcPts val="0"/>
              </a:spcBef>
            </a:pPr>
            <a:r>
              <a:rPr lang="en-US" sz="2500" dirty="0" smtClean="0"/>
              <a:t>It </a:t>
            </a:r>
            <a:r>
              <a:rPr lang="en-US" sz="2500" dirty="0"/>
              <a:t>also makes use of online and offline hybrid teaching in school and college education. </a:t>
            </a:r>
            <a:endParaRPr lang="en-US" sz="2500" dirty="0" smtClean="0"/>
          </a:p>
          <a:p>
            <a:pPr marL="571500">
              <a:spcBef>
                <a:spcPts val="0"/>
              </a:spcBef>
            </a:pPr>
            <a:r>
              <a:rPr lang="en-US" sz="2500" dirty="0" smtClean="0"/>
              <a:t>Hybrid </a:t>
            </a:r>
            <a:r>
              <a:rPr lang="en-US" sz="2500" dirty="0"/>
              <a:t>teaching might not only be beneficial to improve the standard of curricula teaching but also has an essential functional significance for enhancing students' self-learning skills. </a:t>
            </a: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9458325" y="5574159"/>
            <a:ext cx="1700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you. 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Educational Model: A </a:t>
            </a:r>
            <a:r>
              <a:rPr lang="en-IN" dirty="0"/>
              <a:t>Model for </a:t>
            </a:r>
            <a:r>
              <a:rPr lang="en-IN" dirty="0" smtClean="0"/>
              <a:t>Indian Education System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444</Words>
  <Application>Microsoft Office PowerPoint</Application>
  <PresentationFormat>Widescreen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Model Thinking Term Paper Presentation</vt:lpstr>
      <vt:lpstr>Introduction</vt:lpstr>
      <vt:lpstr>Methodology</vt:lpstr>
      <vt:lpstr>Methodology(Contd.,)</vt:lpstr>
      <vt:lpstr>Formal Models</vt:lpstr>
      <vt:lpstr>Fertility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Thinking Term Paper Presentation</dc:title>
  <cp:lastModifiedBy>Sourabh Jain</cp:lastModifiedBy>
  <cp:revision>7</cp:revision>
  <dcterms:modified xsi:type="dcterms:W3CDTF">2021-02-19T17:06:14Z</dcterms:modified>
</cp:coreProperties>
</file>