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9ACF64-C543-4008-A76C-077786D5C3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 data 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5EA3A3-F844-4953-A4F0-BE2F0CFA2C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11/25/2021 12:52:54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2" name="slide2">
            <a:extLst>
              <a:ext uri="{FF2B5EF4-FFF2-40B4-BE49-F238E27FC236}">
                <a16:creationId xmlns:a16="http://schemas.microsoft.com/office/drawing/2014/main" id="{7685A887-EE63-4B86-B35A-8870470B57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841"/>
            <a:ext cx="12192000" cy="53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0F6FDC93-769C-4E0B-921F-8CAEFC095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841"/>
            <a:ext cx="12192000" cy="53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880ED84F-C76C-499D-8CF7-5ADF6A294F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841"/>
            <a:ext cx="12192000" cy="53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A2B7B366-86A8-44BD-AAF4-C4B9444B4F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841"/>
            <a:ext cx="12192000" cy="53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2021-11-24T19:22:55Z</dcterms:created>
  <dcterms:modified xsi:type="dcterms:W3CDTF">2021-11-24T19:22:55Z</dcterms:modified>
</cp:coreProperties>
</file>