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 id="262" r:id="rId8"/>
    <p:sldId id="267" r:id="rId9"/>
    <p:sldId id="268" r:id="rId10"/>
    <p:sldId id="265"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23BF71-38B7-8642-BFCE-EDAE9BD0CBAF}" type="datetimeFigureOut">
              <a:rPr lang="en-US" dirty="0"/>
              <a:t>11/29/2024</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025CB-9D18-264E-A945-2D020344C9DA}" type="datetimeFigureOut">
              <a:rPr lang="en-US" dirty="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7EFB6C-7E96-8F41-8872-189CA1C59F84}" type="datetimeFigureOut">
              <a:rPr lang="en-US" dirty="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81CDE-9BE7-C544-8ACB-7077DFC4270F}" type="datetimeFigureOut">
              <a:rPr lang="en-US" dirty="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BA285-9698-1B45-8319-D90A8C63F150}" type="datetimeFigureOut">
              <a:rPr lang="en-US" dirty="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86CD42-43FF-B740-998F-DCC3802C4CE3}" type="datetimeFigureOut">
              <a:rPr lang="en-US" dirty="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0FFBD-2EE4-8547-BBAE-A1AC91C8D77E}" type="datetimeFigureOut">
              <a:rPr lang="en-US" dirty="0"/>
              <a:t>11/29/2024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5A2352-D7AC-F242-9256-A4477BCBF354}" type="datetimeFigureOut">
              <a:rPr lang="en-US" dirty="0"/>
              <a:t>11/29/2024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CFC6A-9AE6-404D-9FDD-168B477B9C90}" type="datetimeFigureOut">
              <a:rPr lang="en-US" dirty="0"/>
              <a:t>11/29/2024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CFCDFD-B4CF-A241-8D71-E814B10BEAF4}" type="datetimeFigureOut">
              <a:rPr lang="en-US" dirty="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26A7B589-FD4B-7E46-869A-CBADC5FC564E}" type="datetimeFigureOut">
              <a:rPr lang="en-US" dirty="0"/>
              <a:t>11/29/2024</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CD8A92E-5FF9-8143-81B3-CCB531513398}" type="datetimeFigureOut">
              <a:rPr lang="en-US" dirty="0"/>
              <a:t>11/29/2024</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1.jpeg">
            <a:extLst>
              <a:ext uri="{FF2B5EF4-FFF2-40B4-BE49-F238E27FC236}">
                <a16:creationId xmlns:a16="http://schemas.microsoft.com/office/drawing/2014/main" id="{626D7A75-4FFA-245A-8D76-5F0A462E5307}"/>
              </a:ext>
            </a:extLst>
          </p:cNvPr>
          <p:cNvPicPr>
            <a:picLocks noChangeAspect="1"/>
          </p:cNvPicPr>
          <p:nvPr/>
        </p:nvPicPr>
        <p:blipFill>
          <a:blip r:embed="rId2" cstate="print"/>
          <a:stretch>
            <a:fillRect/>
          </a:stretch>
        </p:blipFill>
        <p:spPr>
          <a:xfrm>
            <a:off x="5119917" y="921250"/>
            <a:ext cx="1409742" cy="1126924"/>
          </a:xfrm>
          <a:prstGeom prst="rect">
            <a:avLst/>
          </a:prstGeom>
        </p:spPr>
      </p:pic>
      <p:sp>
        <p:nvSpPr>
          <p:cNvPr id="9" name="TextBox 8">
            <a:extLst>
              <a:ext uri="{FF2B5EF4-FFF2-40B4-BE49-F238E27FC236}">
                <a16:creationId xmlns:a16="http://schemas.microsoft.com/office/drawing/2014/main" id="{541DDFE4-3578-E80D-E1F5-CED02DC42F15}"/>
              </a:ext>
            </a:extLst>
          </p:cNvPr>
          <p:cNvSpPr txBox="1"/>
          <p:nvPr/>
        </p:nvSpPr>
        <p:spPr>
          <a:xfrm>
            <a:off x="411982" y="184276"/>
            <a:ext cx="11465170" cy="369332"/>
          </a:xfrm>
          <a:prstGeom prst="rect">
            <a:avLst/>
          </a:prstGeom>
          <a:noFill/>
        </p:spPr>
        <p:txBody>
          <a:bodyPr wrap="square">
            <a:spAutoFit/>
          </a:bodyPr>
          <a:lstStyle/>
          <a:p>
            <a:pPr marL="0" marR="0" algn="ctr">
              <a:spcBef>
                <a:spcPts val="0"/>
              </a:spcBef>
              <a:spcAft>
                <a:spcPts val="0"/>
              </a:spcAft>
            </a:pPr>
            <a:r>
              <a:rPr lang="en-US" sz="1800" b="1" dirty="0">
                <a:effectLst/>
                <a:latin typeface="Times New Roman" panose="02020603050405020304" pitchFamily="18" charset="0"/>
                <a:ea typeface="Times New Roman" panose="02020603050405020304" pitchFamily="18" charset="0"/>
              </a:rPr>
              <a:t>PADMABHOOSHAN</a:t>
            </a:r>
            <a:r>
              <a:rPr lang="en-US" sz="1800" b="1" spc="-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DR.VASANTRAODADA</a:t>
            </a:r>
            <a:r>
              <a:rPr lang="en-US" sz="1800" b="1" spc="-7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SHETKARI</a:t>
            </a:r>
            <a:r>
              <a:rPr lang="en-US" sz="1800" b="1" spc="-6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SHIKSHAN</a:t>
            </a:r>
            <a:r>
              <a:rPr lang="en-US" sz="1800" b="1" spc="-6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MANDAL’S</a:t>
            </a:r>
          </a:p>
        </p:txBody>
      </p:sp>
      <p:sp>
        <p:nvSpPr>
          <p:cNvPr id="11" name="TextBox 10">
            <a:extLst>
              <a:ext uri="{FF2B5EF4-FFF2-40B4-BE49-F238E27FC236}">
                <a16:creationId xmlns:a16="http://schemas.microsoft.com/office/drawing/2014/main" id="{28244BAE-D227-20F3-31F9-29092BFB3E30}"/>
              </a:ext>
            </a:extLst>
          </p:cNvPr>
          <p:cNvSpPr txBox="1"/>
          <p:nvPr/>
        </p:nvSpPr>
        <p:spPr>
          <a:xfrm>
            <a:off x="411982" y="553608"/>
            <a:ext cx="11465170" cy="369332"/>
          </a:xfrm>
          <a:prstGeom prst="rect">
            <a:avLst/>
          </a:prstGeom>
          <a:noFill/>
        </p:spPr>
        <p:txBody>
          <a:bodyPr wrap="square">
            <a:spAutoFit/>
          </a:bodyPr>
          <a:lstStyle/>
          <a:p>
            <a:pPr marL="260985" marR="146050" algn="ctr">
              <a:spcBef>
                <a:spcPts val="0"/>
              </a:spcBef>
              <a:spcAft>
                <a:spcPts val="0"/>
              </a:spcAft>
            </a:pPr>
            <a:r>
              <a:rPr lang="en-US" sz="1800" b="1" dirty="0">
                <a:effectLst/>
                <a:latin typeface="Times New Roman" panose="02020603050405020304" pitchFamily="18" charset="0"/>
                <a:ea typeface="Times New Roman" panose="02020603050405020304" pitchFamily="18" charset="0"/>
              </a:rPr>
              <a:t>PADMABHOOSHAN</a:t>
            </a:r>
            <a:r>
              <a:rPr lang="en-US" sz="1800" b="1"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VASANTRAODADA</a:t>
            </a:r>
            <a:r>
              <a:rPr lang="en-US" sz="1800" b="1" spc="-3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PATIL</a:t>
            </a:r>
            <a:r>
              <a:rPr lang="en-US" sz="1800" b="1" spc="-3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INSTITUTE</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6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TECHNOLOGY,BUDHGAON</a:t>
            </a:r>
            <a:r>
              <a:rPr lang="en-US" sz="1800" b="1"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(SANGLI)</a:t>
            </a:r>
          </a:p>
        </p:txBody>
      </p:sp>
      <p:sp>
        <p:nvSpPr>
          <p:cNvPr id="13" name="TextBox 12">
            <a:extLst>
              <a:ext uri="{FF2B5EF4-FFF2-40B4-BE49-F238E27FC236}">
                <a16:creationId xmlns:a16="http://schemas.microsoft.com/office/drawing/2014/main" id="{0AD657E7-999D-4E22-F92F-0A93DC56A89C}"/>
              </a:ext>
            </a:extLst>
          </p:cNvPr>
          <p:cNvSpPr txBox="1"/>
          <p:nvPr/>
        </p:nvSpPr>
        <p:spPr>
          <a:xfrm>
            <a:off x="2671376" y="2053220"/>
            <a:ext cx="6476810" cy="400110"/>
          </a:xfrm>
          <a:prstGeom prst="rect">
            <a:avLst/>
          </a:prstGeom>
          <a:noFill/>
        </p:spPr>
        <p:txBody>
          <a:bodyPr wrap="square">
            <a:spAutoFit/>
          </a:bodyPr>
          <a:lstStyle/>
          <a:p>
            <a:pPr algn="ctr"/>
            <a:r>
              <a:rPr lang="en-US" sz="2000" dirty="0">
                <a:effectLst/>
                <a:latin typeface="Times New Roman" panose="02020603050405020304" pitchFamily="18" charset="0"/>
                <a:ea typeface="Times New Roman" panose="02020603050405020304" pitchFamily="18" charset="0"/>
              </a:rPr>
              <a:t>A</a:t>
            </a:r>
            <a:r>
              <a:rPr lang="en-US" sz="20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SYNOPSIS</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ON</a:t>
            </a:r>
            <a:endParaRPr lang="en-US" dirty="0"/>
          </a:p>
        </p:txBody>
      </p:sp>
      <p:sp>
        <p:nvSpPr>
          <p:cNvPr id="15" name="TextBox 14">
            <a:extLst>
              <a:ext uri="{FF2B5EF4-FFF2-40B4-BE49-F238E27FC236}">
                <a16:creationId xmlns:a16="http://schemas.microsoft.com/office/drawing/2014/main" id="{C490EF7D-A9AB-DFAE-C601-AD864ED6504E}"/>
              </a:ext>
            </a:extLst>
          </p:cNvPr>
          <p:cNvSpPr txBox="1"/>
          <p:nvPr/>
        </p:nvSpPr>
        <p:spPr>
          <a:xfrm>
            <a:off x="2873829" y="2818656"/>
            <a:ext cx="6274357" cy="369332"/>
          </a:xfrm>
          <a:prstGeom prst="rect">
            <a:avLst/>
          </a:prstGeom>
          <a:noFill/>
        </p:spPr>
        <p:txBody>
          <a:bodyPr wrap="square">
            <a:spAutoFit/>
          </a:bodyPr>
          <a:lstStyle/>
          <a:p>
            <a:pPr marL="0" marR="2359025" algn="r">
              <a:spcBef>
                <a:spcPts val="0"/>
              </a:spcBef>
              <a:spcAft>
                <a:spcPts val="0"/>
              </a:spcAft>
            </a:pPr>
            <a:r>
              <a:rPr lang="en-US" sz="1800" b="1" dirty="0">
                <a:effectLst/>
                <a:latin typeface="Times New Roman" panose="02020603050405020304" pitchFamily="18" charset="0"/>
                <a:ea typeface="Times New Roman" panose="02020603050405020304" pitchFamily="18" charset="0"/>
              </a:rPr>
              <a:t>SUBMITTED</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BY</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t>
            </a:r>
          </a:p>
        </p:txBody>
      </p:sp>
      <p:sp>
        <p:nvSpPr>
          <p:cNvPr id="17" name="TextBox 16">
            <a:extLst>
              <a:ext uri="{FF2B5EF4-FFF2-40B4-BE49-F238E27FC236}">
                <a16:creationId xmlns:a16="http://schemas.microsoft.com/office/drawing/2014/main" id="{A6E1EE65-8A42-FD61-4442-10DFEAD4E749}"/>
              </a:ext>
            </a:extLst>
          </p:cNvPr>
          <p:cNvSpPr txBox="1"/>
          <p:nvPr/>
        </p:nvSpPr>
        <p:spPr>
          <a:xfrm>
            <a:off x="2671376" y="2453330"/>
            <a:ext cx="6306825" cy="400110"/>
          </a:xfrm>
          <a:prstGeom prst="rect">
            <a:avLst/>
          </a:prstGeom>
          <a:noFill/>
        </p:spPr>
        <p:txBody>
          <a:bodyPr wrap="square">
            <a:spAutoFit/>
          </a:bodyPr>
          <a:lstStyle/>
          <a:p>
            <a:pPr marL="260985" marR="142875" algn="ctr">
              <a:spcBef>
                <a:spcPts val="1115"/>
              </a:spcBef>
              <a:spcAft>
                <a:spcPts val="0"/>
              </a:spcAft>
            </a:pPr>
            <a:r>
              <a:rPr lang="en-US" sz="2000" b="1" dirty="0">
                <a:effectLst/>
                <a:latin typeface="Times New Roman" panose="02020603050405020304" pitchFamily="18" charset="0"/>
                <a:ea typeface="Times New Roman" panose="02020603050405020304" pitchFamily="18" charset="0"/>
              </a:rPr>
              <a:t>“Farm-mart”</a:t>
            </a:r>
          </a:p>
        </p:txBody>
      </p:sp>
      <p:graphicFrame>
        <p:nvGraphicFramePr>
          <p:cNvPr id="20" name="Table 19">
            <a:extLst>
              <a:ext uri="{FF2B5EF4-FFF2-40B4-BE49-F238E27FC236}">
                <a16:creationId xmlns:a16="http://schemas.microsoft.com/office/drawing/2014/main" id="{3D287697-9DA9-948D-FD15-8951DA2F3541}"/>
              </a:ext>
            </a:extLst>
          </p:cNvPr>
          <p:cNvGraphicFramePr>
            <a:graphicFrameLocks noGrp="1"/>
          </p:cNvGraphicFramePr>
          <p:nvPr>
            <p:extLst>
              <p:ext uri="{D42A27DB-BD31-4B8C-83A1-F6EECF244321}">
                <p14:modId xmlns:p14="http://schemas.microsoft.com/office/powerpoint/2010/main" val="2071923599"/>
              </p:ext>
            </p:extLst>
          </p:nvPr>
        </p:nvGraphicFramePr>
        <p:xfrm>
          <a:off x="2127008" y="3284403"/>
          <a:ext cx="746821" cy="1352427"/>
        </p:xfrm>
        <a:graphic>
          <a:graphicData uri="http://schemas.openxmlformats.org/drawingml/2006/table">
            <a:tbl>
              <a:tblPr firstRow="1" firstCol="1" lastRow="1" lastCol="1" bandRow="1" bandCol="1">
                <a:tableStyleId>{5940675A-B579-460E-94D1-54222C63F5DA}</a:tableStyleId>
              </a:tblPr>
              <a:tblGrid>
                <a:gridCol w="746821">
                  <a:extLst>
                    <a:ext uri="{9D8B030D-6E8A-4147-A177-3AD203B41FA5}">
                      <a16:colId xmlns:a16="http://schemas.microsoft.com/office/drawing/2014/main" val="1773304560"/>
                    </a:ext>
                  </a:extLst>
                </a:gridCol>
              </a:tblGrid>
              <a:tr h="270148">
                <a:tc>
                  <a:txBody>
                    <a:bodyPr/>
                    <a:lstStyle/>
                    <a:p>
                      <a:pPr marL="142240" marR="135255" algn="ctr">
                        <a:lnSpc>
                          <a:spcPts val="1280"/>
                        </a:lnSpc>
                        <a:spcBef>
                          <a:spcPts val="0"/>
                        </a:spcBef>
                        <a:spcAft>
                          <a:spcPts val="0"/>
                        </a:spcAft>
                      </a:pPr>
                      <a:r>
                        <a:rPr lang="en-US" sz="1200">
                          <a:effectLst/>
                        </a:rPr>
                        <a:t>Sr.</a:t>
                      </a:r>
                      <a:r>
                        <a:rPr lang="en-US" sz="1200" spc="-30">
                          <a:effectLst/>
                        </a:rPr>
                        <a:t> </a:t>
                      </a:r>
                      <a:r>
                        <a:rPr lang="en-US" sz="1200">
                          <a:effectLst/>
                        </a:rPr>
                        <a:t>No</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60231256"/>
                  </a:ext>
                </a:extLst>
              </a:tr>
              <a:tr h="270148">
                <a:tc>
                  <a:txBody>
                    <a:bodyPr/>
                    <a:lstStyle/>
                    <a:p>
                      <a:pPr marL="16510" marR="0" algn="ctr">
                        <a:lnSpc>
                          <a:spcPts val="1280"/>
                        </a:lnSpc>
                        <a:spcBef>
                          <a:spcPts val="0"/>
                        </a:spcBef>
                        <a:spcAft>
                          <a:spcPts val="0"/>
                        </a:spcAft>
                      </a:pPr>
                      <a:r>
                        <a:rPr lang="en-US" sz="1200">
                          <a:effectLst/>
                        </a:rPr>
                        <a:t>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62363617"/>
                  </a:ext>
                </a:extLst>
              </a:tr>
              <a:tr h="268459">
                <a:tc>
                  <a:txBody>
                    <a:bodyPr/>
                    <a:lstStyle/>
                    <a:p>
                      <a:pPr marL="16510" marR="0" algn="ctr">
                        <a:lnSpc>
                          <a:spcPts val="1270"/>
                        </a:lnSpc>
                        <a:spcBef>
                          <a:spcPts val="0"/>
                        </a:spcBef>
                        <a:spcAft>
                          <a:spcPts val="0"/>
                        </a:spcAft>
                      </a:pPr>
                      <a:r>
                        <a:rPr lang="en-US" sz="1200">
                          <a:effectLst/>
                        </a:rPr>
                        <a:t>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429238689"/>
                  </a:ext>
                </a:extLst>
              </a:tr>
              <a:tr h="270148">
                <a:tc>
                  <a:txBody>
                    <a:bodyPr/>
                    <a:lstStyle/>
                    <a:p>
                      <a:pPr marL="16510" marR="0" algn="ctr">
                        <a:lnSpc>
                          <a:spcPts val="1280"/>
                        </a:lnSpc>
                        <a:spcBef>
                          <a:spcPts val="0"/>
                        </a:spcBef>
                        <a:spcAft>
                          <a:spcPts val="0"/>
                        </a:spcAft>
                      </a:pPr>
                      <a:r>
                        <a:rPr lang="en-US" sz="1200">
                          <a:effectLst/>
                        </a:rPr>
                        <a:t>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56860299"/>
                  </a:ext>
                </a:extLst>
              </a:tr>
              <a:tr h="273524">
                <a:tc>
                  <a:txBody>
                    <a:bodyPr/>
                    <a:lstStyle/>
                    <a:p>
                      <a:pPr marL="16510" marR="0" algn="ctr">
                        <a:lnSpc>
                          <a:spcPts val="1290"/>
                        </a:lnSpc>
                        <a:spcBef>
                          <a:spcPts val="0"/>
                        </a:spcBef>
                        <a:spcAft>
                          <a:spcPts val="0"/>
                        </a:spcAft>
                      </a:pPr>
                      <a:r>
                        <a:rPr lang="en-US" sz="1200" dirty="0">
                          <a:effectLst/>
                        </a:rPr>
                        <a:t>4</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465458433"/>
                  </a:ext>
                </a:extLst>
              </a:tr>
            </a:tbl>
          </a:graphicData>
        </a:graphic>
      </p:graphicFrame>
      <p:graphicFrame>
        <p:nvGraphicFramePr>
          <p:cNvPr id="21" name="Table 20">
            <a:extLst>
              <a:ext uri="{FF2B5EF4-FFF2-40B4-BE49-F238E27FC236}">
                <a16:creationId xmlns:a16="http://schemas.microsoft.com/office/drawing/2014/main" id="{F5558FEB-CA0D-142E-43AE-A77F9B8B976D}"/>
              </a:ext>
            </a:extLst>
          </p:cNvPr>
          <p:cNvGraphicFramePr>
            <a:graphicFrameLocks noGrp="1"/>
          </p:cNvGraphicFramePr>
          <p:nvPr>
            <p:extLst>
              <p:ext uri="{D42A27DB-BD31-4B8C-83A1-F6EECF244321}">
                <p14:modId xmlns:p14="http://schemas.microsoft.com/office/powerpoint/2010/main" val="2663825101"/>
              </p:ext>
            </p:extLst>
          </p:nvPr>
        </p:nvGraphicFramePr>
        <p:xfrm>
          <a:off x="2873829" y="3294495"/>
          <a:ext cx="2348696" cy="1352428"/>
        </p:xfrm>
        <a:graphic>
          <a:graphicData uri="http://schemas.openxmlformats.org/drawingml/2006/table">
            <a:tbl>
              <a:tblPr firstRow="1" firstCol="1" lastRow="1" lastCol="1" bandRow="1" bandCol="1">
                <a:tableStyleId>{5940675A-B579-460E-94D1-54222C63F5DA}</a:tableStyleId>
              </a:tblPr>
              <a:tblGrid>
                <a:gridCol w="2348696">
                  <a:extLst>
                    <a:ext uri="{9D8B030D-6E8A-4147-A177-3AD203B41FA5}">
                      <a16:colId xmlns:a16="http://schemas.microsoft.com/office/drawing/2014/main" val="562482617"/>
                    </a:ext>
                  </a:extLst>
                </a:gridCol>
              </a:tblGrid>
              <a:tr h="270148">
                <a:tc>
                  <a:txBody>
                    <a:bodyPr/>
                    <a:lstStyle/>
                    <a:p>
                      <a:pPr marL="553085" marR="0">
                        <a:lnSpc>
                          <a:spcPts val="1280"/>
                        </a:lnSpc>
                        <a:spcBef>
                          <a:spcPts val="0"/>
                        </a:spcBef>
                        <a:spcAft>
                          <a:spcPts val="0"/>
                        </a:spcAft>
                      </a:pPr>
                      <a:r>
                        <a:rPr lang="en-US" sz="1200" dirty="0">
                          <a:effectLst/>
                        </a:rPr>
                        <a:t>Name</a:t>
                      </a:r>
                      <a:r>
                        <a:rPr lang="en-US" sz="1200" spc="-30" dirty="0">
                          <a:effectLst/>
                        </a:rPr>
                        <a:t> </a:t>
                      </a:r>
                      <a:r>
                        <a:rPr lang="en-US" sz="1200" dirty="0">
                          <a:effectLst/>
                        </a:rPr>
                        <a:t>of</a:t>
                      </a:r>
                      <a:r>
                        <a:rPr lang="en-US" sz="1200" spc="-30" dirty="0">
                          <a:effectLst/>
                        </a:rPr>
                        <a:t> </a:t>
                      </a:r>
                      <a:r>
                        <a:rPr lang="en-US" sz="1200" dirty="0">
                          <a:effectLst/>
                        </a:rPr>
                        <a:t>Student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30226640"/>
                  </a:ext>
                </a:extLst>
              </a:tr>
              <a:tr h="270148">
                <a:tc>
                  <a:txBody>
                    <a:bodyPr/>
                    <a:lstStyle/>
                    <a:p>
                      <a:pPr marL="2540" marR="0">
                        <a:lnSpc>
                          <a:spcPts val="1280"/>
                        </a:lnSpc>
                        <a:spcBef>
                          <a:spcPts val="0"/>
                        </a:spcBef>
                        <a:spcAft>
                          <a:spcPts val="0"/>
                        </a:spcAft>
                      </a:pPr>
                      <a:r>
                        <a:rPr lang="en-US" sz="1200" dirty="0">
                          <a:effectLst/>
                        </a:rPr>
                        <a:t> Prathmesh Sanjay Patil</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32265006"/>
                  </a:ext>
                </a:extLst>
              </a:tr>
              <a:tr h="268460">
                <a:tc>
                  <a:txBody>
                    <a:bodyPr/>
                    <a:lstStyle/>
                    <a:p>
                      <a:pPr marL="2540" marR="0">
                        <a:lnSpc>
                          <a:spcPts val="1270"/>
                        </a:lnSpc>
                        <a:spcBef>
                          <a:spcPts val="0"/>
                        </a:spcBef>
                        <a:spcAft>
                          <a:spcPts val="0"/>
                        </a:spcAft>
                      </a:pPr>
                      <a:r>
                        <a:rPr lang="en-US" sz="1200" dirty="0">
                          <a:effectLst/>
                        </a:rPr>
                        <a:t> Aniruddha Rajesh Sawant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11856962"/>
                  </a:ext>
                </a:extLst>
              </a:tr>
              <a:tr h="270148">
                <a:tc>
                  <a:txBody>
                    <a:bodyPr/>
                    <a:lstStyle/>
                    <a:p>
                      <a:pPr marL="2540" marR="0">
                        <a:lnSpc>
                          <a:spcPts val="1280"/>
                        </a:lnSpc>
                        <a:spcBef>
                          <a:spcPts val="0"/>
                        </a:spcBef>
                        <a:spcAft>
                          <a:spcPts val="0"/>
                        </a:spcAft>
                      </a:pPr>
                      <a:r>
                        <a:rPr lang="en-US" sz="1200" dirty="0">
                          <a:effectLst/>
                        </a:rPr>
                        <a:t> Sourabh </a:t>
                      </a:r>
                      <a:r>
                        <a:rPr lang="en-US" sz="1200" dirty="0" err="1">
                          <a:effectLst/>
                        </a:rPr>
                        <a:t>Sukhadeo</a:t>
                      </a:r>
                      <a:r>
                        <a:rPr lang="en-US" sz="1200" dirty="0">
                          <a:effectLst/>
                        </a:rPr>
                        <a:t> </a:t>
                      </a:r>
                      <a:r>
                        <a:rPr lang="en-US" sz="1200" dirty="0" err="1">
                          <a:effectLst/>
                        </a:rPr>
                        <a:t>Kurne</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362064179"/>
                  </a:ext>
                </a:extLst>
              </a:tr>
              <a:tr h="273524">
                <a:tc>
                  <a:txBody>
                    <a:bodyPr/>
                    <a:lstStyle/>
                    <a:p>
                      <a:pPr marL="2540" marR="0">
                        <a:lnSpc>
                          <a:spcPts val="1290"/>
                        </a:lnSpc>
                        <a:spcBef>
                          <a:spcPts val="0"/>
                        </a:spcBef>
                        <a:spcAft>
                          <a:spcPts val="0"/>
                        </a:spcAft>
                      </a:pPr>
                      <a:r>
                        <a:rPr lang="en-US" sz="1200" dirty="0">
                          <a:effectLst/>
                        </a:rPr>
                        <a:t> Sandip Shivaji Sawant</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04046307"/>
                  </a:ext>
                </a:extLst>
              </a:tr>
            </a:tbl>
          </a:graphicData>
        </a:graphic>
      </p:graphicFrame>
      <p:graphicFrame>
        <p:nvGraphicFramePr>
          <p:cNvPr id="22" name="Table 21">
            <a:extLst>
              <a:ext uri="{FF2B5EF4-FFF2-40B4-BE49-F238E27FC236}">
                <a16:creationId xmlns:a16="http://schemas.microsoft.com/office/drawing/2014/main" id="{058C88D4-25A6-72CE-01F2-A21F93571156}"/>
              </a:ext>
            </a:extLst>
          </p:cNvPr>
          <p:cNvGraphicFramePr>
            <a:graphicFrameLocks noGrp="1"/>
          </p:cNvGraphicFramePr>
          <p:nvPr>
            <p:extLst>
              <p:ext uri="{D42A27DB-BD31-4B8C-83A1-F6EECF244321}">
                <p14:modId xmlns:p14="http://schemas.microsoft.com/office/powerpoint/2010/main" val="3476443475"/>
              </p:ext>
            </p:extLst>
          </p:nvPr>
        </p:nvGraphicFramePr>
        <p:xfrm>
          <a:off x="5222525" y="3301199"/>
          <a:ext cx="2173474" cy="1335632"/>
        </p:xfrm>
        <a:graphic>
          <a:graphicData uri="http://schemas.openxmlformats.org/drawingml/2006/table">
            <a:tbl>
              <a:tblPr firstRow="1" firstCol="1" lastRow="1" lastCol="1" bandRow="1" bandCol="1">
                <a:tableStyleId>{5940675A-B579-460E-94D1-54222C63F5DA}</a:tableStyleId>
              </a:tblPr>
              <a:tblGrid>
                <a:gridCol w="2173474">
                  <a:extLst>
                    <a:ext uri="{9D8B030D-6E8A-4147-A177-3AD203B41FA5}">
                      <a16:colId xmlns:a16="http://schemas.microsoft.com/office/drawing/2014/main" val="3033213950"/>
                    </a:ext>
                  </a:extLst>
                </a:gridCol>
              </a:tblGrid>
              <a:tr h="266793">
                <a:tc>
                  <a:txBody>
                    <a:bodyPr/>
                    <a:lstStyle/>
                    <a:p>
                      <a:pPr marL="522605" marR="508000" algn="ctr">
                        <a:lnSpc>
                          <a:spcPts val="1280"/>
                        </a:lnSpc>
                        <a:spcBef>
                          <a:spcPts val="0"/>
                        </a:spcBef>
                        <a:spcAft>
                          <a:spcPts val="0"/>
                        </a:spcAft>
                      </a:pPr>
                      <a:r>
                        <a:rPr lang="en-US" sz="1200" dirty="0">
                          <a:effectLst/>
                        </a:rPr>
                        <a:t>PRN</a:t>
                      </a:r>
                      <a:r>
                        <a:rPr lang="en-US" sz="1200" spc="-35" dirty="0">
                          <a:effectLst/>
                        </a:rPr>
                        <a:t> </a:t>
                      </a:r>
                      <a:r>
                        <a:rPr lang="en-US" sz="1200" dirty="0">
                          <a:effectLst/>
                        </a:rPr>
                        <a:t>No.</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776466362"/>
                  </a:ext>
                </a:extLst>
              </a:tr>
              <a:tr h="266793">
                <a:tc>
                  <a:txBody>
                    <a:bodyPr/>
                    <a:lstStyle/>
                    <a:p>
                      <a:pPr marL="71120" marR="508000" algn="ctr">
                        <a:lnSpc>
                          <a:spcPts val="1280"/>
                        </a:lnSpc>
                        <a:spcBef>
                          <a:spcPts val="0"/>
                        </a:spcBef>
                        <a:spcAft>
                          <a:spcPts val="0"/>
                        </a:spcAft>
                      </a:pPr>
                      <a:r>
                        <a:rPr lang="en-US" sz="1200" dirty="0">
                          <a:effectLst/>
                        </a:rPr>
                        <a:t>2262691925517</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55655339"/>
                  </a:ext>
                </a:extLst>
              </a:tr>
              <a:tr h="265125">
                <a:tc>
                  <a:txBody>
                    <a:bodyPr/>
                    <a:lstStyle/>
                    <a:p>
                      <a:pPr marL="71120" marR="508000" algn="ctr">
                        <a:lnSpc>
                          <a:spcPts val="1270"/>
                        </a:lnSpc>
                        <a:spcBef>
                          <a:spcPts val="0"/>
                        </a:spcBef>
                        <a:spcAft>
                          <a:spcPts val="0"/>
                        </a:spcAft>
                      </a:pPr>
                      <a:r>
                        <a:rPr lang="en-US" sz="1200" dirty="0">
                          <a:effectLst/>
                        </a:rPr>
                        <a:t>2262691925516</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9673414"/>
                  </a:ext>
                </a:extLst>
              </a:tr>
              <a:tr h="266793">
                <a:tc>
                  <a:txBody>
                    <a:bodyPr/>
                    <a:lstStyle/>
                    <a:p>
                      <a:pPr marL="71120" marR="508000" algn="ctr">
                        <a:lnSpc>
                          <a:spcPts val="1280"/>
                        </a:lnSpc>
                        <a:spcBef>
                          <a:spcPts val="0"/>
                        </a:spcBef>
                        <a:spcAft>
                          <a:spcPts val="0"/>
                        </a:spcAft>
                      </a:pPr>
                      <a:r>
                        <a:rPr lang="en-US" sz="1200">
                          <a:effectLst/>
                        </a:rPr>
                        <a:t>2262691925518</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320495792"/>
                  </a:ext>
                </a:extLst>
              </a:tr>
              <a:tr h="270128">
                <a:tc>
                  <a:txBody>
                    <a:bodyPr/>
                    <a:lstStyle/>
                    <a:p>
                      <a:pPr marL="71120" marR="508000" algn="ctr">
                        <a:lnSpc>
                          <a:spcPts val="1290"/>
                        </a:lnSpc>
                        <a:spcBef>
                          <a:spcPts val="0"/>
                        </a:spcBef>
                        <a:spcAft>
                          <a:spcPts val="0"/>
                        </a:spcAft>
                      </a:pPr>
                      <a:r>
                        <a:rPr lang="en-US" sz="1200" dirty="0">
                          <a:effectLst/>
                        </a:rPr>
                        <a:t>2162691925012</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90721800"/>
                  </a:ext>
                </a:extLst>
              </a:tr>
            </a:tbl>
          </a:graphicData>
        </a:graphic>
      </p:graphicFrame>
      <p:graphicFrame>
        <p:nvGraphicFramePr>
          <p:cNvPr id="23" name="Table 22">
            <a:extLst>
              <a:ext uri="{FF2B5EF4-FFF2-40B4-BE49-F238E27FC236}">
                <a16:creationId xmlns:a16="http://schemas.microsoft.com/office/drawing/2014/main" id="{B60365D6-3A7D-FB54-1E7D-7D609CB6A364}"/>
              </a:ext>
            </a:extLst>
          </p:cNvPr>
          <p:cNvGraphicFramePr>
            <a:graphicFrameLocks noGrp="1"/>
          </p:cNvGraphicFramePr>
          <p:nvPr>
            <p:extLst>
              <p:ext uri="{D42A27DB-BD31-4B8C-83A1-F6EECF244321}">
                <p14:modId xmlns:p14="http://schemas.microsoft.com/office/powerpoint/2010/main" val="1160997112"/>
              </p:ext>
            </p:extLst>
          </p:nvPr>
        </p:nvGraphicFramePr>
        <p:xfrm>
          <a:off x="7395999" y="3306801"/>
          <a:ext cx="2173474" cy="1330030"/>
        </p:xfrm>
        <a:graphic>
          <a:graphicData uri="http://schemas.openxmlformats.org/drawingml/2006/table">
            <a:tbl>
              <a:tblPr firstRow="1" firstCol="1" lastRow="1" lastCol="1" bandRow="1" bandCol="1">
                <a:tableStyleId>{5940675A-B579-460E-94D1-54222C63F5DA}</a:tableStyleId>
              </a:tblPr>
              <a:tblGrid>
                <a:gridCol w="2173474">
                  <a:extLst>
                    <a:ext uri="{9D8B030D-6E8A-4147-A177-3AD203B41FA5}">
                      <a16:colId xmlns:a16="http://schemas.microsoft.com/office/drawing/2014/main" val="416883080"/>
                    </a:ext>
                  </a:extLst>
                </a:gridCol>
              </a:tblGrid>
              <a:tr h="265674">
                <a:tc>
                  <a:txBody>
                    <a:bodyPr/>
                    <a:lstStyle/>
                    <a:p>
                      <a:pPr marL="429260" marR="410210" algn="ctr">
                        <a:lnSpc>
                          <a:spcPts val="1280"/>
                        </a:lnSpc>
                        <a:spcBef>
                          <a:spcPts val="0"/>
                        </a:spcBef>
                        <a:spcAft>
                          <a:spcPts val="0"/>
                        </a:spcAft>
                      </a:pPr>
                      <a:r>
                        <a:rPr lang="en-US" sz="1200" dirty="0">
                          <a:effectLst/>
                        </a:rPr>
                        <a:t>Roll</a:t>
                      </a:r>
                      <a:r>
                        <a:rPr lang="en-US" sz="1200" spc="-20" dirty="0">
                          <a:effectLst/>
                        </a:rPr>
                        <a:t> </a:t>
                      </a:r>
                      <a:r>
                        <a:rPr lang="en-US" sz="1200" dirty="0">
                          <a:effectLst/>
                        </a:rPr>
                        <a:t>No.</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999008556"/>
                  </a:ext>
                </a:extLst>
              </a:tr>
              <a:tr h="265674">
                <a:tc>
                  <a:txBody>
                    <a:bodyPr/>
                    <a:lstStyle/>
                    <a:p>
                      <a:pPr marL="426720" marR="410210" algn="ctr">
                        <a:lnSpc>
                          <a:spcPts val="1280"/>
                        </a:lnSpc>
                        <a:spcBef>
                          <a:spcPts val="0"/>
                        </a:spcBef>
                        <a:spcAft>
                          <a:spcPts val="0"/>
                        </a:spcAft>
                      </a:pPr>
                      <a:r>
                        <a:rPr lang="en-US" sz="1200">
                          <a:effectLst/>
                        </a:rPr>
                        <a:t>4069</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07848350"/>
                  </a:ext>
                </a:extLst>
              </a:tr>
              <a:tr h="264013">
                <a:tc>
                  <a:txBody>
                    <a:bodyPr/>
                    <a:lstStyle/>
                    <a:p>
                      <a:pPr marL="426720" marR="410210" algn="ctr">
                        <a:lnSpc>
                          <a:spcPts val="1270"/>
                        </a:lnSpc>
                        <a:spcBef>
                          <a:spcPts val="0"/>
                        </a:spcBef>
                        <a:spcAft>
                          <a:spcPts val="0"/>
                        </a:spcAft>
                      </a:pPr>
                      <a:r>
                        <a:rPr lang="en-US" sz="1200">
                          <a:effectLst/>
                        </a:rPr>
                        <a:t>4074</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77037968"/>
                  </a:ext>
                </a:extLst>
              </a:tr>
              <a:tr h="265674">
                <a:tc>
                  <a:txBody>
                    <a:bodyPr/>
                    <a:lstStyle/>
                    <a:p>
                      <a:pPr marL="426720" marR="410210" algn="ctr">
                        <a:lnSpc>
                          <a:spcPts val="1280"/>
                        </a:lnSpc>
                        <a:spcBef>
                          <a:spcPts val="0"/>
                        </a:spcBef>
                        <a:spcAft>
                          <a:spcPts val="0"/>
                        </a:spcAft>
                      </a:pPr>
                      <a:r>
                        <a:rPr lang="en-US" sz="1200">
                          <a:effectLst/>
                        </a:rPr>
                        <a:t>4067</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40060102"/>
                  </a:ext>
                </a:extLst>
              </a:tr>
              <a:tr h="268995">
                <a:tc>
                  <a:txBody>
                    <a:bodyPr/>
                    <a:lstStyle/>
                    <a:p>
                      <a:pPr marL="426720" marR="410210" algn="ctr">
                        <a:lnSpc>
                          <a:spcPts val="1290"/>
                        </a:lnSpc>
                        <a:spcBef>
                          <a:spcPts val="0"/>
                        </a:spcBef>
                        <a:spcAft>
                          <a:spcPts val="0"/>
                        </a:spcAft>
                      </a:pPr>
                      <a:r>
                        <a:rPr lang="en-US" sz="1200" dirty="0">
                          <a:effectLst/>
                        </a:rPr>
                        <a:t>4005</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888752692"/>
                  </a:ext>
                </a:extLst>
              </a:tr>
            </a:tbl>
          </a:graphicData>
        </a:graphic>
      </p:graphicFrame>
      <p:sp>
        <p:nvSpPr>
          <p:cNvPr id="25" name="TextBox 24">
            <a:extLst>
              <a:ext uri="{FF2B5EF4-FFF2-40B4-BE49-F238E27FC236}">
                <a16:creationId xmlns:a16="http://schemas.microsoft.com/office/drawing/2014/main" id="{48AC112E-099B-77DE-935A-B219A69C396B}"/>
              </a:ext>
            </a:extLst>
          </p:cNvPr>
          <p:cNvSpPr txBox="1"/>
          <p:nvPr/>
        </p:nvSpPr>
        <p:spPr>
          <a:xfrm>
            <a:off x="2857595" y="4652525"/>
            <a:ext cx="6104372" cy="369332"/>
          </a:xfrm>
          <a:prstGeom prst="rect">
            <a:avLst/>
          </a:prstGeom>
          <a:noFill/>
        </p:spPr>
        <p:txBody>
          <a:bodyPr wrap="square">
            <a:spAutoFit/>
          </a:bodyPr>
          <a:lstStyle/>
          <a:p>
            <a:pPr marL="260350" marR="146050" algn="ctr">
              <a:spcBef>
                <a:spcPts val="0"/>
              </a:spcBef>
              <a:spcAft>
                <a:spcPts val="0"/>
              </a:spcAft>
            </a:pPr>
            <a:r>
              <a:rPr lang="en-US" sz="1800" b="1" dirty="0">
                <a:effectLst/>
                <a:latin typeface="Times New Roman" panose="02020603050405020304" pitchFamily="18" charset="0"/>
                <a:ea typeface="Times New Roman" panose="02020603050405020304" pitchFamily="18" charset="0"/>
              </a:rPr>
              <a:t>UNDER</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GUIDANCE OF</a:t>
            </a:r>
          </a:p>
        </p:txBody>
      </p:sp>
      <p:sp>
        <p:nvSpPr>
          <p:cNvPr id="27" name="TextBox 26">
            <a:extLst>
              <a:ext uri="{FF2B5EF4-FFF2-40B4-BE49-F238E27FC236}">
                <a16:creationId xmlns:a16="http://schemas.microsoft.com/office/drawing/2014/main" id="{36BAE6C7-1867-111A-44B2-7952E792CC5C}"/>
              </a:ext>
            </a:extLst>
          </p:cNvPr>
          <p:cNvSpPr txBox="1"/>
          <p:nvPr/>
        </p:nvSpPr>
        <p:spPr>
          <a:xfrm>
            <a:off x="2873829" y="5021857"/>
            <a:ext cx="6104372" cy="646331"/>
          </a:xfrm>
          <a:prstGeom prst="rect">
            <a:avLst/>
          </a:prstGeom>
          <a:noFill/>
        </p:spPr>
        <p:txBody>
          <a:bodyPr wrap="square">
            <a:spAutoFit/>
          </a:bodyPr>
          <a:lstStyle/>
          <a:p>
            <a:pPr marL="260985" marR="146050" algn="ctr">
              <a:spcBef>
                <a:spcPts val="0"/>
              </a:spcBef>
              <a:spcAft>
                <a:spcPts val="0"/>
              </a:spcAft>
            </a:pPr>
            <a:r>
              <a:rPr lang="en-US" sz="1800" b="1" dirty="0">
                <a:effectLst/>
                <a:latin typeface="Times New Roman" panose="02020603050405020304" pitchFamily="18" charset="0"/>
                <a:ea typeface="Times New Roman" panose="02020603050405020304" pitchFamily="18" charset="0"/>
              </a:rPr>
              <a:t>Guide</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name</a:t>
            </a:r>
          </a:p>
          <a:p>
            <a:pPr marL="0" marR="0" algn="ctr">
              <a:spcBef>
                <a:spcPts val="0"/>
              </a:spcBef>
              <a:spcAft>
                <a:spcPts val="0"/>
              </a:spcAft>
            </a:pPr>
            <a:r>
              <a:rPr lang="en-US" sz="1800" b="1" dirty="0">
                <a:effectLst/>
                <a:latin typeface="Times New Roman" panose="02020603050405020304" pitchFamily="18" charset="0"/>
                <a:ea typeface="Times New Roman" panose="02020603050405020304" pitchFamily="18" charset="0"/>
              </a:rPr>
              <a:t>Madhura. M. Raste.</a:t>
            </a:r>
          </a:p>
        </p:txBody>
      </p:sp>
      <p:sp>
        <p:nvSpPr>
          <p:cNvPr id="29" name="TextBox 28">
            <a:extLst>
              <a:ext uri="{FF2B5EF4-FFF2-40B4-BE49-F238E27FC236}">
                <a16:creationId xmlns:a16="http://schemas.microsoft.com/office/drawing/2014/main" id="{8DD7E56E-9479-F73C-3687-A7880F9BB077}"/>
              </a:ext>
            </a:extLst>
          </p:cNvPr>
          <p:cNvSpPr txBox="1"/>
          <p:nvPr/>
        </p:nvSpPr>
        <p:spPr>
          <a:xfrm>
            <a:off x="726830" y="5543231"/>
            <a:ext cx="11465170" cy="1057854"/>
          </a:xfrm>
          <a:prstGeom prst="rect">
            <a:avLst/>
          </a:prstGeom>
          <a:noFill/>
        </p:spPr>
        <p:txBody>
          <a:bodyPr wrap="square">
            <a:spAutoFit/>
          </a:bodyPr>
          <a:lstStyle/>
          <a:p>
            <a:pPr marL="260985" marR="143510" algn="ctr">
              <a:lnSpc>
                <a:spcPct val="188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DEPARTMENT</a:t>
            </a:r>
            <a:r>
              <a:rPr lang="en-US" sz="1800" b="1"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CSE</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(ARTIFICIAL</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INTELLIGENCE</a:t>
            </a:r>
            <a:r>
              <a:rPr lang="en-US" sz="1800" b="1" spc="-3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&amp;</a:t>
            </a:r>
            <a:r>
              <a:rPr lang="en-US" sz="1800" b="1"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DATA</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SCIENCE)</a:t>
            </a:r>
            <a:r>
              <a:rPr lang="en-US" sz="1800" b="1" spc="-28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ACADEMIC</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YEAR:</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2024-2025</a:t>
            </a:r>
          </a:p>
        </p:txBody>
      </p:sp>
    </p:spTree>
    <p:extLst>
      <p:ext uri="{BB962C8B-B14F-4D97-AF65-F5344CB8AC3E}">
        <p14:creationId xmlns:p14="http://schemas.microsoft.com/office/powerpoint/2010/main" val="3838837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864569D-23D8-CA9A-6168-5E9FB339ADE7}"/>
              </a:ext>
            </a:extLst>
          </p:cNvPr>
          <p:cNvSpPr>
            <a:spLocks noGrp="1"/>
          </p:cNvSpPr>
          <p:nvPr>
            <p:ph type="title"/>
          </p:nvPr>
        </p:nvSpPr>
        <p:spPr>
          <a:xfrm>
            <a:off x="443316" y="145758"/>
            <a:ext cx="2172065" cy="522836"/>
          </a:xfrm>
        </p:spPr>
        <p:txBody>
          <a:bodyPr>
            <a:normAutofit fontScale="90000"/>
          </a:bodyPr>
          <a:lstStyle/>
          <a:p>
            <a:r>
              <a:rPr lang="en-US" dirty="0"/>
              <a:t>Flow chart</a:t>
            </a:r>
          </a:p>
        </p:txBody>
      </p:sp>
      <p:pic>
        <p:nvPicPr>
          <p:cNvPr id="9" name="Picture 8">
            <a:extLst>
              <a:ext uri="{FF2B5EF4-FFF2-40B4-BE49-F238E27FC236}">
                <a16:creationId xmlns:a16="http://schemas.microsoft.com/office/drawing/2014/main" id="{BEFA8CFB-EADC-6B4F-46E0-98ABC3ED5038}"/>
              </a:ext>
            </a:extLst>
          </p:cNvPr>
          <p:cNvPicPr>
            <a:picLocks noChangeAspect="1"/>
          </p:cNvPicPr>
          <p:nvPr/>
        </p:nvPicPr>
        <p:blipFill>
          <a:blip r:embed="rId2"/>
          <a:srcRect l="50806" t="22079" r="13549" b="9104"/>
          <a:stretch/>
        </p:blipFill>
        <p:spPr>
          <a:xfrm>
            <a:off x="2340077" y="0"/>
            <a:ext cx="7954297" cy="6115665"/>
          </a:xfrm>
          <a:prstGeom prst="rect">
            <a:avLst/>
          </a:prstGeom>
        </p:spPr>
      </p:pic>
    </p:spTree>
    <p:extLst>
      <p:ext uri="{BB962C8B-B14F-4D97-AF65-F5344CB8AC3E}">
        <p14:creationId xmlns:p14="http://schemas.microsoft.com/office/powerpoint/2010/main" val="1436359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53AD0-2F37-2A65-1A7D-C37DA1CAADC1}"/>
              </a:ext>
            </a:extLst>
          </p:cNvPr>
          <p:cNvSpPr>
            <a:spLocks noGrp="1"/>
          </p:cNvSpPr>
          <p:nvPr>
            <p:ph type="title"/>
          </p:nvPr>
        </p:nvSpPr>
        <p:spPr>
          <a:xfrm>
            <a:off x="1534696" y="371900"/>
            <a:ext cx="9520158" cy="587135"/>
          </a:xfrm>
        </p:spPr>
        <p:txBody>
          <a:bodyPr/>
          <a:lstStyle/>
          <a:p>
            <a:r>
              <a:rPr lang="en-US" dirty="0"/>
              <a:t>Conclusion</a:t>
            </a:r>
          </a:p>
        </p:txBody>
      </p:sp>
      <p:sp>
        <p:nvSpPr>
          <p:cNvPr id="3" name="Content Placeholder 2">
            <a:extLst>
              <a:ext uri="{FF2B5EF4-FFF2-40B4-BE49-F238E27FC236}">
                <a16:creationId xmlns:a16="http://schemas.microsoft.com/office/drawing/2014/main" id="{D312B0EB-E7AD-73C7-54DD-547248675C99}"/>
              </a:ext>
            </a:extLst>
          </p:cNvPr>
          <p:cNvSpPr>
            <a:spLocks noGrp="1"/>
          </p:cNvSpPr>
          <p:nvPr>
            <p:ph idx="1"/>
          </p:nvPr>
        </p:nvSpPr>
        <p:spPr>
          <a:xfrm>
            <a:off x="1534696" y="1032388"/>
            <a:ext cx="9520158" cy="4433958"/>
          </a:xfrm>
        </p:spPr>
        <p:txBody>
          <a:bodyPr>
            <a:normAutofit/>
          </a:bodyPr>
          <a:lstStyle/>
          <a:p>
            <a:pPr marL="0" indent="0">
              <a:buNone/>
            </a:pPr>
            <a:r>
              <a:rPr lang="en-US" sz="1800" dirty="0"/>
              <a:t>In conclusion, establishing an online platform for selling livestock and feeding products can significantly enhance the accessibility and efficiency of the agricultural marketplace. By leveraging technology, farmers and livestock owners can easily find high-quality animals and nutritional products tailored to their needs. </a:t>
            </a:r>
          </a:p>
        </p:txBody>
      </p:sp>
    </p:spTree>
    <p:extLst>
      <p:ext uri="{BB962C8B-B14F-4D97-AF65-F5344CB8AC3E}">
        <p14:creationId xmlns:p14="http://schemas.microsoft.com/office/powerpoint/2010/main" val="1035089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CBEB4C-D40D-1A8C-E235-DEE98BE3372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20085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85B9-6EB9-BBBD-EF83-D3CD39C0375E}"/>
              </a:ext>
            </a:extLst>
          </p:cNvPr>
          <p:cNvSpPr>
            <a:spLocks noGrp="1"/>
          </p:cNvSpPr>
          <p:nvPr>
            <p:ph type="title"/>
          </p:nvPr>
        </p:nvSpPr>
        <p:spPr>
          <a:xfrm>
            <a:off x="1534696" y="489887"/>
            <a:ext cx="9520158" cy="581829"/>
          </a:xfrm>
        </p:spPr>
        <p:txBody>
          <a:bodyPr/>
          <a:lstStyle/>
          <a:p>
            <a:r>
              <a:rPr lang="en-US" dirty="0"/>
              <a:t>Content</a:t>
            </a:r>
          </a:p>
        </p:txBody>
      </p:sp>
      <p:sp>
        <p:nvSpPr>
          <p:cNvPr id="3" name="Content Placeholder 2">
            <a:extLst>
              <a:ext uri="{FF2B5EF4-FFF2-40B4-BE49-F238E27FC236}">
                <a16:creationId xmlns:a16="http://schemas.microsoft.com/office/drawing/2014/main" id="{801CAA0E-1139-15D1-4DC9-9B7ECC6D0089}"/>
              </a:ext>
            </a:extLst>
          </p:cNvPr>
          <p:cNvSpPr>
            <a:spLocks noGrp="1"/>
          </p:cNvSpPr>
          <p:nvPr>
            <p:ph idx="1"/>
          </p:nvPr>
        </p:nvSpPr>
        <p:spPr>
          <a:xfrm>
            <a:off x="1534696" y="1071716"/>
            <a:ext cx="9520158" cy="3450613"/>
          </a:xfrm>
        </p:spPr>
        <p:txBody>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Objectives</a:t>
            </a:r>
          </a:p>
          <a:p>
            <a:r>
              <a:rPr lang="en-US" dirty="0">
                <a:latin typeface="Times New Roman" panose="02020603050405020304" pitchFamily="18" charset="0"/>
                <a:cs typeface="Times New Roman" panose="02020603050405020304" pitchFamily="18" charset="0"/>
              </a:rPr>
              <a:t>Methodology used</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 case diagram</a:t>
            </a:r>
          </a:p>
          <a:p>
            <a:r>
              <a:rPr lang="en-US" dirty="0">
                <a:effectLst/>
                <a:latin typeface="Times New Roman" panose="02020603050405020304" pitchFamily="18" charset="0"/>
                <a:ea typeface="Times New Roman" panose="02020603050405020304" pitchFamily="18" charset="0"/>
              </a:rPr>
              <a:t>Scope</a:t>
            </a:r>
          </a:p>
          <a:p>
            <a:r>
              <a:rPr lang="en-US" dirty="0">
                <a:latin typeface="Times New Roman" panose="02020603050405020304" pitchFamily="18" charset="0"/>
                <a:ea typeface="Times New Roman" panose="02020603050405020304" pitchFamily="18" charset="0"/>
              </a:rPr>
              <a:t>Conclusion</a:t>
            </a:r>
            <a:endParaRPr lang="en-US"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4111626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E241-178E-BF2D-691B-54487E836499}"/>
              </a:ext>
            </a:extLst>
          </p:cNvPr>
          <p:cNvSpPr>
            <a:spLocks noGrp="1"/>
          </p:cNvSpPr>
          <p:nvPr>
            <p:ph type="title"/>
          </p:nvPr>
        </p:nvSpPr>
        <p:spPr>
          <a:xfrm>
            <a:off x="1534696" y="804520"/>
            <a:ext cx="9520158" cy="587135"/>
          </a:xfrm>
        </p:spPr>
        <p:txBody>
          <a:bodyPr/>
          <a:lstStyle/>
          <a:p>
            <a:r>
              <a:rPr lang="en-US" dirty="0"/>
              <a:t>Introduction</a:t>
            </a:r>
          </a:p>
        </p:txBody>
      </p:sp>
      <p:sp>
        <p:nvSpPr>
          <p:cNvPr id="3" name="Content Placeholder 2">
            <a:extLst>
              <a:ext uri="{FF2B5EF4-FFF2-40B4-BE49-F238E27FC236}">
                <a16:creationId xmlns:a16="http://schemas.microsoft.com/office/drawing/2014/main" id="{8AA62A9C-5B53-6626-A5A9-A2A618E6312D}"/>
              </a:ext>
            </a:extLst>
          </p:cNvPr>
          <p:cNvSpPr>
            <a:spLocks noGrp="1"/>
          </p:cNvSpPr>
          <p:nvPr>
            <p:ph idx="1"/>
          </p:nvPr>
        </p:nvSpPr>
        <p:spPr>
          <a:xfrm>
            <a:off x="1456038" y="1489978"/>
            <a:ext cx="9520158" cy="4074690"/>
          </a:xfrm>
        </p:spPr>
        <p:txBody>
          <a:bodyPr/>
          <a:lstStyle/>
          <a:p>
            <a:pPr marL="0" marR="0" indent="0" algn="just">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we connect buyers and sellers of high-quality livestock across [your location/region]. Whether you're looking to buy or sell cows, buffaloes, or bulls, our platform makes it easy and efficient. We understand the importance of healthy, well-raised animals, which is why we provide detailed listings with information about each animal’s lineage, health status, and location. Plus, we offer a variety of premium feeding foods to ensure your livestock receives the best nutrition</a:t>
            </a:r>
            <a:endParaRPr lang="en-US" dirty="0"/>
          </a:p>
        </p:txBody>
      </p:sp>
    </p:spTree>
    <p:extLst>
      <p:ext uri="{BB962C8B-B14F-4D97-AF65-F5344CB8AC3E}">
        <p14:creationId xmlns:p14="http://schemas.microsoft.com/office/powerpoint/2010/main" val="1403620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2C04C-C289-4F9A-3237-DCFC20EC37E6}"/>
              </a:ext>
            </a:extLst>
          </p:cNvPr>
          <p:cNvSpPr>
            <a:spLocks noGrp="1"/>
          </p:cNvSpPr>
          <p:nvPr>
            <p:ph type="title"/>
          </p:nvPr>
        </p:nvSpPr>
        <p:spPr>
          <a:xfrm>
            <a:off x="1534696" y="314632"/>
            <a:ext cx="9520158" cy="629265"/>
          </a:xfrm>
        </p:spPr>
        <p:txBody>
          <a:bodyPr/>
          <a:lstStyle/>
          <a:p>
            <a:r>
              <a:rPr lang="en-US" dirty="0">
                <a:latin typeface="Times New Roman" panose="02020603050405020304" pitchFamily="18" charset="0"/>
                <a:cs typeface="Times New Roman" panose="02020603050405020304" pitchFamily="18" charset="0"/>
              </a:rPr>
              <a:t>Objectives</a:t>
            </a:r>
            <a:endParaRPr lang="en-US" dirty="0"/>
          </a:p>
        </p:txBody>
      </p:sp>
      <p:sp>
        <p:nvSpPr>
          <p:cNvPr id="3" name="Content Placeholder 2">
            <a:extLst>
              <a:ext uri="{FF2B5EF4-FFF2-40B4-BE49-F238E27FC236}">
                <a16:creationId xmlns:a16="http://schemas.microsoft.com/office/drawing/2014/main" id="{9052E8AF-BBEB-90E0-0265-911F60ECEB63}"/>
              </a:ext>
            </a:extLst>
          </p:cNvPr>
          <p:cNvSpPr>
            <a:spLocks noGrp="1"/>
          </p:cNvSpPr>
          <p:nvPr>
            <p:ph idx="1"/>
          </p:nvPr>
        </p:nvSpPr>
        <p:spPr>
          <a:xfrm>
            <a:off x="1534696" y="943896"/>
            <a:ext cx="9520158" cy="5004619"/>
          </a:xfrm>
        </p:spPr>
        <p:txBody>
          <a:bodyPr>
            <a:normAutofit/>
          </a:bodyPr>
          <a:lstStyle/>
          <a:p>
            <a:pPr marL="342900" marR="0" lvl="0" indent="-342900" algn="just">
              <a:spcBef>
                <a:spcPts val="0"/>
              </a:spcBef>
              <a:spcAft>
                <a:spcPts val="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rPr>
              <a:t>Facilitate Seamless Transactions:</a:t>
            </a:r>
            <a:r>
              <a:rPr lang="en-US" sz="1800" b="0" dirty="0">
                <a:effectLst/>
                <a:latin typeface="Times New Roman" panose="02020603050405020304" pitchFamily="18" charset="0"/>
                <a:ea typeface="Times New Roman" panose="02020603050405020304" pitchFamily="18" charset="0"/>
              </a:rPr>
              <a:t> Create a user-friendly platform that simplifies the process of buying and selling livestock and feeding products.</a:t>
            </a:r>
            <a:endParaRPr lang="en-US" sz="1800" b="1"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rPr>
              <a:t>Provide Comprehensive Listings:</a:t>
            </a:r>
            <a:r>
              <a:rPr lang="en-US" sz="1800" b="0" dirty="0">
                <a:effectLst/>
                <a:latin typeface="Times New Roman" panose="02020603050405020304" pitchFamily="18" charset="0"/>
                <a:ea typeface="Times New Roman" panose="02020603050405020304" pitchFamily="18" charset="0"/>
              </a:rPr>
              <a:t> Offer detailed information on each animal, including breed, health status, age, and location, to help buyers make informed decisions.</a:t>
            </a:r>
            <a:endParaRPr lang="en-US" sz="1800" b="1"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rPr>
              <a:t>Promote Quality Nutrition:</a:t>
            </a:r>
            <a:r>
              <a:rPr lang="en-US" sz="1800" b="0" dirty="0">
                <a:effectLst/>
                <a:latin typeface="Times New Roman" panose="02020603050405020304" pitchFamily="18" charset="0"/>
                <a:ea typeface="Times New Roman" panose="02020603050405020304" pitchFamily="18" charset="0"/>
              </a:rPr>
              <a:t> Feature a variety of high-quality feeding foods, including nutritional supplements and balanced grain mixes, to support the health and productivity of livestock.</a:t>
            </a:r>
            <a:endParaRPr lang="en-US" sz="1800" b="1"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rPr>
              <a:t>Connect Local Communities:</a:t>
            </a:r>
            <a:r>
              <a:rPr lang="en-US" sz="1800" b="0" dirty="0">
                <a:effectLst/>
                <a:latin typeface="Times New Roman" panose="02020603050405020304" pitchFamily="18" charset="0"/>
                <a:ea typeface="Times New Roman" panose="02020603050405020304" pitchFamily="18" charset="0"/>
              </a:rPr>
              <a:t> Foster connections among farmers and ranchers in specific regions by organizing listings by location, making it easier for users to find nearby livestock and resources.</a:t>
            </a:r>
            <a:endParaRPr lang="en-US" sz="1800" b="1"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mj-lt"/>
              <a:buAutoNum type="arabicPeriod"/>
              <a:tabLst>
                <a:tab pos="457200" algn="l"/>
              </a:tabLst>
            </a:pPr>
            <a:r>
              <a:rPr lang="en-US" sz="1800" b="1" dirty="0">
                <a:effectLst/>
                <a:latin typeface="Times New Roman" panose="02020603050405020304" pitchFamily="18" charset="0"/>
                <a:ea typeface="Times New Roman" panose="02020603050405020304" pitchFamily="18" charset="0"/>
              </a:rPr>
              <a:t>Enhance Knowledge Sharing and Marketing Opportunities:</a:t>
            </a:r>
            <a:r>
              <a:rPr lang="en-US" sz="1800" b="0" dirty="0">
                <a:effectLst/>
                <a:latin typeface="Times New Roman" panose="02020603050405020304" pitchFamily="18" charset="0"/>
                <a:ea typeface="Times New Roman" panose="02020603050405020304" pitchFamily="18" charset="0"/>
              </a:rPr>
              <a:t> Create a space for farmers to share insights, feedback, etc. </a:t>
            </a:r>
            <a:endParaRPr lang="en-US" sz="1800" b="1"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endParaRPr lang="en-US"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70644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4E250-DBB1-CCCA-7222-FA835033FECC}"/>
              </a:ext>
            </a:extLst>
          </p:cNvPr>
          <p:cNvSpPr>
            <a:spLocks noGrp="1"/>
          </p:cNvSpPr>
          <p:nvPr>
            <p:ph type="title"/>
          </p:nvPr>
        </p:nvSpPr>
        <p:spPr>
          <a:xfrm>
            <a:off x="1534696" y="391565"/>
            <a:ext cx="9520158" cy="587136"/>
          </a:xfrm>
        </p:spPr>
        <p:txBody>
          <a:bodyPr/>
          <a:lstStyle/>
          <a:p>
            <a:r>
              <a:rPr lang="en-US" dirty="0">
                <a:latin typeface="Times New Roman" panose="02020603050405020304" pitchFamily="18" charset="0"/>
                <a:cs typeface="Times New Roman" panose="02020603050405020304" pitchFamily="18" charset="0"/>
              </a:rPr>
              <a:t>Methodology used</a:t>
            </a:r>
            <a:endParaRPr lang="en-US" dirty="0"/>
          </a:p>
        </p:txBody>
      </p:sp>
      <p:sp>
        <p:nvSpPr>
          <p:cNvPr id="3" name="Content Placeholder 2">
            <a:extLst>
              <a:ext uri="{FF2B5EF4-FFF2-40B4-BE49-F238E27FC236}">
                <a16:creationId xmlns:a16="http://schemas.microsoft.com/office/drawing/2014/main" id="{B330204D-7AE2-AA72-B103-DA3BEDCBCB31}"/>
              </a:ext>
            </a:extLst>
          </p:cNvPr>
          <p:cNvSpPr>
            <a:spLocks noGrp="1"/>
          </p:cNvSpPr>
          <p:nvPr>
            <p:ph idx="1"/>
          </p:nvPr>
        </p:nvSpPr>
        <p:spPr>
          <a:xfrm>
            <a:off x="1534696" y="1189703"/>
            <a:ext cx="9520158" cy="4729316"/>
          </a:xfrm>
        </p:spPr>
        <p:txBody>
          <a:bodyPr>
            <a:normAutofit/>
          </a:bodyPr>
          <a:lstStyle/>
          <a:p>
            <a:pPr marL="0" marR="0" indent="0">
              <a:spcBef>
                <a:spcPts val="0"/>
              </a:spcBef>
              <a:spcAft>
                <a:spcPts val="0"/>
              </a:spcAft>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Module 1: Dash Board</a:t>
            </a:r>
          </a:p>
          <a:p>
            <a:pPr marL="742950" marR="0" lvl="1" indent="-285750">
              <a:spcBef>
                <a:spcPts val="0"/>
              </a:spcBef>
              <a:spcAft>
                <a:spcPts val="0"/>
              </a:spcAft>
              <a:buSzPts val="1200"/>
              <a:buFont typeface="Wingdings" panose="05000000000000000000" pitchFamily="2" charset="2"/>
              <a:buChar char=""/>
              <a:tabLst>
                <a:tab pos="1219200" algn="l"/>
              </a:tabLst>
            </a:pPr>
            <a:r>
              <a:rPr lang="en-US" dirty="0">
                <a:effectLst/>
                <a:latin typeface="Times New Roman" panose="02020603050405020304" pitchFamily="18" charset="0"/>
                <a:ea typeface="Wingdings" panose="05000000000000000000" pitchFamily="2" charset="2"/>
                <a:cs typeface="Times New Roman" panose="02020603050405020304" pitchFamily="18" charset="0"/>
              </a:rPr>
              <a:t>Display</a:t>
            </a:r>
            <a:r>
              <a:rPr lang="en-US" spc="-2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dirty="0">
                <a:effectLst/>
                <a:latin typeface="Times New Roman" panose="02020603050405020304" pitchFamily="18" charset="0"/>
                <a:ea typeface="Wingdings" panose="05000000000000000000" pitchFamily="2" charset="2"/>
                <a:cs typeface="Times New Roman" panose="02020603050405020304" pitchFamily="18" charset="0"/>
              </a:rPr>
              <a:t>offers.</a:t>
            </a:r>
            <a:endParaRPr lang="en-US" sz="1600" dirty="0">
              <a:effectLst/>
              <a:latin typeface="Times New Roman" panose="02020603050405020304" pitchFamily="18" charset="0"/>
              <a:ea typeface="Wingdings" panose="05000000000000000000" pitchFamily="2" charset="2"/>
              <a:cs typeface="Times New Roman" panose="02020603050405020304" pitchFamily="18" charset="0"/>
            </a:endParaRPr>
          </a:p>
          <a:p>
            <a:pPr marL="742950" marR="0" lvl="1" indent="-285750">
              <a:spcBef>
                <a:spcPts val="720"/>
              </a:spcBef>
              <a:spcAft>
                <a:spcPts val="0"/>
              </a:spcAft>
              <a:buSzPts val="1200"/>
              <a:buFont typeface="Wingdings" panose="05000000000000000000" pitchFamily="2" charset="2"/>
              <a:buChar char=""/>
              <a:tabLst>
                <a:tab pos="1219200" algn="l"/>
              </a:tabLst>
            </a:pPr>
            <a:r>
              <a:rPr lang="en-US" dirty="0">
                <a:effectLst/>
                <a:latin typeface="Times New Roman" panose="02020603050405020304" pitchFamily="18" charset="0"/>
                <a:ea typeface="Wingdings" panose="05000000000000000000" pitchFamily="2" charset="2"/>
                <a:cs typeface="Times New Roman" panose="02020603050405020304" pitchFamily="18" charset="0"/>
              </a:rPr>
              <a:t>Vender available.</a:t>
            </a:r>
            <a:endParaRPr lang="en-US" sz="1600" dirty="0">
              <a:latin typeface="Times New Roman" panose="02020603050405020304" pitchFamily="18" charset="0"/>
              <a:ea typeface="Wingdings" panose="05000000000000000000" pitchFamily="2" charset="2"/>
              <a:cs typeface="Times New Roman" panose="02020603050405020304" pitchFamily="18" charset="0"/>
            </a:endParaRPr>
          </a:p>
          <a:p>
            <a:pPr marL="457200" marR="0" lvl="1" indent="0">
              <a:spcBef>
                <a:spcPts val="720"/>
              </a:spcBef>
              <a:spcAft>
                <a:spcPts val="0"/>
              </a:spcAft>
              <a:buSzPts val="1200"/>
              <a:buNone/>
              <a:tabLst>
                <a:tab pos="1219200" algn="l"/>
              </a:tabLs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Module</a:t>
            </a:r>
            <a:r>
              <a:rPr lang="en-US" b="1"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2:</a:t>
            </a:r>
            <a:r>
              <a:rPr lang="en-US" b="1"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Supplier</a:t>
            </a:r>
            <a:r>
              <a:rPr lang="en-US" b="1"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login module</a:t>
            </a:r>
          </a:p>
          <a:p>
            <a:pPr marL="742950" marR="0" lvl="1" indent="-285750">
              <a:spcBef>
                <a:spcPts val="700"/>
              </a:spcBef>
              <a:spcAft>
                <a:spcPts val="0"/>
              </a:spcAft>
              <a:buSzPts val="1200"/>
              <a:buFont typeface="Wingdings" panose="05000000000000000000" pitchFamily="2" charset="2"/>
              <a:buChar char=""/>
              <a:tabLst>
                <a:tab pos="1219200" algn="l"/>
              </a:tabLst>
            </a:pPr>
            <a:r>
              <a:rPr lang="en-US" dirty="0">
                <a:effectLst/>
                <a:latin typeface="Times New Roman" panose="02020603050405020304" pitchFamily="18" charset="0"/>
                <a:ea typeface="Wingdings" panose="05000000000000000000" pitchFamily="2" charset="2"/>
                <a:cs typeface="Times New Roman" panose="02020603050405020304" pitchFamily="18" charset="0"/>
              </a:rPr>
              <a:t>Register.</a:t>
            </a:r>
            <a:endParaRPr lang="en-US" sz="1600" dirty="0">
              <a:effectLst/>
              <a:latin typeface="Times New Roman" panose="02020603050405020304" pitchFamily="18" charset="0"/>
              <a:ea typeface="Wingdings" panose="05000000000000000000" pitchFamily="2" charset="2"/>
              <a:cs typeface="Times New Roman" panose="02020603050405020304" pitchFamily="18" charset="0"/>
            </a:endParaRPr>
          </a:p>
          <a:p>
            <a:pPr marL="742950" marR="0" lvl="1" indent="-285750">
              <a:spcBef>
                <a:spcPts val="705"/>
              </a:spcBef>
              <a:spcAft>
                <a:spcPts val="0"/>
              </a:spcAft>
              <a:buSzPts val="1200"/>
              <a:buFont typeface="Wingdings" panose="05000000000000000000" pitchFamily="2" charset="2"/>
              <a:buChar char=""/>
              <a:tabLst>
                <a:tab pos="1219200" algn="l"/>
              </a:tabLst>
            </a:pPr>
            <a:r>
              <a:rPr lang="en-US" dirty="0">
                <a:effectLst/>
                <a:latin typeface="Times New Roman" panose="02020603050405020304" pitchFamily="18" charset="0"/>
                <a:ea typeface="Wingdings" panose="05000000000000000000" pitchFamily="2" charset="2"/>
                <a:cs typeface="Times New Roman" panose="02020603050405020304" pitchFamily="18" charset="0"/>
              </a:rPr>
              <a:t>Add/edit/delete</a:t>
            </a:r>
            <a:r>
              <a:rPr lang="en-US" spc="-5" dirty="0">
                <a:effectLst/>
                <a:latin typeface="Times New Roman" panose="02020603050405020304" pitchFamily="18" charset="0"/>
                <a:ea typeface="Wingdings" panose="05000000000000000000" pitchFamily="2" charset="2"/>
                <a:cs typeface="Times New Roman" panose="02020603050405020304" pitchFamily="18" charset="0"/>
              </a:rPr>
              <a:t> livestock</a:t>
            </a:r>
            <a:r>
              <a:rPr lang="en-US" dirty="0">
                <a:effectLst/>
                <a:latin typeface="Times New Roman" panose="02020603050405020304" pitchFamily="18" charset="0"/>
                <a:ea typeface="Wingdings" panose="05000000000000000000" pitchFamily="2" charset="2"/>
                <a:cs typeface="Times New Roman" panose="02020603050405020304" pitchFamily="18" charset="0"/>
              </a:rPr>
              <a:t> animals and feeding products.</a:t>
            </a:r>
            <a:endParaRPr lang="en-US" sz="1600" dirty="0">
              <a:effectLst/>
              <a:latin typeface="Times New Roman" panose="02020603050405020304" pitchFamily="18" charset="0"/>
              <a:ea typeface="Wingdings" panose="05000000000000000000" pitchFamily="2" charset="2"/>
              <a:cs typeface="Times New Roman" panose="02020603050405020304" pitchFamily="18" charset="0"/>
            </a:endParaRPr>
          </a:p>
          <a:p>
            <a:pPr marL="742950" marR="0" lvl="1" indent="-285750">
              <a:spcBef>
                <a:spcPts val="725"/>
              </a:spcBef>
              <a:spcAft>
                <a:spcPts val="0"/>
              </a:spcAft>
              <a:buSzPts val="1200"/>
              <a:buFont typeface="Wingdings" panose="05000000000000000000" pitchFamily="2" charset="2"/>
              <a:buChar char=""/>
              <a:tabLst>
                <a:tab pos="1219200" algn="l"/>
              </a:tabLst>
            </a:pPr>
            <a:r>
              <a:rPr lang="en-US" dirty="0">
                <a:effectLst/>
                <a:latin typeface="Times New Roman" panose="02020603050405020304" pitchFamily="18" charset="0"/>
                <a:ea typeface="Wingdings" panose="05000000000000000000" pitchFamily="2" charset="2"/>
                <a:cs typeface="Times New Roman" panose="02020603050405020304" pitchFamily="18" charset="0"/>
              </a:rPr>
              <a:t>Add/</a:t>
            </a:r>
            <a:r>
              <a:rPr lang="en-US" spc="-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dirty="0">
                <a:effectLst/>
                <a:latin typeface="Times New Roman" panose="02020603050405020304" pitchFamily="18" charset="0"/>
                <a:ea typeface="Wingdings" panose="05000000000000000000" pitchFamily="2" charset="2"/>
                <a:cs typeface="Times New Roman" panose="02020603050405020304" pitchFamily="18" charset="0"/>
              </a:rPr>
              <a:t>edit/manufacture.</a:t>
            </a:r>
            <a:endParaRPr lang="en-US" sz="1600" dirty="0">
              <a:effectLst/>
              <a:latin typeface="Times New Roman" panose="02020603050405020304" pitchFamily="18" charset="0"/>
              <a:ea typeface="Wingdings" panose="05000000000000000000" pitchFamily="2" charset="2"/>
              <a:cs typeface="Times New Roman" panose="02020603050405020304" pitchFamily="18" charset="0"/>
            </a:endParaRPr>
          </a:p>
          <a:p>
            <a:pPr marL="742950" marR="0" lvl="1" indent="-285750">
              <a:spcBef>
                <a:spcPts val="720"/>
              </a:spcBef>
              <a:spcAft>
                <a:spcPts val="0"/>
              </a:spcAft>
              <a:buSzPts val="1200"/>
              <a:buFont typeface="Wingdings" panose="05000000000000000000" pitchFamily="2" charset="2"/>
              <a:buChar char=""/>
              <a:tabLst>
                <a:tab pos="1219200" algn="l"/>
              </a:tabLst>
            </a:pPr>
            <a:r>
              <a:rPr lang="en-US" dirty="0">
                <a:effectLst/>
                <a:latin typeface="Times New Roman" panose="02020603050405020304" pitchFamily="18" charset="0"/>
                <a:ea typeface="Wingdings" panose="05000000000000000000" pitchFamily="2" charset="2"/>
                <a:cs typeface="Times New Roman" panose="02020603050405020304" pitchFamily="18" charset="0"/>
              </a:rPr>
              <a:t>Add/</a:t>
            </a:r>
            <a:r>
              <a:rPr lang="en-US" spc="-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dirty="0">
                <a:effectLst/>
                <a:latin typeface="Times New Roman" panose="02020603050405020304" pitchFamily="18" charset="0"/>
                <a:ea typeface="Wingdings" panose="05000000000000000000" pitchFamily="2" charset="2"/>
                <a:cs typeface="Times New Roman" panose="02020603050405020304" pitchFamily="18" charset="0"/>
              </a:rPr>
              <a:t>edit/</a:t>
            </a:r>
            <a:r>
              <a:rPr lang="en-US" spc="-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dirty="0">
                <a:effectLst/>
                <a:latin typeface="Times New Roman" panose="02020603050405020304" pitchFamily="18" charset="0"/>
                <a:ea typeface="Wingdings" panose="05000000000000000000" pitchFamily="2" charset="2"/>
                <a:cs typeface="Times New Roman" panose="02020603050405020304" pitchFamily="18" charset="0"/>
              </a:rPr>
              <a:t>delete</a:t>
            </a:r>
            <a:r>
              <a:rPr lang="en-US" spc="-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dirty="0">
                <a:effectLst/>
                <a:latin typeface="Times New Roman" panose="02020603050405020304" pitchFamily="18" charset="0"/>
                <a:ea typeface="Wingdings" panose="05000000000000000000" pitchFamily="2" charset="2"/>
                <a:cs typeface="Times New Roman" panose="02020603050405020304" pitchFamily="18" charset="0"/>
              </a:rPr>
              <a:t>offers</a:t>
            </a:r>
            <a:r>
              <a:rPr lang="en-US" spc="-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dirty="0">
                <a:effectLst/>
                <a:latin typeface="Times New Roman" panose="02020603050405020304" pitchFamily="18" charset="0"/>
                <a:ea typeface="Wingdings" panose="05000000000000000000" pitchFamily="2" charset="2"/>
                <a:cs typeface="Times New Roman" panose="02020603050405020304" pitchFamily="18" charset="0"/>
              </a:rPr>
              <a:t>of</a:t>
            </a:r>
            <a:r>
              <a:rPr lang="en-US" spc="-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pc="-5" dirty="0">
                <a:latin typeface="Times New Roman" panose="02020603050405020304" pitchFamily="18" charset="0"/>
                <a:ea typeface="Wingdings" panose="05000000000000000000" pitchFamily="2" charset="2"/>
                <a:cs typeface="Times New Roman" panose="02020603050405020304" pitchFamily="18" charset="0"/>
              </a:rPr>
              <a:t>livestock</a:t>
            </a:r>
            <a:r>
              <a:rPr lang="en-US" dirty="0">
                <a:effectLst/>
                <a:latin typeface="Times New Roman" panose="02020603050405020304" pitchFamily="18" charset="0"/>
                <a:ea typeface="Wingdings" panose="05000000000000000000" pitchFamily="2" charset="2"/>
                <a:cs typeface="Times New Roman" panose="02020603050405020304" pitchFamily="18" charset="0"/>
              </a:rPr>
              <a:t> animals and feeding products.</a:t>
            </a:r>
            <a:endParaRPr lang="en-US" sz="1600" dirty="0">
              <a:effectLst/>
              <a:latin typeface="Times New Roman" panose="02020603050405020304" pitchFamily="18" charset="0"/>
              <a:ea typeface="Wingdings" panose="05000000000000000000" pitchFamily="2" charset="2"/>
              <a:cs typeface="Times New Roman" panose="02020603050405020304" pitchFamily="18" charset="0"/>
            </a:endParaRPr>
          </a:p>
          <a:p>
            <a:pPr marL="742950" marR="0" lvl="1" indent="-285750">
              <a:spcBef>
                <a:spcPts val="705"/>
              </a:spcBef>
              <a:spcAft>
                <a:spcPts val="0"/>
              </a:spcAft>
              <a:buSzPts val="1200"/>
              <a:buFont typeface="Wingdings" panose="05000000000000000000" pitchFamily="2" charset="2"/>
              <a:buChar char=""/>
              <a:tabLst>
                <a:tab pos="1219200" algn="l"/>
              </a:tabLst>
            </a:pPr>
            <a:r>
              <a:rPr lang="en-US" dirty="0">
                <a:effectLst/>
                <a:latin typeface="Times New Roman" panose="02020603050405020304" pitchFamily="18" charset="0"/>
                <a:ea typeface="Wingdings" panose="05000000000000000000" pitchFamily="2" charset="2"/>
                <a:cs typeface="Times New Roman" panose="02020603050405020304" pitchFamily="18" charset="0"/>
              </a:rPr>
              <a:t>Display</a:t>
            </a:r>
            <a:r>
              <a:rPr lang="en-US" spc="-2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dirty="0">
                <a:effectLst/>
                <a:latin typeface="Times New Roman" panose="02020603050405020304" pitchFamily="18" charset="0"/>
                <a:ea typeface="Wingdings" panose="05000000000000000000" pitchFamily="2" charset="2"/>
                <a:cs typeface="Times New Roman" panose="02020603050405020304" pitchFamily="18" charset="0"/>
              </a:rPr>
              <a:t>stock.</a:t>
            </a:r>
            <a:endParaRPr lang="en-US" sz="1600" dirty="0">
              <a:effectLst/>
              <a:latin typeface="Times New Roman" panose="02020603050405020304" pitchFamily="18" charset="0"/>
              <a:ea typeface="Wingdings" panose="05000000000000000000" pitchFamily="2" charset="2"/>
              <a:cs typeface="Times New Roman" panose="02020603050405020304" pitchFamily="18" charset="0"/>
            </a:endParaRPr>
          </a:p>
          <a:p>
            <a:pPr marL="742950" marR="0" lvl="1" indent="-285750">
              <a:spcBef>
                <a:spcPts val="725"/>
              </a:spcBef>
              <a:spcAft>
                <a:spcPts val="0"/>
              </a:spcAft>
              <a:buSzPts val="1200"/>
              <a:buFont typeface="Wingdings" panose="05000000000000000000" pitchFamily="2" charset="2"/>
              <a:buChar char=""/>
              <a:tabLst>
                <a:tab pos="1219200" algn="l"/>
              </a:tabLst>
            </a:pPr>
            <a:r>
              <a:rPr lang="en-US" dirty="0">
                <a:effectLst/>
                <a:latin typeface="Times New Roman" panose="02020603050405020304" pitchFamily="18" charset="0"/>
                <a:ea typeface="Wingdings" panose="05000000000000000000" pitchFamily="2" charset="2"/>
                <a:cs typeface="Times New Roman" panose="02020603050405020304" pitchFamily="18" charset="0"/>
              </a:rPr>
              <a:t>Feedback.</a:t>
            </a:r>
            <a:endParaRPr lang="en-US" sz="1600" dirty="0">
              <a:effectLst/>
              <a:latin typeface="Times New Roman" panose="02020603050405020304" pitchFamily="18" charset="0"/>
              <a:ea typeface="Wingdings" panose="05000000000000000000" pitchFamily="2" charset="2"/>
              <a:cs typeface="Times New Roman" panose="02020603050405020304" pitchFamily="18" charset="0"/>
            </a:endParaRPr>
          </a:p>
          <a:p>
            <a:pPr marL="304165" marR="0" indent="0">
              <a:spcBef>
                <a:spcPts val="745"/>
              </a:spcBef>
              <a:spcAft>
                <a:spcPts val="0"/>
              </a:spcAft>
              <a:buNone/>
            </a:pPr>
            <a:endParaRPr lang="en-US" sz="1200" b="1"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526591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495C-5D6E-C838-56FC-CDDE9134532C}"/>
              </a:ext>
            </a:extLst>
          </p:cNvPr>
          <p:cNvSpPr>
            <a:spLocks noGrp="1"/>
          </p:cNvSpPr>
          <p:nvPr>
            <p:ph type="title"/>
          </p:nvPr>
        </p:nvSpPr>
        <p:spPr>
          <a:xfrm>
            <a:off x="1534696" y="381732"/>
            <a:ext cx="9520158" cy="587136"/>
          </a:xfrm>
        </p:spPr>
        <p:txBody>
          <a:bodyPr/>
          <a:lstStyle/>
          <a:p>
            <a:r>
              <a:rPr lang="en-US" dirty="0">
                <a:latin typeface="Times New Roman" panose="02020603050405020304" pitchFamily="18" charset="0"/>
                <a:cs typeface="Times New Roman" panose="02020603050405020304" pitchFamily="18" charset="0"/>
              </a:rPr>
              <a:t>Methodology used</a:t>
            </a:r>
            <a:endParaRPr lang="en-US" dirty="0"/>
          </a:p>
        </p:txBody>
      </p:sp>
      <p:sp>
        <p:nvSpPr>
          <p:cNvPr id="3" name="Content Placeholder 2">
            <a:extLst>
              <a:ext uri="{FF2B5EF4-FFF2-40B4-BE49-F238E27FC236}">
                <a16:creationId xmlns:a16="http://schemas.microsoft.com/office/drawing/2014/main" id="{1CB9EE0D-6FA7-629F-DDCA-E8197046C2A6}"/>
              </a:ext>
            </a:extLst>
          </p:cNvPr>
          <p:cNvSpPr>
            <a:spLocks noGrp="1"/>
          </p:cNvSpPr>
          <p:nvPr>
            <p:ph idx="1"/>
          </p:nvPr>
        </p:nvSpPr>
        <p:spPr>
          <a:xfrm>
            <a:off x="1534696" y="968868"/>
            <a:ext cx="9520158" cy="5068137"/>
          </a:xfrm>
        </p:spPr>
        <p:txBody>
          <a:bodyPr>
            <a:normAutofit/>
          </a:bodyPr>
          <a:lstStyle/>
          <a:p>
            <a:pPr marL="304165" marR="0" indent="0">
              <a:spcBef>
                <a:spcPts val="730"/>
              </a:spcBef>
              <a:spcAft>
                <a:spcPts val="0"/>
              </a:spcAft>
              <a:buNone/>
            </a:pP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Module</a:t>
            </a:r>
            <a:r>
              <a:rPr lang="en-US" sz="2100" b="1"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2100" b="1"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customer</a:t>
            </a:r>
            <a:r>
              <a:rPr lang="en-US" sz="2100" b="1"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user</a:t>
            </a:r>
            <a:r>
              <a:rPr lang="en-US" sz="2100" b="1"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login</a:t>
            </a:r>
          </a:p>
          <a:p>
            <a:pPr marL="742950" marR="0" lvl="1" indent="-285750">
              <a:spcBef>
                <a:spcPts val="695"/>
              </a:spcBef>
              <a:spcAft>
                <a:spcPts val="0"/>
              </a:spcAft>
              <a:buSzPts val="1200"/>
              <a:buFont typeface="Wingdings" panose="05000000000000000000" pitchFamily="2" charset="2"/>
              <a:buChar char=""/>
              <a:tabLst>
                <a:tab pos="1219200" algn="l"/>
              </a:tabLst>
            </a:pPr>
            <a:r>
              <a:rPr lang="en-US" sz="2100" dirty="0">
                <a:effectLst/>
                <a:latin typeface="Times New Roman" panose="02020603050405020304" pitchFamily="18" charset="0"/>
                <a:ea typeface="Wingdings" panose="05000000000000000000" pitchFamily="2" charset="2"/>
                <a:cs typeface="Times New Roman" panose="02020603050405020304" pitchFamily="18" charset="0"/>
              </a:rPr>
              <a:t>Registration.</a:t>
            </a:r>
            <a:endParaRPr lang="en-US" dirty="0">
              <a:effectLst/>
              <a:latin typeface="Times New Roman" panose="02020603050405020304" pitchFamily="18" charset="0"/>
              <a:ea typeface="Wingdings" panose="05000000000000000000" pitchFamily="2" charset="2"/>
              <a:cs typeface="Times New Roman" panose="02020603050405020304" pitchFamily="18" charset="0"/>
            </a:endParaRPr>
          </a:p>
          <a:p>
            <a:pPr marL="742950" marR="0" lvl="1" indent="-285750">
              <a:spcBef>
                <a:spcPts val="710"/>
              </a:spcBef>
              <a:spcAft>
                <a:spcPts val="0"/>
              </a:spcAft>
              <a:buSzPts val="1200"/>
              <a:buFont typeface="Wingdings" panose="05000000000000000000" pitchFamily="2" charset="2"/>
              <a:buChar char=""/>
              <a:tabLst>
                <a:tab pos="1219200" algn="l"/>
              </a:tabLst>
            </a:pPr>
            <a:r>
              <a:rPr lang="en-US" sz="2100" dirty="0">
                <a:effectLst/>
                <a:latin typeface="Times New Roman" panose="02020603050405020304" pitchFamily="18" charset="0"/>
                <a:ea typeface="Wingdings" panose="05000000000000000000" pitchFamily="2" charset="2"/>
                <a:cs typeface="Times New Roman" panose="02020603050405020304" pitchFamily="18" charset="0"/>
              </a:rPr>
              <a:t>Search</a:t>
            </a:r>
            <a:r>
              <a:rPr lang="en-US" sz="2100" spc="-1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100" dirty="0">
                <a:effectLst/>
                <a:latin typeface="Times New Roman" panose="02020603050405020304" pitchFamily="18" charset="0"/>
                <a:ea typeface="Wingdings" panose="05000000000000000000" pitchFamily="2" charset="2"/>
                <a:cs typeface="Times New Roman" panose="02020603050405020304" pitchFamily="18" charset="0"/>
              </a:rPr>
              <a:t>draught animals and feeding products.</a:t>
            </a:r>
            <a:endParaRPr lang="en-US" dirty="0">
              <a:effectLst/>
              <a:latin typeface="Times New Roman" panose="02020603050405020304" pitchFamily="18" charset="0"/>
              <a:ea typeface="Wingdings" panose="05000000000000000000" pitchFamily="2" charset="2"/>
              <a:cs typeface="Times New Roman" panose="02020603050405020304" pitchFamily="18" charset="0"/>
            </a:endParaRPr>
          </a:p>
          <a:p>
            <a:pPr marL="742950" marR="0" lvl="1" indent="-285750">
              <a:spcBef>
                <a:spcPts val="720"/>
              </a:spcBef>
              <a:spcAft>
                <a:spcPts val="0"/>
              </a:spcAft>
              <a:buSzPts val="1200"/>
              <a:buFont typeface="Wingdings" panose="05000000000000000000" pitchFamily="2" charset="2"/>
              <a:buChar char=""/>
              <a:tabLst>
                <a:tab pos="1219200" algn="l"/>
              </a:tabLst>
            </a:pPr>
            <a:r>
              <a:rPr lang="en-US" sz="2100" dirty="0">
                <a:effectLst/>
                <a:latin typeface="Times New Roman" panose="02020603050405020304" pitchFamily="18" charset="0"/>
                <a:ea typeface="Wingdings" panose="05000000000000000000" pitchFamily="2" charset="2"/>
                <a:cs typeface="Times New Roman" panose="02020603050405020304" pitchFamily="18" charset="0"/>
              </a:rPr>
              <a:t>Display</a:t>
            </a:r>
            <a:r>
              <a:rPr lang="en-US" sz="2100" spc="-2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100" dirty="0">
                <a:effectLst/>
                <a:latin typeface="Times New Roman" panose="02020603050405020304" pitchFamily="18" charset="0"/>
                <a:ea typeface="Wingdings" panose="05000000000000000000" pitchFamily="2" charset="2"/>
                <a:cs typeface="Times New Roman" panose="02020603050405020304" pitchFamily="18" charset="0"/>
              </a:rPr>
              <a:t>draught animals and feeding products</a:t>
            </a:r>
            <a:r>
              <a:rPr lang="en-US" sz="2100" spc="-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100" dirty="0">
                <a:effectLst/>
                <a:latin typeface="Times New Roman" panose="02020603050405020304" pitchFamily="18" charset="0"/>
                <a:ea typeface="Wingdings" panose="05000000000000000000" pitchFamily="2" charset="2"/>
                <a:cs typeface="Times New Roman" panose="02020603050405020304" pitchFamily="18" charset="0"/>
              </a:rPr>
              <a:t>with</a:t>
            </a:r>
            <a:r>
              <a:rPr lang="en-US" sz="2100" spc="-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100" dirty="0">
                <a:effectLst/>
                <a:latin typeface="Times New Roman" panose="02020603050405020304" pitchFamily="18" charset="0"/>
                <a:ea typeface="Wingdings" panose="05000000000000000000" pitchFamily="2" charset="2"/>
                <a:cs typeface="Times New Roman" panose="02020603050405020304" pitchFamily="18" charset="0"/>
              </a:rPr>
              <a:t>shopkeeper.</a:t>
            </a:r>
            <a:endParaRPr lang="en-US" dirty="0">
              <a:effectLst/>
              <a:latin typeface="Times New Roman" panose="02020603050405020304" pitchFamily="18" charset="0"/>
              <a:ea typeface="Wingdings" panose="05000000000000000000" pitchFamily="2" charset="2"/>
              <a:cs typeface="Times New Roman" panose="02020603050405020304" pitchFamily="18" charset="0"/>
            </a:endParaRPr>
          </a:p>
          <a:p>
            <a:pPr marL="742950" marR="0" lvl="1" indent="-285750">
              <a:spcBef>
                <a:spcPts val="720"/>
              </a:spcBef>
              <a:spcAft>
                <a:spcPts val="0"/>
              </a:spcAft>
              <a:buSzPts val="1200"/>
              <a:buFont typeface="Wingdings" panose="05000000000000000000" pitchFamily="2" charset="2"/>
              <a:buChar char=""/>
              <a:tabLst>
                <a:tab pos="1219200" algn="l"/>
              </a:tabLst>
            </a:pPr>
            <a:r>
              <a:rPr lang="en-US" sz="2100" dirty="0">
                <a:effectLst/>
                <a:latin typeface="Times New Roman" panose="02020603050405020304" pitchFamily="18" charset="0"/>
                <a:ea typeface="Wingdings" panose="05000000000000000000" pitchFamily="2" charset="2"/>
                <a:cs typeface="Times New Roman" panose="02020603050405020304" pitchFamily="18" charset="0"/>
              </a:rPr>
              <a:t>Add</a:t>
            </a:r>
            <a:r>
              <a:rPr lang="en-US" sz="2100" spc="-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100" dirty="0">
                <a:effectLst/>
                <a:latin typeface="Times New Roman" panose="02020603050405020304" pitchFamily="18" charset="0"/>
                <a:ea typeface="Wingdings" panose="05000000000000000000" pitchFamily="2" charset="2"/>
                <a:cs typeface="Times New Roman" panose="02020603050405020304" pitchFamily="18" charset="0"/>
              </a:rPr>
              <a:t>to</a:t>
            </a:r>
            <a:r>
              <a:rPr lang="en-US" sz="2100" spc="-5"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100" dirty="0">
                <a:effectLst/>
                <a:latin typeface="Times New Roman" panose="02020603050405020304" pitchFamily="18" charset="0"/>
                <a:ea typeface="Wingdings" panose="05000000000000000000" pitchFamily="2" charset="2"/>
                <a:cs typeface="Times New Roman" panose="02020603050405020304" pitchFamily="18" charset="0"/>
              </a:rPr>
              <a:t>cart.</a:t>
            </a:r>
            <a:endParaRPr lang="en-US" dirty="0">
              <a:effectLst/>
              <a:latin typeface="Times New Roman" panose="02020603050405020304" pitchFamily="18" charset="0"/>
              <a:ea typeface="Wingdings" panose="05000000000000000000" pitchFamily="2" charset="2"/>
              <a:cs typeface="Times New Roman" panose="02020603050405020304" pitchFamily="18" charset="0"/>
            </a:endParaRPr>
          </a:p>
          <a:p>
            <a:pPr marL="742950" marR="0" lvl="1" indent="-285750">
              <a:spcBef>
                <a:spcPts val="710"/>
              </a:spcBef>
              <a:spcAft>
                <a:spcPts val="0"/>
              </a:spcAft>
              <a:buSzPts val="1200"/>
              <a:buFont typeface="Wingdings" panose="05000000000000000000" pitchFamily="2" charset="2"/>
              <a:buChar char=""/>
              <a:tabLst>
                <a:tab pos="1219200" algn="l"/>
              </a:tabLst>
            </a:pPr>
            <a:r>
              <a:rPr lang="en-US" sz="2100" dirty="0">
                <a:effectLst/>
                <a:latin typeface="Times New Roman" panose="02020603050405020304" pitchFamily="18" charset="0"/>
                <a:ea typeface="Wingdings" panose="05000000000000000000" pitchFamily="2" charset="2"/>
                <a:cs typeface="Times New Roman" panose="02020603050405020304" pitchFamily="18" charset="0"/>
              </a:rPr>
              <a:t>Generate</a:t>
            </a:r>
            <a:r>
              <a:rPr lang="en-US" sz="2100" spc="-1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100" dirty="0">
                <a:effectLst/>
                <a:latin typeface="Times New Roman" panose="02020603050405020304" pitchFamily="18" charset="0"/>
                <a:ea typeface="Wingdings" panose="05000000000000000000" pitchFamily="2" charset="2"/>
                <a:cs typeface="Times New Roman" panose="02020603050405020304" pitchFamily="18" charset="0"/>
              </a:rPr>
              <a:t>bills.</a:t>
            </a:r>
            <a:endParaRPr lang="en-US" dirty="0">
              <a:effectLst/>
              <a:latin typeface="Times New Roman" panose="02020603050405020304" pitchFamily="18" charset="0"/>
              <a:ea typeface="Wingdings" panose="05000000000000000000" pitchFamily="2" charset="2"/>
              <a:cs typeface="Times New Roman" panose="02020603050405020304" pitchFamily="18" charset="0"/>
            </a:endParaRPr>
          </a:p>
          <a:p>
            <a:pPr marL="742950" marR="0" lvl="1" indent="-285750">
              <a:spcBef>
                <a:spcPts val="720"/>
              </a:spcBef>
              <a:spcAft>
                <a:spcPts val="0"/>
              </a:spcAft>
              <a:buSzPts val="1200"/>
              <a:buFont typeface="Wingdings" panose="05000000000000000000" pitchFamily="2" charset="2"/>
              <a:buChar char=""/>
              <a:tabLst>
                <a:tab pos="1219200" algn="l"/>
              </a:tabLst>
            </a:pPr>
            <a:r>
              <a:rPr lang="en-US" sz="2100" dirty="0">
                <a:effectLst/>
                <a:latin typeface="Times New Roman" panose="02020603050405020304" pitchFamily="18" charset="0"/>
                <a:ea typeface="Wingdings" panose="05000000000000000000" pitchFamily="2" charset="2"/>
                <a:cs typeface="Times New Roman" panose="02020603050405020304" pitchFamily="18" charset="0"/>
              </a:rPr>
              <a:t>Place</a:t>
            </a:r>
            <a:r>
              <a:rPr lang="en-US" sz="2100" spc="-1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100" dirty="0">
                <a:effectLst/>
                <a:latin typeface="Times New Roman" panose="02020603050405020304" pitchFamily="18" charset="0"/>
                <a:ea typeface="Wingdings" panose="05000000000000000000" pitchFamily="2" charset="2"/>
                <a:cs typeface="Times New Roman" panose="02020603050405020304" pitchFamily="18" charset="0"/>
              </a:rPr>
              <a:t>order.</a:t>
            </a:r>
            <a:endParaRPr lang="en-US" dirty="0">
              <a:effectLst/>
              <a:latin typeface="Times New Roman" panose="02020603050405020304" pitchFamily="18" charset="0"/>
              <a:ea typeface="Wingdings" panose="05000000000000000000" pitchFamily="2" charset="2"/>
              <a:cs typeface="Times New Roman" panose="02020603050405020304" pitchFamily="18" charset="0"/>
            </a:endParaRPr>
          </a:p>
          <a:p>
            <a:pPr marL="742950" marR="0" lvl="1" indent="-285750">
              <a:spcBef>
                <a:spcPts val="710"/>
              </a:spcBef>
              <a:spcAft>
                <a:spcPts val="0"/>
              </a:spcAft>
              <a:buSzPts val="1200"/>
              <a:buFont typeface="Wingdings" panose="05000000000000000000" pitchFamily="2" charset="2"/>
              <a:buChar char=""/>
              <a:tabLst>
                <a:tab pos="1219200" algn="l"/>
              </a:tabLst>
            </a:pPr>
            <a:r>
              <a:rPr lang="en-US" sz="2100" dirty="0">
                <a:effectLst/>
                <a:latin typeface="Times New Roman" panose="02020603050405020304" pitchFamily="18" charset="0"/>
                <a:ea typeface="Wingdings" panose="05000000000000000000" pitchFamily="2" charset="2"/>
                <a:cs typeface="Times New Roman" panose="02020603050405020304" pitchFamily="18" charset="0"/>
              </a:rPr>
              <a:t>Track</a:t>
            </a:r>
            <a:r>
              <a:rPr lang="en-US" sz="2100" spc="-10" dirty="0">
                <a:effectLst/>
                <a:latin typeface="Times New Roman" panose="02020603050405020304" pitchFamily="18" charset="0"/>
                <a:ea typeface="Wingdings" panose="05000000000000000000" pitchFamily="2" charset="2"/>
                <a:cs typeface="Times New Roman" panose="02020603050405020304" pitchFamily="18" charset="0"/>
              </a:rPr>
              <a:t> </a:t>
            </a:r>
            <a:r>
              <a:rPr lang="en-US" sz="2100" dirty="0">
                <a:effectLst/>
                <a:latin typeface="Times New Roman" panose="02020603050405020304" pitchFamily="18" charset="0"/>
                <a:ea typeface="Wingdings" panose="05000000000000000000" pitchFamily="2" charset="2"/>
                <a:cs typeface="Times New Roman" panose="02020603050405020304" pitchFamily="18" charset="0"/>
              </a:rPr>
              <a:t>record.</a:t>
            </a:r>
            <a:endParaRPr lang="en-US" dirty="0">
              <a:effectLst/>
              <a:latin typeface="Times New Roman" panose="02020603050405020304" pitchFamily="18" charset="0"/>
              <a:ea typeface="Wingdings" panose="05000000000000000000" pitchFamily="2" charset="2"/>
              <a:cs typeface="Times New Roman" panose="02020603050405020304" pitchFamily="18" charset="0"/>
            </a:endParaRPr>
          </a:p>
          <a:p>
            <a:pPr marL="742950" marR="0" lvl="1" indent="-285750">
              <a:spcBef>
                <a:spcPts val="705"/>
              </a:spcBef>
              <a:spcAft>
                <a:spcPts val="0"/>
              </a:spcAft>
              <a:buSzPts val="1200"/>
              <a:buFont typeface="Wingdings" panose="05000000000000000000" pitchFamily="2" charset="2"/>
              <a:buChar char=""/>
              <a:tabLst>
                <a:tab pos="1219200" algn="l"/>
              </a:tabLst>
            </a:pPr>
            <a:r>
              <a:rPr lang="en-US" sz="2100" dirty="0">
                <a:effectLst/>
                <a:latin typeface="Times New Roman" panose="02020603050405020304" pitchFamily="18" charset="0"/>
                <a:ea typeface="Wingdings" panose="05000000000000000000" pitchFamily="2" charset="2"/>
                <a:cs typeface="Times New Roman" panose="02020603050405020304" pitchFamily="18" charset="0"/>
              </a:rPr>
              <a:t>Feedback.</a:t>
            </a:r>
            <a:endParaRPr lang="en-US" dirty="0">
              <a:effectLst/>
              <a:latin typeface="Times New Roman" panose="02020603050405020304" pitchFamily="18" charset="0"/>
              <a:ea typeface="Wingdings" panose="05000000000000000000" pitchFamily="2" charset="2"/>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38129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CB946-B26C-9D07-3C7C-B04C36EEE06E}"/>
              </a:ext>
            </a:extLst>
          </p:cNvPr>
          <p:cNvSpPr>
            <a:spLocks noGrp="1"/>
          </p:cNvSpPr>
          <p:nvPr>
            <p:ph type="title"/>
          </p:nvPr>
        </p:nvSpPr>
        <p:spPr>
          <a:xfrm>
            <a:off x="1534696" y="253913"/>
            <a:ext cx="9520158" cy="621158"/>
          </a:xfrm>
        </p:spPr>
        <p:txBody>
          <a:bodyPr>
            <a:normAutofit/>
          </a:bodyPr>
          <a:lstStyle/>
          <a:p>
            <a:r>
              <a:rPr lang="en-US" sz="2800" dirty="0">
                <a:latin typeface="Times New Roman" panose="02020603050405020304" pitchFamily="18" charset="0"/>
                <a:cs typeface="Times New Roman" panose="02020603050405020304" pitchFamily="18" charset="0"/>
              </a:rPr>
              <a:t>Methodology used</a:t>
            </a:r>
            <a:endParaRPr lang="en-US" sz="2800" dirty="0"/>
          </a:p>
        </p:txBody>
      </p:sp>
      <p:sp>
        <p:nvSpPr>
          <p:cNvPr id="3" name="Content Placeholder 2">
            <a:extLst>
              <a:ext uri="{FF2B5EF4-FFF2-40B4-BE49-F238E27FC236}">
                <a16:creationId xmlns:a16="http://schemas.microsoft.com/office/drawing/2014/main" id="{31D07493-40B3-B329-F407-BA594E414255}"/>
              </a:ext>
            </a:extLst>
          </p:cNvPr>
          <p:cNvSpPr>
            <a:spLocks noGrp="1"/>
          </p:cNvSpPr>
          <p:nvPr>
            <p:ph idx="1"/>
          </p:nvPr>
        </p:nvSpPr>
        <p:spPr>
          <a:xfrm>
            <a:off x="1534696" y="1111045"/>
            <a:ext cx="9520158" cy="4876799"/>
          </a:xfrm>
        </p:spPr>
        <p:txBody>
          <a:bodyPr>
            <a:normAutofit/>
          </a:bodyPr>
          <a:lstStyle/>
          <a:p>
            <a:pPr marL="304165" marR="0" indent="0">
              <a:spcBef>
                <a:spcPts val="745"/>
              </a:spcBef>
              <a:spcAft>
                <a:spcPts val="0"/>
              </a:spcAft>
              <a:buNone/>
            </a:pPr>
            <a:r>
              <a:rPr lang="en-US" sz="1800" b="1" dirty="0">
                <a:effectLst/>
                <a:latin typeface="Times New Roman" panose="02020603050405020304" pitchFamily="18" charset="0"/>
                <a:ea typeface="Calibri" panose="020F0502020204030204" pitchFamily="34" charset="0"/>
                <a:cs typeface="Calibri" panose="020F0502020204030204" pitchFamily="34" charset="0"/>
              </a:rPr>
              <a:t>Module</a:t>
            </a:r>
            <a:r>
              <a:rPr lang="en-US" sz="1800" b="1" spc="-5" dirty="0">
                <a:effectLst/>
                <a:latin typeface="Times New Roman" panose="02020603050405020304" pitchFamily="18" charset="0"/>
                <a:ea typeface="Calibri" panose="020F0502020204030204" pitchFamily="34" charset="0"/>
                <a:cs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Calibri" panose="020F0502020204030204" pitchFamily="34" charset="0"/>
              </a:rPr>
              <a:t>4:</a:t>
            </a:r>
            <a:r>
              <a:rPr lang="en-US" sz="1800" b="1" spc="-10" dirty="0">
                <a:effectLst/>
                <a:latin typeface="Times New Roman" panose="02020603050405020304" pitchFamily="18" charset="0"/>
                <a:ea typeface="Calibri" panose="020F0502020204030204" pitchFamily="34" charset="0"/>
                <a:cs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Calibri" panose="020F0502020204030204" pitchFamily="34" charset="0"/>
              </a:rPr>
              <a:t>Delivery</a:t>
            </a:r>
            <a:r>
              <a:rPr lang="en-US" sz="1800" b="1" spc="-5" dirty="0">
                <a:effectLst/>
                <a:latin typeface="Times New Roman" panose="02020603050405020304" pitchFamily="18" charset="0"/>
                <a:ea typeface="Calibri" panose="020F0502020204030204" pitchFamily="34" charset="0"/>
                <a:cs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Calibri" panose="020F0502020204030204" pitchFamily="34" charset="0"/>
              </a:rPr>
              <a:t>user</a:t>
            </a:r>
            <a:r>
              <a:rPr lang="en-US" sz="1800" b="1" spc="-10" dirty="0">
                <a:effectLst/>
                <a:latin typeface="Times New Roman" panose="02020603050405020304" pitchFamily="18" charset="0"/>
                <a:ea typeface="Calibri" panose="020F0502020204030204" pitchFamily="34" charset="0"/>
                <a:cs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Calibri" panose="020F0502020204030204" pitchFamily="34" charset="0"/>
              </a:rPr>
              <a:t>login</a:t>
            </a:r>
            <a:endParaRPr lang="en-US" sz="1800" b="1" dirty="0">
              <a:effectLst/>
              <a:latin typeface="Calibri" panose="020F0502020204030204" pitchFamily="34" charset="0"/>
              <a:ea typeface="Calibri" panose="020F0502020204030204" pitchFamily="34" charset="0"/>
            </a:endParaRPr>
          </a:p>
          <a:p>
            <a:pPr marL="800100" lvl="1" indent="-342900">
              <a:spcBef>
                <a:spcPts val="700"/>
              </a:spcBef>
              <a:buFont typeface="Wingdings" panose="05000000000000000000" pitchFamily="2" charset="2"/>
              <a:buChar char=""/>
              <a:tabLst>
                <a:tab pos="571500" algn="l"/>
              </a:tabLst>
            </a:pPr>
            <a:r>
              <a:rPr lang="en-US" sz="1600" dirty="0">
                <a:effectLst/>
                <a:latin typeface="Times New Roman" panose="02020603050405020304" pitchFamily="18" charset="0"/>
                <a:ea typeface="Times New Roman" panose="02020603050405020304" pitchFamily="18" charset="0"/>
              </a:rPr>
              <a:t>Registration.</a:t>
            </a:r>
          </a:p>
          <a:p>
            <a:pPr marL="800100" lvl="1" indent="-342900">
              <a:spcBef>
                <a:spcPts val="705"/>
              </a:spcBef>
              <a:buFont typeface="Wingdings" panose="05000000000000000000" pitchFamily="2" charset="2"/>
              <a:buChar char=""/>
              <a:tabLst>
                <a:tab pos="533400" algn="l"/>
              </a:tabLst>
            </a:pPr>
            <a:r>
              <a:rPr lang="en-US" sz="1600" dirty="0">
                <a:effectLst/>
                <a:latin typeface="Times New Roman" panose="02020603050405020304" pitchFamily="18" charset="0"/>
                <a:ea typeface="Times New Roman" panose="02020603050405020304" pitchFamily="18" charset="0"/>
              </a:rPr>
              <a:t>Address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details</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with</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GPS.</a:t>
            </a:r>
          </a:p>
          <a:p>
            <a:pPr marL="800100" lvl="1" indent="-342900">
              <a:spcBef>
                <a:spcPts val="720"/>
              </a:spcBef>
              <a:buFont typeface="Wingdings" panose="05000000000000000000" pitchFamily="2" charset="2"/>
              <a:buChar char=""/>
              <a:tabLst>
                <a:tab pos="533400" algn="l"/>
              </a:tabLst>
            </a:pPr>
            <a:r>
              <a:rPr lang="en-US" sz="1600" dirty="0">
                <a:effectLst/>
                <a:latin typeface="Times New Roman" panose="02020603050405020304" pitchFamily="18" charset="0"/>
                <a:ea typeface="Times New Roman" panose="02020603050405020304" pitchFamily="18" charset="0"/>
              </a:rPr>
              <a:t>Check</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order.</a:t>
            </a:r>
          </a:p>
          <a:p>
            <a:pPr marL="800100" lvl="1" indent="-342900">
              <a:spcBef>
                <a:spcPts val="710"/>
              </a:spcBef>
              <a:buFont typeface="Wingdings" panose="05000000000000000000" pitchFamily="2" charset="2"/>
              <a:buChar char=""/>
              <a:tabLst>
                <a:tab pos="533400" algn="l"/>
              </a:tabLst>
            </a:pPr>
            <a:r>
              <a:rPr lang="en-US" sz="1600" dirty="0">
                <a:effectLst/>
                <a:latin typeface="Times New Roman" panose="02020603050405020304" pitchFamily="18" charset="0"/>
                <a:ea typeface="Times New Roman" panose="02020603050405020304" pitchFamily="18" charset="0"/>
              </a:rPr>
              <a:t>Update</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delivery</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status.</a:t>
            </a:r>
          </a:p>
          <a:p>
            <a:pPr marL="800100" lvl="1" indent="-342900">
              <a:spcBef>
                <a:spcPts val="710"/>
              </a:spcBef>
              <a:buFont typeface="Wingdings" panose="05000000000000000000" pitchFamily="2" charset="2"/>
              <a:buChar char=""/>
              <a:tabLst>
                <a:tab pos="533400" algn="l"/>
              </a:tabLst>
            </a:pPr>
            <a:r>
              <a:rPr lang="en-US" sz="1600" dirty="0">
                <a:effectLst/>
                <a:latin typeface="Times New Roman" panose="02020603050405020304" pitchFamily="18" charset="0"/>
                <a:ea typeface="Times New Roman" panose="02020603050405020304" pitchFamily="18" charset="0"/>
              </a:rPr>
              <a:t>Get</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payment.</a:t>
            </a:r>
          </a:p>
          <a:p>
            <a:pPr marL="304165" marR="0" indent="0">
              <a:spcBef>
                <a:spcPts val="745"/>
              </a:spcBef>
              <a:spcAft>
                <a:spcPts val="0"/>
              </a:spcAft>
              <a:buNone/>
            </a:pPr>
            <a:r>
              <a:rPr lang="en-US" sz="1800" b="1" dirty="0">
                <a:effectLst/>
                <a:latin typeface="Times New Roman" panose="02020603050405020304" pitchFamily="18" charset="0"/>
                <a:ea typeface="Calibri" panose="020F0502020204030204" pitchFamily="34" charset="0"/>
                <a:cs typeface="Calibri" panose="020F0502020204030204" pitchFamily="34" charset="0"/>
              </a:rPr>
              <a:t>Module</a:t>
            </a:r>
            <a:r>
              <a:rPr lang="en-US" sz="1800" b="1" spc="-10" dirty="0">
                <a:effectLst/>
                <a:latin typeface="Times New Roman" panose="02020603050405020304" pitchFamily="18" charset="0"/>
                <a:ea typeface="Calibri" panose="020F0502020204030204" pitchFamily="34" charset="0"/>
                <a:cs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Calibri" panose="020F0502020204030204" pitchFamily="34" charset="0"/>
              </a:rPr>
              <a:t>5:</a:t>
            </a:r>
            <a:r>
              <a:rPr lang="en-US" sz="1800" b="1" spc="-10" dirty="0">
                <a:effectLst/>
                <a:latin typeface="Times New Roman" panose="02020603050405020304" pitchFamily="18" charset="0"/>
                <a:ea typeface="Calibri" panose="020F0502020204030204" pitchFamily="34" charset="0"/>
                <a:cs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Calibri" panose="020F0502020204030204" pitchFamily="34" charset="0"/>
              </a:rPr>
              <a:t>Admin</a:t>
            </a:r>
            <a:r>
              <a:rPr lang="en-US" sz="1800" b="1" spc="-5" dirty="0">
                <a:effectLst/>
                <a:latin typeface="Times New Roman" panose="02020603050405020304" pitchFamily="18" charset="0"/>
                <a:ea typeface="Calibri" panose="020F0502020204030204" pitchFamily="34" charset="0"/>
                <a:cs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Calibri" panose="020F0502020204030204" pitchFamily="34" charset="0"/>
              </a:rPr>
              <a:t>panel</a:t>
            </a:r>
            <a:endParaRPr lang="en-US" sz="1800" b="1" dirty="0">
              <a:effectLst/>
              <a:latin typeface="Calibri" panose="020F0502020204030204" pitchFamily="34" charset="0"/>
              <a:ea typeface="Calibri" panose="020F0502020204030204" pitchFamily="34" charset="0"/>
            </a:endParaRPr>
          </a:p>
          <a:p>
            <a:pPr marL="800100" lvl="1" indent="-342900">
              <a:spcBef>
                <a:spcPts val="745"/>
              </a:spcBef>
              <a:buFont typeface="Wingdings" panose="05000000000000000000" pitchFamily="2" charset="2"/>
              <a:buChar char=""/>
              <a:tabLst>
                <a:tab pos="457200" algn="l"/>
              </a:tabLst>
            </a:pPr>
            <a:r>
              <a:rPr lang="en-US" sz="1600" b="0" dirty="0">
                <a:effectLst/>
                <a:latin typeface="Times New Roman" panose="02020603050405020304" pitchFamily="18" charset="0"/>
                <a:ea typeface="Calibri" panose="020F0502020204030204" pitchFamily="34" charset="0"/>
                <a:cs typeface="Calibri" panose="020F0502020204030204" pitchFamily="34" charset="0"/>
              </a:rPr>
              <a:t>Registration.</a:t>
            </a:r>
            <a:endParaRPr lang="en-US" sz="1600" b="1" dirty="0">
              <a:effectLst/>
              <a:latin typeface="Calibri" panose="020F0502020204030204" pitchFamily="34" charset="0"/>
              <a:ea typeface="Calibri" panose="020F0502020204030204" pitchFamily="34" charset="0"/>
            </a:endParaRPr>
          </a:p>
          <a:p>
            <a:pPr marL="800100" lvl="1" indent="-342900">
              <a:spcBef>
                <a:spcPts val="695"/>
              </a:spcBef>
              <a:buFont typeface="Wingdings" panose="05000000000000000000" pitchFamily="2" charset="2"/>
              <a:buChar char=""/>
              <a:tabLst>
                <a:tab pos="533400" algn="l"/>
              </a:tabLst>
            </a:pPr>
            <a:r>
              <a:rPr lang="en-US" sz="1600" dirty="0">
                <a:effectLst/>
                <a:latin typeface="Times New Roman" panose="02020603050405020304" pitchFamily="18" charset="0"/>
                <a:ea typeface="Times New Roman" panose="02020603050405020304" pitchFamily="18" charset="0"/>
              </a:rPr>
              <a:t>Display</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all</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reports supplier/customer.</a:t>
            </a:r>
          </a:p>
          <a:p>
            <a:pPr marL="800100" lvl="1" indent="-342900">
              <a:spcBef>
                <a:spcPts val="695"/>
              </a:spcBef>
              <a:buFont typeface="Wingdings" panose="05000000000000000000" pitchFamily="2" charset="2"/>
              <a:buChar char=""/>
              <a:tabLst>
                <a:tab pos="533400" algn="l"/>
              </a:tabLst>
            </a:pPr>
            <a:r>
              <a:rPr lang="en-US" sz="1600" dirty="0">
                <a:effectLst/>
                <a:latin typeface="Times New Roman" panose="02020603050405020304" pitchFamily="18" charset="0"/>
                <a:ea typeface="Times New Roman" panose="02020603050405020304" pitchFamily="18" charset="0"/>
              </a:rPr>
              <a:t>Add/edit/delete</a:t>
            </a:r>
            <a:r>
              <a:rPr lang="en-US" sz="1600" spc="-5" dirty="0">
                <a:effectLst/>
                <a:latin typeface="Times New Roman" panose="02020603050405020304" pitchFamily="18" charset="0"/>
                <a:ea typeface="Times New Roman" panose="02020603050405020304" pitchFamily="18" charset="0"/>
              </a:rPr>
              <a:t> </a:t>
            </a:r>
            <a:r>
              <a:rPr lang="en-US" sz="1600" spc="-5" dirty="0">
                <a:latin typeface="Times New Roman" panose="02020603050405020304" pitchFamily="18" charset="0"/>
                <a:ea typeface="Times New Roman" panose="02020603050405020304" pitchFamily="18" charset="0"/>
              </a:rPr>
              <a:t>Livestock</a:t>
            </a:r>
            <a:r>
              <a:rPr lang="en-US" sz="1600" dirty="0">
                <a:effectLst/>
                <a:latin typeface="Times New Roman" panose="02020603050405020304" pitchFamily="18" charset="0"/>
                <a:ea typeface="Times New Roman" panose="02020603050405020304" pitchFamily="18" charset="0"/>
              </a:rPr>
              <a:t> and feeding products.</a:t>
            </a:r>
          </a:p>
          <a:p>
            <a:pPr marL="800100" lvl="1" indent="-342900">
              <a:spcBef>
                <a:spcPts val="695"/>
              </a:spcBef>
              <a:buFont typeface="Wingdings" panose="05000000000000000000" pitchFamily="2" charset="2"/>
              <a:buChar char=""/>
              <a:tabLst>
                <a:tab pos="533400" algn="l"/>
              </a:tabLst>
            </a:pPr>
            <a:r>
              <a:rPr lang="en-US" sz="1600" dirty="0">
                <a:effectLst/>
                <a:latin typeface="Times New Roman" panose="02020603050405020304" pitchFamily="18" charset="0"/>
                <a:ea typeface="Times New Roman" panose="02020603050405020304" pitchFamily="18" charset="0"/>
              </a:rPr>
              <a:t>Add/edit/delete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Manufacture.</a:t>
            </a:r>
          </a:p>
          <a:p>
            <a:pPr marL="800100" lvl="1" indent="-342900">
              <a:spcBef>
                <a:spcPts val="710"/>
              </a:spcBef>
              <a:buFont typeface="Wingdings" panose="05000000000000000000" pitchFamily="2" charset="2"/>
              <a:buChar char=""/>
              <a:tabLst>
                <a:tab pos="533400" algn="l"/>
              </a:tabLst>
            </a:pPr>
            <a:r>
              <a:rPr lang="en-US" sz="1600" dirty="0">
                <a:effectLst/>
                <a:latin typeface="Times New Roman" panose="02020603050405020304" pitchFamily="18" charset="0"/>
                <a:ea typeface="Times New Roman" panose="02020603050405020304" pitchFamily="18" charset="0"/>
              </a:rPr>
              <a:t>Automation</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system.</a:t>
            </a:r>
          </a:p>
          <a:p>
            <a:pPr marL="457200" lvl="1" indent="0">
              <a:spcBef>
                <a:spcPts val="710"/>
              </a:spcBef>
              <a:buNone/>
              <a:tabLst>
                <a:tab pos="533400" algn="l"/>
              </a:tabLst>
            </a:pPr>
            <a:endParaRPr lang="en-US" sz="16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5582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702B7-C840-7019-FC78-93EA03652478}"/>
              </a:ext>
            </a:extLst>
          </p:cNvPr>
          <p:cNvSpPr>
            <a:spLocks noGrp="1"/>
          </p:cNvSpPr>
          <p:nvPr>
            <p:ph type="title"/>
          </p:nvPr>
        </p:nvSpPr>
        <p:spPr>
          <a:xfrm>
            <a:off x="1534696" y="116262"/>
            <a:ext cx="10657304" cy="542499"/>
          </a:xfrm>
        </p:spPr>
        <p:txBody>
          <a:bodyPr/>
          <a:lstStyle/>
          <a:p>
            <a:r>
              <a:rPr lang="en-US" dirty="0">
                <a:latin typeface="Times New Roman" panose="02020603050405020304" pitchFamily="18" charset="0"/>
                <a:cs typeface="Times New Roman" panose="02020603050405020304" pitchFamily="18" charset="0"/>
              </a:rPr>
              <a:t>Homepage:- Night Theme</a:t>
            </a:r>
          </a:p>
        </p:txBody>
      </p:sp>
      <p:pic>
        <p:nvPicPr>
          <p:cNvPr id="5" name="Content Placeholder 4">
            <a:extLst>
              <a:ext uri="{FF2B5EF4-FFF2-40B4-BE49-F238E27FC236}">
                <a16:creationId xmlns:a16="http://schemas.microsoft.com/office/drawing/2014/main" id="{CD696EE3-D6CC-33E6-0345-8AB8A0CC84F3}"/>
              </a:ext>
            </a:extLst>
          </p:cNvPr>
          <p:cNvPicPr>
            <a:picLocks noGrp="1" noChangeAspect="1"/>
          </p:cNvPicPr>
          <p:nvPr>
            <p:ph idx="1"/>
          </p:nvPr>
        </p:nvPicPr>
        <p:blipFill>
          <a:blip r:embed="rId2"/>
          <a:stretch>
            <a:fillRect/>
          </a:stretch>
        </p:blipFill>
        <p:spPr>
          <a:xfrm>
            <a:off x="1534696" y="658762"/>
            <a:ext cx="10657304" cy="5496232"/>
          </a:xfrm>
        </p:spPr>
      </p:pic>
    </p:spTree>
    <p:extLst>
      <p:ext uri="{BB962C8B-B14F-4D97-AF65-F5344CB8AC3E}">
        <p14:creationId xmlns:p14="http://schemas.microsoft.com/office/powerpoint/2010/main" val="1788646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75F72-0DB0-3D8A-C7B5-AC62F6482088}"/>
              </a:ext>
            </a:extLst>
          </p:cNvPr>
          <p:cNvSpPr>
            <a:spLocks noGrp="1"/>
          </p:cNvSpPr>
          <p:nvPr>
            <p:ph type="title"/>
          </p:nvPr>
        </p:nvSpPr>
        <p:spPr>
          <a:xfrm>
            <a:off x="1534696" y="61826"/>
            <a:ext cx="10657304" cy="567440"/>
          </a:xfrm>
        </p:spPr>
        <p:txBody>
          <a:bodyPr>
            <a:normAutofit/>
          </a:bodyPr>
          <a:lstStyle/>
          <a:p>
            <a:r>
              <a:rPr lang="en-US" dirty="0">
                <a:latin typeface="Times New Roman" panose="02020603050405020304" pitchFamily="18" charset="0"/>
                <a:cs typeface="Times New Roman" panose="02020603050405020304" pitchFamily="18" charset="0"/>
              </a:rPr>
              <a:t>Home page:- Day Theme</a:t>
            </a:r>
          </a:p>
        </p:txBody>
      </p:sp>
      <p:pic>
        <p:nvPicPr>
          <p:cNvPr id="9" name="Content Placeholder 8">
            <a:extLst>
              <a:ext uri="{FF2B5EF4-FFF2-40B4-BE49-F238E27FC236}">
                <a16:creationId xmlns:a16="http://schemas.microsoft.com/office/drawing/2014/main" id="{5DD9F27E-E7C0-6825-EA42-468B510A3336}"/>
              </a:ext>
            </a:extLst>
          </p:cNvPr>
          <p:cNvPicPr>
            <a:picLocks noGrp="1" noChangeAspect="1"/>
          </p:cNvPicPr>
          <p:nvPr>
            <p:ph idx="1"/>
          </p:nvPr>
        </p:nvPicPr>
        <p:blipFill>
          <a:blip r:embed="rId2"/>
          <a:stretch>
            <a:fillRect/>
          </a:stretch>
        </p:blipFill>
        <p:spPr>
          <a:xfrm>
            <a:off x="1534696" y="629266"/>
            <a:ext cx="10657303" cy="5515895"/>
          </a:xfrm>
        </p:spPr>
      </p:pic>
    </p:spTree>
    <p:extLst>
      <p:ext uri="{BB962C8B-B14F-4D97-AF65-F5344CB8AC3E}">
        <p14:creationId xmlns:p14="http://schemas.microsoft.com/office/powerpoint/2010/main" val="37262512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TM10001114[[fn=Gallery]]</Template>
  <TotalTime>379</TotalTime>
  <Words>534</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Palatino Linotype</vt:lpstr>
      <vt:lpstr>Times New Roman</vt:lpstr>
      <vt:lpstr>Wingdings</vt:lpstr>
      <vt:lpstr>Gallery</vt:lpstr>
      <vt:lpstr>PowerPoint Presentation</vt:lpstr>
      <vt:lpstr>Content</vt:lpstr>
      <vt:lpstr>Introduction</vt:lpstr>
      <vt:lpstr>Objectives</vt:lpstr>
      <vt:lpstr>Methodology used</vt:lpstr>
      <vt:lpstr>Methodology used</vt:lpstr>
      <vt:lpstr>Methodology used</vt:lpstr>
      <vt:lpstr>Homepage:- Night Theme</vt:lpstr>
      <vt:lpstr>Home page:- Day Theme</vt:lpstr>
      <vt:lpstr>Flow chart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LENOVO</cp:lastModifiedBy>
  <cp:revision>27</cp:revision>
  <dcterms:created xsi:type="dcterms:W3CDTF">2024-10-23T02:38:36Z</dcterms:created>
  <dcterms:modified xsi:type="dcterms:W3CDTF">2024-11-29T09:14:53Z</dcterms:modified>
</cp:coreProperties>
</file>