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79" r:id="rId3"/>
    <p:sldId id="280" r:id="rId4"/>
    <p:sldId id="281" r:id="rId5"/>
    <p:sldId id="258" r:id="rId6"/>
    <p:sldId id="262" r:id="rId7"/>
    <p:sldId id="282" r:id="rId8"/>
    <p:sldId id="259" r:id="rId9"/>
    <p:sldId id="283" r:id="rId10"/>
    <p:sldId id="265" r:id="rId11"/>
    <p:sldId id="266" r:id="rId12"/>
    <p:sldId id="267" r:id="rId13"/>
    <p:sldId id="268" r:id="rId14"/>
    <p:sldId id="278" r:id="rId15"/>
  </p:sldIdLst>
  <p:sldSz cx="12801600" cy="7315200"/>
  <p:notesSz cx="6858000" cy="9144000"/>
  <p:defaultTextStyle>
    <a:defPPr>
      <a:defRPr lang="en-US"/>
    </a:defPPr>
    <a:lvl1pPr marL="0" algn="l" defTabSz="965606" rtl="0" eaLnBrk="1" latinLnBrk="0" hangingPunct="1">
      <a:defRPr sz="1900" kern="1200">
        <a:solidFill>
          <a:schemeClr val="tx1"/>
        </a:solidFill>
        <a:latin typeface="+mn-lt"/>
        <a:ea typeface="+mn-ea"/>
        <a:cs typeface="+mn-cs"/>
      </a:defRPr>
    </a:lvl1pPr>
    <a:lvl2pPr marL="482803" algn="l" defTabSz="965606" rtl="0" eaLnBrk="1" latinLnBrk="0" hangingPunct="1">
      <a:defRPr sz="1900" kern="1200">
        <a:solidFill>
          <a:schemeClr val="tx1"/>
        </a:solidFill>
        <a:latin typeface="+mn-lt"/>
        <a:ea typeface="+mn-ea"/>
        <a:cs typeface="+mn-cs"/>
      </a:defRPr>
    </a:lvl2pPr>
    <a:lvl3pPr marL="965606" algn="l" defTabSz="965606" rtl="0" eaLnBrk="1" latinLnBrk="0" hangingPunct="1">
      <a:defRPr sz="1900" kern="1200">
        <a:solidFill>
          <a:schemeClr val="tx1"/>
        </a:solidFill>
        <a:latin typeface="+mn-lt"/>
        <a:ea typeface="+mn-ea"/>
        <a:cs typeface="+mn-cs"/>
      </a:defRPr>
    </a:lvl3pPr>
    <a:lvl4pPr marL="1448410" algn="l" defTabSz="965606" rtl="0" eaLnBrk="1" latinLnBrk="0" hangingPunct="1">
      <a:defRPr sz="1900" kern="1200">
        <a:solidFill>
          <a:schemeClr val="tx1"/>
        </a:solidFill>
        <a:latin typeface="+mn-lt"/>
        <a:ea typeface="+mn-ea"/>
        <a:cs typeface="+mn-cs"/>
      </a:defRPr>
    </a:lvl4pPr>
    <a:lvl5pPr marL="1931213" algn="l" defTabSz="965606" rtl="0" eaLnBrk="1" latinLnBrk="0" hangingPunct="1">
      <a:defRPr sz="1900" kern="1200">
        <a:solidFill>
          <a:schemeClr val="tx1"/>
        </a:solidFill>
        <a:latin typeface="+mn-lt"/>
        <a:ea typeface="+mn-ea"/>
        <a:cs typeface="+mn-cs"/>
      </a:defRPr>
    </a:lvl5pPr>
    <a:lvl6pPr marL="2414016" algn="l" defTabSz="965606" rtl="0" eaLnBrk="1" latinLnBrk="0" hangingPunct="1">
      <a:defRPr sz="1900" kern="1200">
        <a:solidFill>
          <a:schemeClr val="tx1"/>
        </a:solidFill>
        <a:latin typeface="+mn-lt"/>
        <a:ea typeface="+mn-ea"/>
        <a:cs typeface="+mn-cs"/>
      </a:defRPr>
    </a:lvl6pPr>
    <a:lvl7pPr marL="2896819" algn="l" defTabSz="965606" rtl="0" eaLnBrk="1" latinLnBrk="0" hangingPunct="1">
      <a:defRPr sz="1900" kern="1200">
        <a:solidFill>
          <a:schemeClr val="tx1"/>
        </a:solidFill>
        <a:latin typeface="+mn-lt"/>
        <a:ea typeface="+mn-ea"/>
        <a:cs typeface="+mn-cs"/>
      </a:defRPr>
    </a:lvl7pPr>
    <a:lvl8pPr marL="3379622" algn="l" defTabSz="965606" rtl="0" eaLnBrk="1" latinLnBrk="0" hangingPunct="1">
      <a:defRPr sz="1900" kern="1200">
        <a:solidFill>
          <a:schemeClr val="tx1"/>
        </a:solidFill>
        <a:latin typeface="+mn-lt"/>
        <a:ea typeface="+mn-ea"/>
        <a:cs typeface="+mn-cs"/>
      </a:defRPr>
    </a:lvl8pPr>
    <a:lvl9pPr marL="3862426" algn="l" defTabSz="96560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753"/>
    <p:restoredTop sz="94624"/>
  </p:normalViewPr>
  <p:slideViewPr>
    <p:cSldViewPr snapToGrid="0" snapToObjects="1">
      <p:cViewPr varScale="1">
        <p:scale>
          <a:sx n="46" d="100"/>
          <a:sy n="46" d="100"/>
        </p:scale>
        <p:origin x="-710" y="-91"/>
      </p:cViewPr>
      <p:guideLst>
        <p:guide orient="horz" pos="2304"/>
        <p:guide pos="403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4FF51-47CA-FE4C-9F80-D0697562F583}" type="datetimeFigureOut">
              <a:rPr lang="en-US" smtClean="0"/>
              <a:pPr/>
              <a:t>11/16/2021</a:t>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DC98A-5760-654C-AA6D-42DE6B837480}" type="slidenum">
              <a:rPr lang="en-US" smtClean="0"/>
              <a:pPr/>
              <a:t>‹#›</a:t>
            </a:fld>
            <a:endParaRPr lang="en-US"/>
          </a:p>
        </p:txBody>
      </p:sp>
    </p:spTree>
    <p:extLst>
      <p:ext uri="{BB962C8B-B14F-4D97-AF65-F5344CB8AC3E}">
        <p14:creationId xmlns:p14="http://schemas.microsoft.com/office/powerpoint/2010/main" xmlns="" val="2613318234"/>
      </p:ext>
    </p:extLst>
  </p:cSld>
  <p:clrMap bg1="lt1" tx1="dk1" bg2="lt2" tx2="dk2" accent1="accent1" accent2="accent2" accent3="accent3" accent4="accent4" accent5="accent5" accent6="accent6" hlink="hlink" folHlink="folHlink"/>
  <p:notesStyle>
    <a:lvl1pPr marL="0" algn="l" defTabSz="965606" rtl="0" eaLnBrk="1" latinLnBrk="0" hangingPunct="1">
      <a:defRPr sz="1300" kern="1200">
        <a:solidFill>
          <a:schemeClr val="tx1"/>
        </a:solidFill>
        <a:latin typeface="+mn-lt"/>
        <a:ea typeface="+mn-ea"/>
        <a:cs typeface="+mn-cs"/>
      </a:defRPr>
    </a:lvl1pPr>
    <a:lvl2pPr marL="482803" algn="l" defTabSz="965606" rtl="0" eaLnBrk="1" latinLnBrk="0" hangingPunct="1">
      <a:defRPr sz="1300" kern="1200">
        <a:solidFill>
          <a:schemeClr val="tx1"/>
        </a:solidFill>
        <a:latin typeface="+mn-lt"/>
        <a:ea typeface="+mn-ea"/>
        <a:cs typeface="+mn-cs"/>
      </a:defRPr>
    </a:lvl2pPr>
    <a:lvl3pPr marL="965606" algn="l" defTabSz="965606" rtl="0" eaLnBrk="1" latinLnBrk="0" hangingPunct="1">
      <a:defRPr sz="1300" kern="1200">
        <a:solidFill>
          <a:schemeClr val="tx1"/>
        </a:solidFill>
        <a:latin typeface="+mn-lt"/>
        <a:ea typeface="+mn-ea"/>
        <a:cs typeface="+mn-cs"/>
      </a:defRPr>
    </a:lvl3pPr>
    <a:lvl4pPr marL="1448410" algn="l" defTabSz="965606" rtl="0" eaLnBrk="1" latinLnBrk="0" hangingPunct="1">
      <a:defRPr sz="1300" kern="1200">
        <a:solidFill>
          <a:schemeClr val="tx1"/>
        </a:solidFill>
        <a:latin typeface="+mn-lt"/>
        <a:ea typeface="+mn-ea"/>
        <a:cs typeface="+mn-cs"/>
      </a:defRPr>
    </a:lvl4pPr>
    <a:lvl5pPr marL="1931213" algn="l" defTabSz="965606" rtl="0" eaLnBrk="1" latinLnBrk="0" hangingPunct="1">
      <a:defRPr sz="1300" kern="1200">
        <a:solidFill>
          <a:schemeClr val="tx1"/>
        </a:solidFill>
        <a:latin typeface="+mn-lt"/>
        <a:ea typeface="+mn-ea"/>
        <a:cs typeface="+mn-cs"/>
      </a:defRPr>
    </a:lvl5pPr>
    <a:lvl6pPr marL="2414016" algn="l" defTabSz="965606" rtl="0" eaLnBrk="1" latinLnBrk="0" hangingPunct="1">
      <a:defRPr sz="1300" kern="1200">
        <a:solidFill>
          <a:schemeClr val="tx1"/>
        </a:solidFill>
        <a:latin typeface="+mn-lt"/>
        <a:ea typeface="+mn-ea"/>
        <a:cs typeface="+mn-cs"/>
      </a:defRPr>
    </a:lvl6pPr>
    <a:lvl7pPr marL="2896819" algn="l" defTabSz="965606" rtl="0" eaLnBrk="1" latinLnBrk="0" hangingPunct="1">
      <a:defRPr sz="1300" kern="1200">
        <a:solidFill>
          <a:schemeClr val="tx1"/>
        </a:solidFill>
        <a:latin typeface="+mn-lt"/>
        <a:ea typeface="+mn-ea"/>
        <a:cs typeface="+mn-cs"/>
      </a:defRPr>
    </a:lvl7pPr>
    <a:lvl8pPr marL="3379622" algn="l" defTabSz="965606" rtl="0" eaLnBrk="1" latinLnBrk="0" hangingPunct="1">
      <a:defRPr sz="1300" kern="1200">
        <a:solidFill>
          <a:schemeClr val="tx1"/>
        </a:solidFill>
        <a:latin typeface="+mn-lt"/>
        <a:ea typeface="+mn-ea"/>
        <a:cs typeface="+mn-cs"/>
      </a:defRPr>
    </a:lvl8pPr>
    <a:lvl9pPr marL="3862426" algn="l" defTabSz="965606"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a:spLocks noGrp="1" noRot="1" noChangeAspect="1"/>
          </p:cNvSpPr>
          <p:nvPr>
            <p:ph type="sldImg" idx="2"/>
          </p:nvPr>
        </p:nvSpPr>
        <p:spPr>
          <a:xfrm>
            <a:off x="428625" y="685800"/>
            <a:ext cx="6000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 xmlns:p14="http://schemas.microsoft.com/office/powerpoint/2010/main" val="421584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428625" y="685800"/>
            <a:ext cx="6000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 xmlns:p14="http://schemas.microsoft.com/office/powerpoint/2010/main" val="775904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5:notes"/>
          <p:cNvSpPr>
            <a:spLocks noGrp="1" noRot="1" noChangeAspect="1"/>
          </p:cNvSpPr>
          <p:nvPr>
            <p:ph type="sldImg" idx="2"/>
          </p:nvPr>
        </p:nvSpPr>
        <p:spPr>
          <a:xfrm>
            <a:off x="428625" y="685800"/>
            <a:ext cx="6000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16603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924D-540D-974E-BE16-B694355557B4}"/>
              </a:ext>
            </a:extLst>
          </p:cNvPr>
          <p:cNvSpPr>
            <a:spLocks noGrp="1"/>
          </p:cNvSpPr>
          <p:nvPr>
            <p:ph type="ctrTitle"/>
          </p:nvPr>
        </p:nvSpPr>
        <p:spPr>
          <a:xfrm>
            <a:off x="1600200" y="1197187"/>
            <a:ext cx="9601200" cy="2546773"/>
          </a:xfrm>
        </p:spPr>
        <p:txBody>
          <a:bodyPr anchor="b"/>
          <a:lstStyle>
            <a:lvl1pPr algn="ctr">
              <a:defRPr sz="63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B6DF5C8D-63DA-FD47-8F57-08E128B82580}"/>
              </a:ext>
            </a:extLst>
          </p:cNvPr>
          <p:cNvSpPr>
            <a:spLocks noGrp="1"/>
          </p:cNvSpPr>
          <p:nvPr>
            <p:ph type="subTitle" idx="1"/>
          </p:nvPr>
        </p:nvSpPr>
        <p:spPr>
          <a:xfrm>
            <a:off x="1600200" y="3842174"/>
            <a:ext cx="9601200" cy="1766146"/>
          </a:xfrm>
        </p:spPr>
        <p:txBody>
          <a:bodyPr/>
          <a:lstStyle>
            <a:lvl1pPr marL="0" indent="0" algn="ctr">
              <a:buNone/>
              <a:defRPr sz="2500"/>
            </a:lvl1pPr>
            <a:lvl2pPr marL="482803" indent="0" algn="ctr">
              <a:buNone/>
              <a:defRPr sz="2100"/>
            </a:lvl2pPr>
            <a:lvl3pPr marL="965606" indent="0" algn="ctr">
              <a:buNone/>
              <a:defRPr sz="1900"/>
            </a:lvl3pPr>
            <a:lvl4pPr marL="1448410" indent="0" algn="ctr">
              <a:buNone/>
              <a:defRPr sz="1700"/>
            </a:lvl4pPr>
            <a:lvl5pPr marL="1931213" indent="0" algn="ctr">
              <a:buNone/>
              <a:defRPr sz="1700"/>
            </a:lvl5pPr>
            <a:lvl6pPr marL="2414016" indent="0" algn="ctr">
              <a:buNone/>
              <a:defRPr sz="1700"/>
            </a:lvl6pPr>
            <a:lvl7pPr marL="2896819" indent="0" algn="ctr">
              <a:buNone/>
              <a:defRPr sz="1700"/>
            </a:lvl7pPr>
            <a:lvl8pPr marL="3379622" indent="0" algn="ctr">
              <a:buNone/>
              <a:defRPr sz="1700"/>
            </a:lvl8pPr>
            <a:lvl9pPr marL="3862426" indent="0" algn="ctr">
              <a:buNone/>
              <a:defRPr sz="17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46783799-DF14-A249-A13A-64F27659103E}"/>
              </a:ext>
            </a:extLst>
          </p:cNvPr>
          <p:cNvSpPr>
            <a:spLocks noGrp="1"/>
          </p:cNvSpPr>
          <p:nvPr>
            <p:ph type="dt" sz="half" idx="10"/>
          </p:nvPr>
        </p:nvSpPr>
        <p:spPr/>
        <p:txBody>
          <a:bodyPr/>
          <a:lstStyle/>
          <a:p>
            <a:fld id="{4D411936-010F-1247-BCC3-57DF09119F1E}" type="datetimeFigureOut">
              <a:rPr lang="en-US" smtClean="0"/>
              <a:pPr/>
              <a:t>11/16/2021</a:t>
            </a:fld>
            <a:endParaRPr lang="en-US"/>
          </a:p>
        </p:txBody>
      </p:sp>
      <p:sp>
        <p:nvSpPr>
          <p:cNvPr id="5" name="Footer Placeholder 4">
            <a:extLst>
              <a:ext uri="{FF2B5EF4-FFF2-40B4-BE49-F238E27FC236}">
                <a16:creationId xmlns:a16="http://schemas.microsoft.com/office/drawing/2014/main" xmlns="" id="{ED4C2CE9-46BF-5346-80FE-E4C15B8C3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6388DA2-54C0-BA48-9DD9-8C269F275B54}"/>
              </a:ext>
            </a:extLst>
          </p:cNvPr>
          <p:cNvSpPr>
            <a:spLocks noGrp="1"/>
          </p:cNvSpPr>
          <p:nvPr>
            <p:ph type="sldNum" sz="quarter" idx="12"/>
          </p:nvPr>
        </p:nvSpPr>
        <p:spPr/>
        <p:txBody>
          <a:bodyPr/>
          <a:lstStyle/>
          <a:p>
            <a:fld id="{38F943F4-4785-9745-96AE-73A797AFB3DB}" type="slidenum">
              <a:rPr lang="en-US" smtClean="0"/>
              <a:pPr/>
              <a:t>‹#›</a:t>
            </a:fld>
            <a:endParaRPr lang="en-US"/>
          </a:p>
        </p:txBody>
      </p:sp>
    </p:spTree>
    <p:extLst>
      <p:ext uri="{BB962C8B-B14F-4D97-AF65-F5344CB8AC3E}">
        <p14:creationId xmlns:p14="http://schemas.microsoft.com/office/powerpoint/2010/main" xmlns="" val="191127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676EC0-4238-8A4C-9099-51C9E75EA64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D6A624E4-7FC1-1545-BB0B-2D7D2413F3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69D091F5-F3EF-B34F-BFDD-CF31A585AA0C}"/>
              </a:ext>
            </a:extLst>
          </p:cNvPr>
          <p:cNvSpPr>
            <a:spLocks noGrp="1"/>
          </p:cNvSpPr>
          <p:nvPr>
            <p:ph type="dt" sz="half" idx="10"/>
          </p:nvPr>
        </p:nvSpPr>
        <p:spPr/>
        <p:txBody>
          <a:bodyPr/>
          <a:lstStyle/>
          <a:p>
            <a:fld id="{4D411936-010F-1247-BCC3-57DF09119F1E}" type="datetimeFigureOut">
              <a:rPr lang="en-US" smtClean="0"/>
              <a:pPr/>
              <a:t>11/16/2021</a:t>
            </a:fld>
            <a:endParaRPr lang="en-US"/>
          </a:p>
        </p:txBody>
      </p:sp>
      <p:sp>
        <p:nvSpPr>
          <p:cNvPr id="5" name="Footer Placeholder 4">
            <a:extLst>
              <a:ext uri="{FF2B5EF4-FFF2-40B4-BE49-F238E27FC236}">
                <a16:creationId xmlns:a16="http://schemas.microsoft.com/office/drawing/2014/main" xmlns="" id="{B437C209-20F7-5147-B344-DE1B111BB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E00B83-385F-244A-A1DA-52BEDF8DF72D}"/>
              </a:ext>
            </a:extLst>
          </p:cNvPr>
          <p:cNvSpPr>
            <a:spLocks noGrp="1"/>
          </p:cNvSpPr>
          <p:nvPr>
            <p:ph type="sldNum" sz="quarter" idx="12"/>
          </p:nvPr>
        </p:nvSpPr>
        <p:spPr/>
        <p:txBody>
          <a:bodyPr/>
          <a:lstStyle/>
          <a:p>
            <a:fld id="{38F943F4-4785-9745-96AE-73A797AFB3DB}" type="slidenum">
              <a:rPr lang="en-US" smtClean="0"/>
              <a:pPr/>
              <a:t>‹#›</a:t>
            </a:fld>
            <a:endParaRPr lang="en-US"/>
          </a:p>
        </p:txBody>
      </p:sp>
    </p:spTree>
    <p:extLst>
      <p:ext uri="{BB962C8B-B14F-4D97-AF65-F5344CB8AC3E}">
        <p14:creationId xmlns:p14="http://schemas.microsoft.com/office/powerpoint/2010/main" xmlns="" val="264450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517A8AA-1069-0E4B-9086-071C00A69086}"/>
              </a:ext>
            </a:extLst>
          </p:cNvPr>
          <p:cNvSpPr>
            <a:spLocks noGrp="1"/>
          </p:cNvSpPr>
          <p:nvPr>
            <p:ph type="title" orient="vert"/>
          </p:nvPr>
        </p:nvSpPr>
        <p:spPr>
          <a:xfrm>
            <a:off x="9161145" y="389467"/>
            <a:ext cx="2760345" cy="6199294"/>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8728AE76-A065-B549-A8AB-C2EB81C7FB42}"/>
              </a:ext>
            </a:extLst>
          </p:cNvPr>
          <p:cNvSpPr>
            <a:spLocks noGrp="1"/>
          </p:cNvSpPr>
          <p:nvPr>
            <p:ph type="body" orient="vert" idx="1"/>
          </p:nvPr>
        </p:nvSpPr>
        <p:spPr>
          <a:xfrm>
            <a:off x="880110" y="389467"/>
            <a:ext cx="8121015" cy="619929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4F2E12FF-90ED-8141-9615-F9458D5B2C01}"/>
              </a:ext>
            </a:extLst>
          </p:cNvPr>
          <p:cNvSpPr>
            <a:spLocks noGrp="1"/>
          </p:cNvSpPr>
          <p:nvPr>
            <p:ph type="dt" sz="half" idx="10"/>
          </p:nvPr>
        </p:nvSpPr>
        <p:spPr/>
        <p:txBody>
          <a:bodyPr/>
          <a:lstStyle/>
          <a:p>
            <a:fld id="{4D411936-010F-1247-BCC3-57DF09119F1E}" type="datetimeFigureOut">
              <a:rPr lang="en-US" smtClean="0"/>
              <a:pPr/>
              <a:t>11/16/2021</a:t>
            </a:fld>
            <a:endParaRPr lang="en-US"/>
          </a:p>
        </p:txBody>
      </p:sp>
      <p:sp>
        <p:nvSpPr>
          <p:cNvPr id="5" name="Footer Placeholder 4">
            <a:extLst>
              <a:ext uri="{FF2B5EF4-FFF2-40B4-BE49-F238E27FC236}">
                <a16:creationId xmlns:a16="http://schemas.microsoft.com/office/drawing/2014/main" xmlns="" id="{6A71C576-D218-4849-969A-AA9A2EDA2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494473-3634-DE48-9A24-E57FA61EEBE1}"/>
              </a:ext>
            </a:extLst>
          </p:cNvPr>
          <p:cNvSpPr>
            <a:spLocks noGrp="1"/>
          </p:cNvSpPr>
          <p:nvPr>
            <p:ph type="sldNum" sz="quarter" idx="12"/>
          </p:nvPr>
        </p:nvSpPr>
        <p:spPr/>
        <p:txBody>
          <a:bodyPr/>
          <a:lstStyle/>
          <a:p>
            <a:fld id="{38F943F4-4785-9745-96AE-73A797AFB3DB}" type="slidenum">
              <a:rPr lang="en-US" smtClean="0"/>
              <a:pPr/>
              <a:t>‹#›</a:t>
            </a:fld>
            <a:endParaRPr lang="en-US"/>
          </a:p>
        </p:txBody>
      </p:sp>
    </p:spTree>
    <p:extLst>
      <p:ext uri="{BB962C8B-B14F-4D97-AF65-F5344CB8AC3E}">
        <p14:creationId xmlns:p14="http://schemas.microsoft.com/office/powerpoint/2010/main" xmlns="" val="393797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cxnSp>
        <p:nvCxnSpPr>
          <p:cNvPr id="19" name="Google Shape;19;p4"/>
          <p:cNvCxnSpPr/>
          <p:nvPr/>
        </p:nvCxnSpPr>
        <p:spPr>
          <a:xfrm>
            <a:off x="3468814" y="591147"/>
            <a:ext cx="8741880" cy="0"/>
          </a:xfrm>
          <a:prstGeom prst="straightConnector1">
            <a:avLst/>
          </a:prstGeom>
          <a:noFill/>
          <a:ln w="38100" cap="flat" cmpd="sng">
            <a:solidFill>
              <a:schemeClr val="dk2"/>
            </a:solidFill>
            <a:prstDash val="solid"/>
            <a:round/>
            <a:headEnd type="none" w="sm" len="sm"/>
            <a:tailEnd type="none" w="sm" len="sm"/>
          </a:ln>
        </p:spPr>
      </p:cxnSp>
      <p:cxnSp>
        <p:nvCxnSpPr>
          <p:cNvPr id="20" name="Google Shape;20;p4"/>
          <p:cNvCxnSpPr/>
          <p:nvPr/>
        </p:nvCxnSpPr>
        <p:spPr>
          <a:xfrm>
            <a:off x="3468814" y="6741333"/>
            <a:ext cx="8741880" cy="0"/>
          </a:xfrm>
          <a:prstGeom prst="straightConnector1">
            <a:avLst/>
          </a:prstGeom>
          <a:noFill/>
          <a:ln w="19050" cap="flat" cmpd="sng">
            <a:solidFill>
              <a:schemeClr val="dk2"/>
            </a:solidFill>
            <a:prstDash val="solid"/>
            <a:round/>
            <a:headEnd type="none" w="sm" len="sm"/>
            <a:tailEnd type="none" w="sm" len="sm"/>
          </a:ln>
        </p:spPr>
      </p:cxnSp>
      <p:cxnSp>
        <p:nvCxnSpPr>
          <p:cNvPr id="21" name="Google Shape;21;p4"/>
          <p:cNvCxnSpPr/>
          <p:nvPr/>
        </p:nvCxnSpPr>
        <p:spPr>
          <a:xfrm>
            <a:off x="595277" y="591147"/>
            <a:ext cx="256620" cy="0"/>
          </a:xfrm>
          <a:prstGeom prst="straightConnector1">
            <a:avLst/>
          </a:prstGeom>
          <a:noFill/>
          <a:ln w="19050" cap="flat" cmpd="sng">
            <a:solidFill>
              <a:schemeClr val="dk2"/>
            </a:solidFill>
            <a:prstDash val="solid"/>
            <a:round/>
            <a:headEnd type="none" w="sm" len="sm"/>
            <a:tailEnd type="none" w="sm" len="sm"/>
          </a:ln>
        </p:spPr>
      </p:cxnSp>
      <p:sp>
        <p:nvSpPr>
          <p:cNvPr id="22" name="Google Shape;22;p4"/>
          <p:cNvSpPr txBox="1">
            <a:spLocks noGrp="1"/>
          </p:cNvSpPr>
          <p:nvPr>
            <p:ph type="title"/>
          </p:nvPr>
        </p:nvSpPr>
        <p:spPr>
          <a:xfrm>
            <a:off x="3360350" y="819129"/>
            <a:ext cx="8850240" cy="903680"/>
          </a:xfrm>
          <a:prstGeom prst="rect">
            <a:avLst/>
          </a:prstGeom>
          <a:noFill/>
          <a:ln>
            <a:noFill/>
          </a:ln>
        </p:spPr>
        <p:txBody>
          <a:bodyPr spcFirstLastPara="1" wrap="square" lIns="118313" tIns="118313" rIns="118313" bIns="118313"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374157" y="2269548"/>
            <a:ext cx="8850240" cy="4270080"/>
          </a:xfrm>
          <a:prstGeom prst="rect">
            <a:avLst/>
          </a:prstGeom>
          <a:noFill/>
          <a:ln>
            <a:noFill/>
          </a:ln>
        </p:spPr>
        <p:txBody>
          <a:bodyPr spcFirstLastPara="1" wrap="square" lIns="118313" tIns="118313" rIns="118313" bIns="118313" anchor="t" anchorCtr="0">
            <a:noAutofit/>
          </a:bodyPr>
          <a:lstStyle>
            <a:lvl1pPr marL="591663" lvl="0" indent="-443747" algn="l">
              <a:lnSpc>
                <a:spcPct val="115000"/>
              </a:lnSpc>
              <a:spcBef>
                <a:spcPts val="0"/>
              </a:spcBef>
              <a:spcAft>
                <a:spcPts val="0"/>
              </a:spcAft>
              <a:buSzPts val="1800"/>
              <a:buChar char="●"/>
              <a:defRPr/>
            </a:lvl1pPr>
            <a:lvl2pPr marL="1183325" lvl="1" indent="-410877" algn="l">
              <a:lnSpc>
                <a:spcPct val="115000"/>
              </a:lnSpc>
              <a:spcBef>
                <a:spcPts val="2071"/>
              </a:spcBef>
              <a:spcAft>
                <a:spcPts val="0"/>
              </a:spcAft>
              <a:buSzPts val="1400"/>
              <a:buChar char="○"/>
              <a:defRPr/>
            </a:lvl2pPr>
            <a:lvl3pPr marL="1774988" lvl="2" indent="-410877" algn="l">
              <a:lnSpc>
                <a:spcPct val="115000"/>
              </a:lnSpc>
              <a:spcBef>
                <a:spcPts val="2071"/>
              </a:spcBef>
              <a:spcAft>
                <a:spcPts val="0"/>
              </a:spcAft>
              <a:buSzPts val="1400"/>
              <a:buChar char="■"/>
              <a:defRPr/>
            </a:lvl3pPr>
            <a:lvl4pPr marL="2366650" lvl="3" indent="-410877" algn="l">
              <a:lnSpc>
                <a:spcPct val="115000"/>
              </a:lnSpc>
              <a:spcBef>
                <a:spcPts val="2071"/>
              </a:spcBef>
              <a:spcAft>
                <a:spcPts val="0"/>
              </a:spcAft>
              <a:buSzPts val="1400"/>
              <a:buChar char="●"/>
              <a:defRPr/>
            </a:lvl4pPr>
            <a:lvl5pPr marL="2958313" lvl="4" indent="-410877" algn="l">
              <a:lnSpc>
                <a:spcPct val="115000"/>
              </a:lnSpc>
              <a:spcBef>
                <a:spcPts val="2071"/>
              </a:spcBef>
              <a:spcAft>
                <a:spcPts val="0"/>
              </a:spcAft>
              <a:buSzPts val="1400"/>
              <a:buChar char="○"/>
              <a:defRPr/>
            </a:lvl5pPr>
            <a:lvl6pPr marL="3549975" lvl="5" indent="-410877" algn="l">
              <a:lnSpc>
                <a:spcPct val="115000"/>
              </a:lnSpc>
              <a:spcBef>
                <a:spcPts val="2071"/>
              </a:spcBef>
              <a:spcAft>
                <a:spcPts val="0"/>
              </a:spcAft>
              <a:buSzPts val="1400"/>
              <a:buChar char="■"/>
              <a:defRPr/>
            </a:lvl6pPr>
            <a:lvl7pPr marL="4141638" lvl="6" indent="-410877" algn="l">
              <a:lnSpc>
                <a:spcPct val="115000"/>
              </a:lnSpc>
              <a:spcBef>
                <a:spcPts val="2071"/>
              </a:spcBef>
              <a:spcAft>
                <a:spcPts val="0"/>
              </a:spcAft>
              <a:buSzPts val="1400"/>
              <a:buChar char="●"/>
              <a:defRPr/>
            </a:lvl7pPr>
            <a:lvl8pPr marL="4733300" lvl="7" indent="-410877" algn="l">
              <a:lnSpc>
                <a:spcPct val="115000"/>
              </a:lnSpc>
              <a:spcBef>
                <a:spcPts val="2071"/>
              </a:spcBef>
              <a:spcAft>
                <a:spcPts val="0"/>
              </a:spcAft>
              <a:buSzPts val="1400"/>
              <a:buChar char="○"/>
              <a:defRPr/>
            </a:lvl8pPr>
            <a:lvl9pPr marL="5324963" lvl="8" indent="-410877" algn="l">
              <a:lnSpc>
                <a:spcPct val="115000"/>
              </a:lnSpc>
              <a:spcBef>
                <a:spcPts val="2071"/>
              </a:spcBef>
              <a:spcAft>
                <a:spcPts val="2071"/>
              </a:spcAft>
              <a:buSzPts val="1400"/>
              <a:buChar char="■"/>
              <a:defRPr/>
            </a:lvl9pPr>
          </a:lstStyle>
          <a:p>
            <a:endParaRPr/>
          </a:p>
        </p:txBody>
      </p:sp>
      <p:sp>
        <p:nvSpPr>
          <p:cNvPr id="24" name="Google Shape;24;p4"/>
          <p:cNvSpPr txBox="1">
            <a:spLocks noGrp="1"/>
          </p:cNvSpPr>
          <p:nvPr>
            <p:ph type="sldNum" idx="12"/>
          </p:nvPr>
        </p:nvSpPr>
        <p:spPr>
          <a:xfrm>
            <a:off x="11897199" y="6668457"/>
            <a:ext cx="768180" cy="559787"/>
          </a:xfrm>
          <a:prstGeom prst="rect">
            <a:avLst/>
          </a:prstGeom>
          <a:noFill/>
          <a:ln>
            <a:noFill/>
          </a:ln>
        </p:spPr>
        <p:txBody>
          <a:bodyPr spcFirstLastPara="1" wrap="square" lIns="118313" tIns="118313" rIns="118313" bIns="118313" anchor="ctr"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2"/>
                </a:solidFill>
                <a:latin typeface="Lato"/>
                <a:ea typeface="Lato"/>
                <a:cs typeface="Lato"/>
                <a:sym typeface="Lato"/>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8BF36-5D32-9947-955F-1C3708E3AAB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5F859ED0-71D4-AA43-8191-470362EFA9D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F58FE076-889A-F148-9F48-24F27A357932}"/>
              </a:ext>
            </a:extLst>
          </p:cNvPr>
          <p:cNvSpPr>
            <a:spLocks noGrp="1"/>
          </p:cNvSpPr>
          <p:nvPr>
            <p:ph type="dt" sz="half" idx="10"/>
          </p:nvPr>
        </p:nvSpPr>
        <p:spPr/>
        <p:txBody>
          <a:bodyPr/>
          <a:lstStyle/>
          <a:p>
            <a:fld id="{4D411936-010F-1247-BCC3-57DF09119F1E}" type="datetimeFigureOut">
              <a:rPr lang="en-US" smtClean="0"/>
              <a:pPr/>
              <a:t>11/16/2021</a:t>
            </a:fld>
            <a:endParaRPr lang="en-US"/>
          </a:p>
        </p:txBody>
      </p:sp>
      <p:sp>
        <p:nvSpPr>
          <p:cNvPr id="5" name="Footer Placeholder 4">
            <a:extLst>
              <a:ext uri="{FF2B5EF4-FFF2-40B4-BE49-F238E27FC236}">
                <a16:creationId xmlns:a16="http://schemas.microsoft.com/office/drawing/2014/main" xmlns="" id="{7B9C58B9-E705-CB46-AED4-803DC7DED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A91022-AA50-A446-AC58-111DB8A8590C}"/>
              </a:ext>
            </a:extLst>
          </p:cNvPr>
          <p:cNvSpPr>
            <a:spLocks noGrp="1"/>
          </p:cNvSpPr>
          <p:nvPr>
            <p:ph type="sldNum" sz="quarter" idx="12"/>
          </p:nvPr>
        </p:nvSpPr>
        <p:spPr/>
        <p:txBody>
          <a:bodyPr/>
          <a:lstStyle/>
          <a:p>
            <a:fld id="{38F943F4-4785-9745-96AE-73A797AFB3DB}" type="slidenum">
              <a:rPr lang="en-US" smtClean="0"/>
              <a:pPr/>
              <a:t>‹#›</a:t>
            </a:fld>
            <a:endParaRPr lang="en-US"/>
          </a:p>
        </p:txBody>
      </p:sp>
    </p:spTree>
    <p:extLst>
      <p:ext uri="{BB962C8B-B14F-4D97-AF65-F5344CB8AC3E}">
        <p14:creationId xmlns:p14="http://schemas.microsoft.com/office/powerpoint/2010/main" xmlns="" val="226077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4DE27C-F24A-7649-8C90-5C6554FCF6CC}"/>
              </a:ext>
            </a:extLst>
          </p:cNvPr>
          <p:cNvSpPr>
            <a:spLocks noGrp="1"/>
          </p:cNvSpPr>
          <p:nvPr>
            <p:ph type="title"/>
          </p:nvPr>
        </p:nvSpPr>
        <p:spPr>
          <a:xfrm>
            <a:off x="873443" y="1823721"/>
            <a:ext cx="11041380" cy="3042919"/>
          </a:xfrm>
        </p:spPr>
        <p:txBody>
          <a:bodyPr anchor="b"/>
          <a:lstStyle>
            <a:lvl1pPr>
              <a:defRPr sz="63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07A9F530-DFC3-EB44-AAE4-43C42472734A}"/>
              </a:ext>
            </a:extLst>
          </p:cNvPr>
          <p:cNvSpPr>
            <a:spLocks noGrp="1"/>
          </p:cNvSpPr>
          <p:nvPr>
            <p:ph type="body" idx="1"/>
          </p:nvPr>
        </p:nvSpPr>
        <p:spPr>
          <a:xfrm>
            <a:off x="873443" y="4895428"/>
            <a:ext cx="11041380" cy="1600199"/>
          </a:xfrm>
        </p:spPr>
        <p:txBody>
          <a:bodyPr/>
          <a:lstStyle>
            <a:lvl1pPr marL="0" indent="0">
              <a:buNone/>
              <a:defRPr sz="2500">
                <a:solidFill>
                  <a:schemeClr val="tx1">
                    <a:tint val="75000"/>
                  </a:schemeClr>
                </a:solidFill>
              </a:defRPr>
            </a:lvl1pPr>
            <a:lvl2pPr marL="482803" indent="0">
              <a:buNone/>
              <a:defRPr sz="2100">
                <a:solidFill>
                  <a:schemeClr val="tx1">
                    <a:tint val="75000"/>
                  </a:schemeClr>
                </a:solidFill>
              </a:defRPr>
            </a:lvl2pPr>
            <a:lvl3pPr marL="965606" indent="0">
              <a:buNone/>
              <a:defRPr sz="1900">
                <a:solidFill>
                  <a:schemeClr val="tx1">
                    <a:tint val="75000"/>
                  </a:schemeClr>
                </a:solidFill>
              </a:defRPr>
            </a:lvl3pPr>
            <a:lvl4pPr marL="1448410" indent="0">
              <a:buNone/>
              <a:defRPr sz="1700">
                <a:solidFill>
                  <a:schemeClr val="tx1">
                    <a:tint val="75000"/>
                  </a:schemeClr>
                </a:solidFill>
              </a:defRPr>
            </a:lvl4pPr>
            <a:lvl5pPr marL="1931213" indent="0">
              <a:buNone/>
              <a:defRPr sz="1700">
                <a:solidFill>
                  <a:schemeClr val="tx1">
                    <a:tint val="75000"/>
                  </a:schemeClr>
                </a:solidFill>
              </a:defRPr>
            </a:lvl5pPr>
            <a:lvl6pPr marL="2414016" indent="0">
              <a:buNone/>
              <a:defRPr sz="1700">
                <a:solidFill>
                  <a:schemeClr val="tx1">
                    <a:tint val="75000"/>
                  </a:schemeClr>
                </a:solidFill>
              </a:defRPr>
            </a:lvl6pPr>
            <a:lvl7pPr marL="2896819" indent="0">
              <a:buNone/>
              <a:defRPr sz="1700">
                <a:solidFill>
                  <a:schemeClr val="tx1">
                    <a:tint val="75000"/>
                  </a:schemeClr>
                </a:solidFill>
              </a:defRPr>
            </a:lvl7pPr>
            <a:lvl8pPr marL="3379622" indent="0">
              <a:buNone/>
              <a:defRPr sz="1700">
                <a:solidFill>
                  <a:schemeClr val="tx1">
                    <a:tint val="75000"/>
                  </a:schemeClr>
                </a:solidFill>
              </a:defRPr>
            </a:lvl8pPr>
            <a:lvl9pPr marL="3862426" indent="0">
              <a:buNone/>
              <a:defRPr sz="17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144BA6D1-4A51-2046-A9FA-4F502A7D40F0}"/>
              </a:ext>
            </a:extLst>
          </p:cNvPr>
          <p:cNvSpPr>
            <a:spLocks noGrp="1"/>
          </p:cNvSpPr>
          <p:nvPr>
            <p:ph type="dt" sz="half" idx="10"/>
          </p:nvPr>
        </p:nvSpPr>
        <p:spPr/>
        <p:txBody>
          <a:bodyPr/>
          <a:lstStyle/>
          <a:p>
            <a:fld id="{4D411936-010F-1247-BCC3-57DF09119F1E}" type="datetimeFigureOut">
              <a:rPr lang="en-US" smtClean="0"/>
              <a:pPr/>
              <a:t>11/16/2021</a:t>
            </a:fld>
            <a:endParaRPr lang="en-US"/>
          </a:p>
        </p:txBody>
      </p:sp>
      <p:sp>
        <p:nvSpPr>
          <p:cNvPr id="5" name="Footer Placeholder 4">
            <a:extLst>
              <a:ext uri="{FF2B5EF4-FFF2-40B4-BE49-F238E27FC236}">
                <a16:creationId xmlns:a16="http://schemas.microsoft.com/office/drawing/2014/main" xmlns="" id="{9BC37E43-496E-2243-A08F-A1C873FFF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718E36-F33D-4C4E-A66D-EB7B4C8C1DCB}"/>
              </a:ext>
            </a:extLst>
          </p:cNvPr>
          <p:cNvSpPr>
            <a:spLocks noGrp="1"/>
          </p:cNvSpPr>
          <p:nvPr>
            <p:ph type="sldNum" sz="quarter" idx="12"/>
          </p:nvPr>
        </p:nvSpPr>
        <p:spPr/>
        <p:txBody>
          <a:bodyPr/>
          <a:lstStyle/>
          <a:p>
            <a:fld id="{38F943F4-4785-9745-96AE-73A797AFB3DB}" type="slidenum">
              <a:rPr lang="en-US" smtClean="0"/>
              <a:pPr/>
              <a:t>‹#›</a:t>
            </a:fld>
            <a:endParaRPr lang="en-US"/>
          </a:p>
        </p:txBody>
      </p:sp>
    </p:spTree>
    <p:extLst>
      <p:ext uri="{BB962C8B-B14F-4D97-AF65-F5344CB8AC3E}">
        <p14:creationId xmlns:p14="http://schemas.microsoft.com/office/powerpoint/2010/main" xmlns="" val="266515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387970-FAFF-0648-86B2-CF38F48083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4FB3DC7-C7B2-8149-851A-7EF2575EAAA9}"/>
              </a:ext>
            </a:extLst>
          </p:cNvPr>
          <p:cNvSpPr>
            <a:spLocks noGrp="1"/>
          </p:cNvSpPr>
          <p:nvPr>
            <p:ph sz="half" idx="1"/>
          </p:nvPr>
        </p:nvSpPr>
        <p:spPr>
          <a:xfrm>
            <a:off x="880110" y="1947333"/>
            <a:ext cx="5440680" cy="464142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B91CBA07-FA76-4442-B47C-ED3CA2B293E6}"/>
              </a:ext>
            </a:extLst>
          </p:cNvPr>
          <p:cNvSpPr>
            <a:spLocks noGrp="1"/>
          </p:cNvSpPr>
          <p:nvPr>
            <p:ph sz="half" idx="2"/>
          </p:nvPr>
        </p:nvSpPr>
        <p:spPr>
          <a:xfrm>
            <a:off x="6480810" y="1947333"/>
            <a:ext cx="5440680" cy="464142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28A9B5AD-0C4F-9843-8936-1FA8BF823214}"/>
              </a:ext>
            </a:extLst>
          </p:cNvPr>
          <p:cNvSpPr>
            <a:spLocks noGrp="1"/>
          </p:cNvSpPr>
          <p:nvPr>
            <p:ph type="dt" sz="half" idx="10"/>
          </p:nvPr>
        </p:nvSpPr>
        <p:spPr/>
        <p:txBody>
          <a:bodyPr/>
          <a:lstStyle/>
          <a:p>
            <a:fld id="{4D411936-010F-1247-BCC3-57DF09119F1E}" type="datetimeFigureOut">
              <a:rPr lang="en-US" smtClean="0"/>
              <a:pPr/>
              <a:t>11/16/2021</a:t>
            </a:fld>
            <a:endParaRPr lang="en-US"/>
          </a:p>
        </p:txBody>
      </p:sp>
      <p:sp>
        <p:nvSpPr>
          <p:cNvPr id="6" name="Footer Placeholder 5">
            <a:extLst>
              <a:ext uri="{FF2B5EF4-FFF2-40B4-BE49-F238E27FC236}">
                <a16:creationId xmlns:a16="http://schemas.microsoft.com/office/drawing/2014/main" xmlns="" id="{25310C8B-BA04-F34E-BF13-CE483A9D2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8CB3295-5661-0F44-97C2-855DCC4F7900}"/>
              </a:ext>
            </a:extLst>
          </p:cNvPr>
          <p:cNvSpPr>
            <a:spLocks noGrp="1"/>
          </p:cNvSpPr>
          <p:nvPr>
            <p:ph type="sldNum" sz="quarter" idx="12"/>
          </p:nvPr>
        </p:nvSpPr>
        <p:spPr/>
        <p:txBody>
          <a:bodyPr/>
          <a:lstStyle/>
          <a:p>
            <a:fld id="{38F943F4-4785-9745-96AE-73A797AFB3DB}" type="slidenum">
              <a:rPr lang="en-US" smtClean="0"/>
              <a:pPr/>
              <a:t>‹#›</a:t>
            </a:fld>
            <a:endParaRPr lang="en-US"/>
          </a:p>
        </p:txBody>
      </p:sp>
    </p:spTree>
    <p:extLst>
      <p:ext uri="{BB962C8B-B14F-4D97-AF65-F5344CB8AC3E}">
        <p14:creationId xmlns:p14="http://schemas.microsoft.com/office/powerpoint/2010/main" xmlns="" val="267097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5A83E-A765-4943-B429-0B03092EFF94}"/>
              </a:ext>
            </a:extLst>
          </p:cNvPr>
          <p:cNvSpPr>
            <a:spLocks noGrp="1"/>
          </p:cNvSpPr>
          <p:nvPr>
            <p:ph type="title"/>
          </p:nvPr>
        </p:nvSpPr>
        <p:spPr>
          <a:xfrm>
            <a:off x="881777" y="389467"/>
            <a:ext cx="11041380" cy="1413934"/>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A2C5937C-EC9C-DA4B-835F-842A39847E31}"/>
              </a:ext>
            </a:extLst>
          </p:cNvPr>
          <p:cNvSpPr>
            <a:spLocks noGrp="1"/>
          </p:cNvSpPr>
          <p:nvPr>
            <p:ph type="body" idx="1"/>
          </p:nvPr>
        </p:nvSpPr>
        <p:spPr>
          <a:xfrm>
            <a:off x="881778" y="1793241"/>
            <a:ext cx="5415676" cy="878839"/>
          </a:xfrm>
        </p:spPr>
        <p:txBody>
          <a:bodyPr anchor="b"/>
          <a:lstStyle>
            <a:lvl1pPr marL="0" indent="0">
              <a:buNone/>
              <a:defRPr sz="2500" b="1"/>
            </a:lvl1pPr>
            <a:lvl2pPr marL="482803" indent="0">
              <a:buNone/>
              <a:defRPr sz="2100" b="1"/>
            </a:lvl2pPr>
            <a:lvl3pPr marL="965606" indent="0">
              <a:buNone/>
              <a:defRPr sz="1900" b="1"/>
            </a:lvl3pPr>
            <a:lvl4pPr marL="1448410" indent="0">
              <a:buNone/>
              <a:defRPr sz="1700" b="1"/>
            </a:lvl4pPr>
            <a:lvl5pPr marL="1931213" indent="0">
              <a:buNone/>
              <a:defRPr sz="1700" b="1"/>
            </a:lvl5pPr>
            <a:lvl6pPr marL="2414016" indent="0">
              <a:buNone/>
              <a:defRPr sz="1700" b="1"/>
            </a:lvl6pPr>
            <a:lvl7pPr marL="2896819" indent="0">
              <a:buNone/>
              <a:defRPr sz="1700" b="1"/>
            </a:lvl7pPr>
            <a:lvl8pPr marL="3379622" indent="0">
              <a:buNone/>
              <a:defRPr sz="1700" b="1"/>
            </a:lvl8pPr>
            <a:lvl9pPr marL="3862426" indent="0">
              <a:buNone/>
              <a:defRPr sz="17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115C9F33-3EDD-0949-92B0-946415A22998}"/>
              </a:ext>
            </a:extLst>
          </p:cNvPr>
          <p:cNvSpPr>
            <a:spLocks noGrp="1"/>
          </p:cNvSpPr>
          <p:nvPr>
            <p:ph sz="half" idx="2"/>
          </p:nvPr>
        </p:nvSpPr>
        <p:spPr>
          <a:xfrm>
            <a:off x="881778" y="2672080"/>
            <a:ext cx="5415676" cy="393022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79BCE7CF-B4D2-DC48-BCAF-224B009D5B5A}"/>
              </a:ext>
            </a:extLst>
          </p:cNvPr>
          <p:cNvSpPr>
            <a:spLocks noGrp="1"/>
          </p:cNvSpPr>
          <p:nvPr>
            <p:ph type="body" sz="quarter" idx="3"/>
          </p:nvPr>
        </p:nvSpPr>
        <p:spPr>
          <a:xfrm>
            <a:off x="6480810" y="1793241"/>
            <a:ext cx="5442347" cy="878839"/>
          </a:xfrm>
        </p:spPr>
        <p:txBody>
          <a:bodyPr anchor="b"/>
          <a:lstStyle>
            <a:lvl1pPr marL="0" indent="0">
              <a:buNone/>
              <a:defRPr sz="2500" b="1"/>
            </a:lvl1pPr>
            <a:lvl2pPr marL="482803" indent="0">
              <a:buNone/>
              <a:defRPr sz="2100" b="1"/>
            </a:lvl2pPr>
            <a:lvl3pPr marL="965606" indent="0">
              <a:buNone/>
              <a:defRPr sz="1900" b="1"/>
            </a:lvl3pPr>
            <a:lvl4pPr marL="1448410" indent="0">
              <a:buNone/>
              <a:defRPr sz="1700" b="1"/>
            </a:lvl4pPr>
            <a:lvl5pPr marL="1931213" indent="0">
              <a:buNone/>
              <a:defRPr sz="1700" b="1"/>
            </a:lvl5pPr>
            <a:lvl6pPr marL="2414016" indent="0">
              <a:buNone/>
              <a:defRPr sz="1700" b="1"/>
            </a:lvl6pPr>
            <a:lvl7pPr marL="2896819" indent="0">
              <a:buNone/>
              <a:defRPr sz="1700" b="1"/>
            </a:lvl7pPr>
            <a:lvl8pPr marL="3379622" indent="0">
              <a:buNone/>
              <a:defRPr sz="1700" b="1"/>
            </a:lvl8pPr>
            <a:lvl9pPr marL="3862426" indent="0">
              <a:buNone/>
              <a:defRPr sz="17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B8EB5A0F-3413-2D40-91FC-E15A97AC7836}"/>
              </a:ext>
            </a:extLst>
          </p:cNvPr>
          <p:cNvSpPr>
            <a:spLocks noGrp="1"/>
          </p:cNvSpPr>
          <p:nvPr>
            <p:ph sz="quarter" idx="4"/>
          </p:nvPr>
        </p:nvSpPr>
        <p:spPr>
          <a:xfrm>
            <a:off x="6480810" y="2672080"/>
            <a:ext cx="5442347" cy="393022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669475A9-EDEA-3C49-A266-95327919C228}"/>
              </a:ext>
            </a:extLst>
          </p:cNvPr>
          <p:cNvSpPr>
            <a:spLocks noGrp="1"/>
          </p:cNvSpPr>
          <p:nvPr>
            <p:ph type="dt" sz="half" idx="10"/>
          </p:nvPr>
        </p:nvSpPr>
        <p:spPr/>
        <p:txBody>
          <a:bodyPr/>
          <a:lstStyle/>
          <a:p>
            <a:fld id="{4D411936-010F-1247-BCC3-57DF09119F1E}" type="datetimeFigureOut">
              <a:rPr lang="en-US" smtClean="0"/>
              <a:pPr/>
              <a:t>11/16/2021</a:t>
            </a:fld>
            <a:endParaRPr lang="en-US"/>
          </a:p>
        </p:txBody>
      </p:sp>
      <p:sp>
        <p:nvSpPr>
          <p:cNvPr id="8" name="Footer Placeholder 7">
            <a:extLst>
              <a:ext uri="{FF2B5EF4-FFF2-40B4-BE49-F238E27FC236}">
                <a16:creationId xmlns:a16="http://schemas.microsoft.com/office/drawing/2014/main" xmlns="" id="{60D449AE-06B4-6B49-9415-82797E3130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922DE8D-6F67-364F-9AD1-AA3B29379AB4}"/>
              </a:ext>
            </a:extLst>
          </p:cNvPr>
          <p:cNvSpPr>
            <a:spLocks noGrp="1"/>
          </p:cNvSpPr>
          <p:nvPr>
            <p:ph type="sldNum" sz="quarter" idx="12"/>
          </p:nvPr>
        </p:nvSpPr>
        <p:spPr/>
        <p:txBody>
          <a:bodyPr/>
          <a:lstStyle/>
          <a:p>
            <a:fld id="{38F943F4-4785-9745-96AE-73A797AFB3DB}" type="slidenum">
              <a:rPr lang="en-US" smtClean="0"/>
              <a:pPr/>
              <a:t>‹#›</a:t>
            </a:fld>
            <a:endParaRPr lang="en-US"/>
          </a:p>
        </p:txBody>
      </p:sp>
    </p:spTree>
    <p:extLst>
      <p:ext uri="{BB962C8B-B14F-4D97-AF65-F5344CB8AC3E}">
        <p14:creationId xmlns:p14="http://schemas.microsoft.com/office/powerpoint/2010/main" xmlns="" val="279712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1A03C-74CF-1343-8C56-09F079CB94A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8A8BB62D-B0AB-DA4E-B616-098A5B4FEF2F}"/>
              </a:ext>
            </a:extLst>
          </p:cNvPr>
          <p:cNvSpPr>
            <a:spLocks noGrp="1"/>
          </p:cNvSpPr>
          <p:nvPr>
            <p:ph type="dt" sz="half" idx="10"/>
          </p:nvPr>
        </p:nvSpPr>
        <p:spPr/>
        <p:txBody>
          <a:bodyPr/>
          <a:lstStyle/>
          <a:p>
            <a:fld id="{4D411936-010F-1247-BCC3-57DF09119F1E}" type="datetimeFigureOut">
              <a:rPr lang="en-US" smtClean="0"/>
              <a:pPr/>
              <a:t>11/16/2021</a:t>
            </a:fld>
            <a:endParaRPr lang="en-US"/>
          </a:p>
        </p:txBody>
      </p:sp>
      <p:sp>
        <p:nvSpPr>
          <p:cNvPr id="4" name="Footer Placeholder 3">
            <a:extLst>
              <a:ext uri="{FF2B5EF4-FFF2-40B4-BE49-F238E27FC236}">
                <a16:creationId xmlns:a16="http://schemas.microsoft.com/office/drawing/2014/main" xmlns="" id="{45C3DCF6-9737-8643-A891-46C3161AE9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285225E-C7E8-0D42-9BD8-03A9144D3F57}"/>
              </a:ext>
            </a:extLst>
          </p:cNvPr>
          <p:cNvSpPr>
            <a:spLocks noGrp="1"/>
          </p:cNvSpPr>
          <p:nvPr>
            <p:ph type="sldNum" sz="quarter" idx="12"/>
          </p:nvPr>
        </p:nvSpPr>
        <p:spPr/>
        <p:txBody>
          <a:bodyPr/>
          <a:lstStyle/>
          <a:p>
            <a:fld id="{38F943F4-4785-9745-96AE-73A797AFB3DB}" type="slidenum">
              <a:rPr lang="en-US" smtClean="0"/>
              <a:pPr/>
              <a:t>‹#›</a:t>
            </a:fld>
            <a:endParaRPr lang="en-US"/>
          </a:p>
        </p:txBody>
      </p:sp>
    </p:spTree>
    <p:extLst>
      <p:ext uri="{BB962C8B-B14F-4D97-AF65-F5344CB8AC3E}">
        <p14:creationId xmlns:p14="http://schemas.microsoft.com/office/powerpoint/2010/main" xmlns="" val="148073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4587689-D694-634D-80CE-494899706320}"/>
              </a:ext>
            </a:extLst>
          </p:cNvPr>
          <p:cNvSpPr>
            <a:spLocks noGrp="1"/>
          </p:cNvSpPr>
          <p:nvPr>
            <p:ph type="dt" sz="half" idx="10"/>
          </p:nvPr>
        </p:nvSpPr>
        <p:spPr/>
        <p:txBody>
          <a:bodyPr/>
          <a:lstStyle/>
          <a:p>
            <a:fld id="{4D411936-010F-1247-BCC3-57DF09119F1E}" type="datetimeFigureOut">
              <a:rPr lang="en-US" smtClean="0"/>
              <a:pPr/>
              <a:t>11/16/2021</a:t>
            </a:fld>
            <a:endParaRPr lang="en-US"/>
          </a:p>
        </p:txBody>
      </p:sp>
      <p:sp>
        <p:nvSpPr>
          <p:cNvPr id="3" name="Footer Placeholder 2">
            <a:extLst>
              <a:ext uri="{FF2B5EF4-FFF2-40B4-BE49-F238E27FC236}">
                <a16:creationId xmlns:a16="http://schemas.microsoft.com/office/drawing/2014/main" xmlns="" id="{CC2BB96E-8BAD-1045-8002-2F70897CBA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9424B6D-FF0E-D741-BF27-D76F089EEC98}"/>
              </a:ext>
            </a:extLst>
          </p:cNvPr>
          <p:cNvSpPr>
            <a:spLocks noGrp="1"/>
          </p:cNvSpPr>
          <p:nvPr>
            <p:ph type="sldNum" sz="quarter" idx="12"/>
          </p:nvPr>
        </p:nvSpPr>
        <p:spPr/>
        <p:txBody>
          <a:bodyPr/>
          <a:lstStyle/>
          <a:p>
            <a:fld id="{38F943F4-4785-9745-96AE-73A797AFB3DB}" type="slidenum">
              <a:rPr lang="en-US" smtClean="0"/>
              <a:pPr/>
              <a:t>‹#›</a:t>
            </a:fld>
            <a:endParaRPr lang="en-US"/>
          </a:p>
        </p:txBody>
      </p:sp>
    </p:spTree>
    <p:extLst>
      <p:ext uri="{BB962C8B-B14F-4D97-AF65-F5344CB8AC3E}">
        <p14:creationId xmlns:p14="http://schemas.microsoft.com/office/powerpoint/2010/main" xmlns="" val="141913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25613-25AD-5F44-A454-774328B5C6AD}"/>
              </a:ext>
            </a:extLst>
          </p:cNvPr>
          <p:cNvSpPr>
            <a:spLocks noGrp="1"/>
          </p:cNvSpPr>
          <p:nvPr>
            <p:ph type="title"/>
          </p:nvPr>
        </p:nvSpPr>
        <p:spPr>
          <a:xfrm>
            <a:off x="881778" y="487680"/>
            <a:ext cx="4128849" cy="1706880"/>
          </a:xfrm>
        </p:spPr>
        <p:txBody>
          <a:bodyPr anchor="b"/>
          <a:lstStyle>
            <a:lvl1pPr>
              <a:defRPr sz="3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2D84A7E8-CDEA-9540-B663-6E5472CC958D}"/>
              </a:ext>
            </a:extLst>
          </p:cNvPr>
          <p:cNvSpPr>
            <a:spLocks noGrp="1"/>
          </p:cNvSpPr>
          <p:nvPr>
            <p:ph idx="1"/>
          </p:nvPr>
        </p:nvSpPr>
        <p:spPr>
          <a:xfrm>
            <a:off x="5442347" y="1053254"/>
            <a:ext cx="6480810" cy="5198533"/>
          </a:xfrm>
        </p:spPr>
        <p:txBody>
          <a:bodyPr/>
          <a:lstStyle>
            <a:lvl1pPr>
              <a:defRPr sz="3400"/>
            </a:lvl1pPr>
            <a:lvl2pPr>
              <a:defRPr sz="30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B9039433-2712-A248-B4E2-F967F487ACAA}"/>
              </a:ext>
            </a:extLst>
          </p:cNvPr>
          <p:cNvSpPr>
            <a:spLocks noGrp="1"/>
          </p:cNvSpPr>
          <p:nvPr>
            <p:ph type="body" sz="half" idx="2"/>
          </p:nvPr>
        </p:nvSpPr>
        <p:spPr>
          <a:xfrm>
            <a:off x="881778" y="2194560"/>
            <a:ext cx="4128849" cy="4065694"/>
          </a:xfrm>
        </p:spPr>
        <p:txBody>
          <a:bodyPr/>
          <a:lstStyle>
            <a:lvl1pPr marL="0" indent="0">
              <a:buNone/>
              <a:defRPr sz="1700"/>
            </a:lvl1pPr>
            <a:lvl2pPr marL="482803" indent="0">
              <a:buNone/>
              <a:defRPr sz="1500"/>
            </a:lvl2pPr>
            <a:lvl3pPr marL="965606" indent="0">
              <a:buNone/>
              <a:defRPr sz="1300"/>
            </a:lvl3pPr>
            <a:lvl4pPr marL="1448410" indent="0">
              <a:buNone/>
              <a:defRPr sz="1100"/>
            </a:lvl4pPr>
            <a:lvl5pPr marL="1931213" indent="0">
              <a:buNone/>
              <a:defRPr sz="1100"/>
            </a:lvl5pPr>
            <a:lvl6pPr marL="2414016" indent="0">
              <a:buNone/>
              <a:defRPr sz="1100"/>
            </a:lvl6pPr>
            <a:lvl7pPr marL="2896819" indent="0">
              <a:buNone/>
              <a:defRPr sz="1100"/>
            </a:lvl7pPr>
            <a:lvl8pPr marL="3379622" indent="0">
              <a:buNone/>
              <a:defRPr sz="1100"/>
            </a:lvl8pPr>
            <a:lvl9pPr marL="3862426" indent="0">
              <a:buNone/>
              <a:defRPr sz="1100"/>
            </a:lvl9pPr>
          </a:lstStyle>
          <a:p>
            <a:pPr lvl="0"/>
            <a:r>
              <a:rPr lang="en-GB"/>
              <a:t>Click to edit Master text styles</a:t>
            </a:r>
          </a:p>
        </p:txBody>
      </p:sp>
      <p:sp>
        <p:nvSpPr>
          <p:cNvPr id="5" name="Date Placeholder 4">
            <a:extLst>
              <a:ext uri="{FF2B5EF4-FFF2-40B4-BE49-F238E27FC236}">
                <a16:creationId xmlns:a16="http://schemas.microsoft.com/office/drawing/2014/main" xmlns="" id="{16DA0E70-7047-5E49-BC2B-2E26C447FAF6}"/>
              </a:ext>
            </a:extLst>
          </p:cNvPr>
          <p:cNvSpPr>
            <a:spLocks noGrp="1"/>
          </p:cNvSpPr>
          <p:nvPr>
            <p:ph type="dt" sz="half" idx="10"/>
          </p:nvPr>
        </p:nvSpPr>
        <p:spPr/>
        <p:txBody>
          <a:bodyPr/>
          <a:lstStyle/>
          <a:p>
            <a:fld id="{4D411936-010F-1247-BCC3-57DF09119F1E}" type="datetimeFigureOut">
              <a:rPr lang="en-US" smtClean="0"/>
              <a:pPr/>
              <a:t>11/16/2021</a:t>
            </a:fld>
            <a:endParaRPr lang="en-US"/>
          </a:p>
        </p:txBody>
      </p:sp>
      <p:sp>
        <p:nvSpPr>
          <p:cNvPr id="6" name="Footer Placeholder 5">
            <a:extLst>
              <a:ext uri="{FF2B5EF4-FFF2-40B4-BE49-F238E27FC236}">
                <a16:creationId xmlns:a16="http://schemas.microsoft.com/office/drawing/2014/main" xmlns="" id="{7A7EF76A-64C0-9643-976D-A7F5367A6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DE95C88-0AEE-1541-A503-FC2B046EFF43}"/>
              </a:ext>
            </a:extLst>
          </p:cNvPr>
          <p:cNvSpPr>
            <a:spLocks noGrp="1"/>
          </p:cNvSpPr>
          <p:nvPr>
            <p:ph type="sldNum" sz="quarter" idx="12"/>
          </p:nvPr>
        </p:nvSpPr>
        <p:spPr/>
        <p:txBody>
          <a:bodyPr/>
          <a:lstStyle/>
          <a:p>
            <a:fld id="{38F943F4-4785-9745-96AE-73A797AFB3DB}" type="slidenum">
              <a:rPr lang="en-US" smtClean="0"/>
              <a:pPr/>
              <a:t>‹#›</a:t>
            </a:fld>
            <a:endParaRPr lang="en-US"/>
          </a:p>
        </p:txBody>
      </p:sp>
    </p:spTree>
    <p:extLst>
      <p:ext uri="{BB962C8B-B14F-4D97-AF65-F5344CB8AC3E}">
        <p14:creationId xmlns:p14="http://schemas.microsoft.com/office/powerpoint/2010/main" xmlns="" val="328870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1E1E6-BB3F-3B41-AB94-E50B8AA247AA}"/>
              </a:ext>
            </a:extLst>
          </p:cNvPr>
          <p:cNvSpPr>
            <a:spLocks noGrp="1"/>
          </p:cNvSpPr>
          <p:nvPr>
            <p:ph type="title"/>
          </p:nvPr>
        </p:nvSpPr>
        <p:spPr>
          <a:xfrm>
            <a:off x="881778" y="487680"/>
            <a:ext cx="4128849" cy="1706880"/>
          </a:xfrm>
        </p:spPr>
        <p:txBody>
          <a:bodyPr anchor="b"/>
          <a:lstStyle>
            <a:lvl1pPr>
              <a:defRPr sz="3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89CE91F9-EBA6-3D44-B496-673E16D13D5A}"/>
              </a:ext>
            </a:extLst>
          </p:cNvPr>
          <p:cNvSpPr>
            <a:spLocks noGrp="1"/>
          </p:cNvSpPr>
          <p:nvPr>
            <p:ph type="pic" idx="1"/>
          </p:nvPr>
        </p:nvSpPr>
        <p:spPr>
          <a:xfrm>
            <a:off x="5442347" y="1053254"/>
            <a:ext cx="6480810" cy="5198533"/>
          </a:xfrm>
        </p:spPr>
        <p:txBody>
          <a:bodyPr/>
          <a:lstStyle>
            <a:lvl1pPr marL="0" indent="0">
              <a:buNone/>
              <a:defRPr sz="3400"/>
            </a:lvl1pPr>
            <a:lvl2pPr marL="482803" indent="0">
              <a:buNone/>
              <a:defRPr sz="3000"/>
            </a:lvl2pPr>
            <a:lvl3pPr marL="965606" indent="0">
              <a:buNone/>
              <a:defRPr sz="2500"/>
            </a:lvl3pPr>
            <a:lvl4pPr marL="1448410" indent="0">
              <a:buNone/>
              <a:defRPr sz="2100"/>
            </a:lvl4pPr>
            <a:lvl5pPr marL="1931213" indent="0">
              <a:buNone/>
              <a:defRPr sz="2100"/>
            </a:lvl5pPr>
            <a:lvl6pPr marL="2414016" indent="0">
              <a:buNone/>
              <a:defRPr sz="2100"/>
            </a:lvl6pPr>
            <a:lvl7pPr marL="2896819" indent="0">
              <a:buNone/>
              <a:defRPr sz="2100"/>
            </a:lvl7pPr>
            <a:lvl8pPr marL="3379622" indent="0">
              <a:buNone/>
              <a:defRPr sz="2100"/>
            </a:lvl8pPr>
            <a:lvl9pPr marL="3862426" indent="0">
              <a:buNone/>
              <a:defRPr sz="2100"/>
            </a:lvl9pPr>
          </a:lstStyle>
          <a:p>
            <a:endParaRPr lang="en-US"/>
          </a:p>
        </p:txBody>
      </p:sp>
      <p:sp>
        <p:nvSpPr>
          <p:cNvPr id="4" name="Text Placeholder 3">
            <a:extLst>
              <a:ext uri="{FF2B5EF4-FFF2-40B4-BE49-F238E27FC236}">
                <a16:creationId xmlns:a16="http://schemas.microsoft.com/office/drawing/2014/main" xmlns="" id="{50EEDF0D-C72E-FB4A-A32A-88E191A15663}"/>
              </a:ext>
            </a:extLst>
          </p:cNvPr>
          <p:cNvSpPr>
            <a:spLocks noGrp="1"/>
          </p:cNvSpPr>
          <p:nvPr>
            <p:ph type="body" sz="half" idx="2"/>
          </p:nvPr>
        </p:nvSpPr>
        <p:spPr>
          <a:xfrm>
            <a:off x="881778" y="2194560"/>
            <a:ext cx="4128849" cy="4065694"/>
          </a:xfrm>
        </p:spPr>
        <p:txBody>
          <a:bodyPr/>
          <a:lstStyle>
            <a:lvl1pPr marL="0" indent="0">
              <a:buNone/>
              <a:defRPr sz="1700"/>
            </a:lvl1pPr>
            <a:lvl2pPr marL="482803" indent="0">
              <a:buNone/>
              <a:defRPr sz="1500"/>
            </a:lvl2pPr>
            <a:lvl3pPr marL="965606" indent="0">
              <a:buNone/>
              <a:defRPr sz="1300"/>
            </a:lvl3pPr>
            <a:lvl4pPr marL="1448410" indent="0">
              <a:buNone/>
              <a:defRPr sz="1100"/>
            </a:lvl4pPr>
            <a:lvl5pPr marL="1931213" indent="0">
              <a:buNone/>
              <a:defRPr sz="1100"/>
            </a:lvl5pPr>
            <a:lvl6pPr marL="2414016" indent="0">
              <a:buNone/>
              <a:defRPr sz="1100"/>
            </a:lvl6pPr>
            <a:lvl7pPr marL="2896819" indent="0">
              <a:buNone/>
              <a:defRPr sz="1100"/>
            </a:lvl7pPr>
            <a:lvl8pPr marL="3379622" indent="0">
              <a:buNone/>
              <a:defRPr sz="1100"/>
            </a:lvl8pPr>
            <a:lvl9pPr marL="3862426" indent="0">
              <a:buNone/>
              <a:defRPr sz="1100"/>
            </a:lvl9pPr>
          </a:lstStyle>
          <a:p>
            <a:pPr lvl="0"/>
            <a:r>
              <a:rPr lang="en-GB"/>
              <a:t>Click to edit Master text styles</a:t>
            </a:r>
          </a:p>
        </p:txBody>
      </p:sp>
      <p:sp>
        <p:nvSpPr>
          <p:cNvPr id="5" name="Date Placeholder 4">
            <a:extLst>
              <a:ext uri="{FF2B5EF4-FFF2-40B4-BE49-F238E27FC236}">
                <a16:creationId xmlns:a16="http://schemas.microsoft.com/office/drawing/2014/main" xmlns="" id="{B543866D-3C0A-8249-8B31-BAB69FE96CD1}"/>
              </a:ext>
            </a:extLst>
          </p:cNvPr>
          <p:cNvSpPr>
            <a:spLocks noGrp="1"/>
          </p:cNvSpPr>
          <p:nvPr>
            <p:ph type="dt" sz="half" idx="10"/>
          </p:nvPr>
        </p:nvSpPr>
        <p:spPr/>
        <p:txBody>
          <a:bodyPr/>
          <a:lstStyle/>
          <a:p>
            <a:fld id="{4D411936-010F-1247-BCC3-57DF09119F1E}" type="datetimeFigureOut">
              <a:rPr lang="en-US" smtClean="0"/>
              <a:pPr/>
              <a:t>11/16/2021</a:t>
            </a:fld>
            <a:endParaRPr lang="en-US"/>
          </a:p>
        </p:txBody>
      </p:sp>
      <p:sp>
        <p:nvSpPr>
          <p:cNvPr id="6" name="Footer Placeholder 5">
            <a:extLst>
              <a:ext uri="{FF2B5EF4-FFF2-40B4-BE49-F238E27FC236}">
                <a16:creationId xmlns:a16="http://schemas.microsoft.com/office/drawing/2014/main" xmlns="" id="{E3DA0947-67D0-8B46-A416-2D260BBE7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0838E9-3E3C-E748-8C06-AB62CDD12C7D}"/>
              </a:ext>
            </a:extLst>
          </p:cNvPr>
          <p:cNvSpPr>
            <a:spLocks noGrp="1"/>
          </p:cNvSpPr>
          <p:nvPr>
            <p:ph type="sldNum" sz="quarter" idx="12"/>
          </p:nvPr>
        </p:nvSpPr>
        <p:spPr/>
        <p:txBody>
          <a:bodyPr/>
          <a:lstStyle/>
          <a:p>
            <a:fld id="{38F943F4-4785-9745-96AE-73A797AFB3DB}" type="slidenum">
              <a:rPr lang="en-US" smtClean="0"/>
              <a:pPr/>
              <a:t>‹#›</a:t>
            </a:fld>
            <a:endParaRPr lang="en-US"/>
          </a:p>
        </p:txBody>
      </p:sp>
    </p:spTree>
    <p:extLst>
      <p:ext uri="{BB962C8B-B14F-4D97-AF65-F5344CB8AC3E}">
        <p14:creationId xmlns:p14="http://schemas.microsoft.com/office/powerpoint/2010/main" xmlns="" val="78142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F0284DD-BAE9-E440-9514-1F6B5D8CE987}"/>
              </a:ext>
            </a:extLst>
          </p:cNvPr>
          <p:cNvSpPr>
            <a:spLocks noGrp="1"/>
          </p:cNvSpPr>
          <p:nvPr>
            <p:ph type="title"/>
          </p:nvPr>
        </p:nvSpPr>
        <p:spPr>
          <a:xfrm>
            <a:off x="880110" y="389467"/>
            <a:ext cx="11041380" cy="1413934"/>
          </a:xfrm>
          <a:prstGeom prst="rect">
            <a:avLst/>
          </a:prstGeom>
        </p:spPr>
        <p:txBody>
          <a:bodyPr vert="horz" lIns="96561" tIns="48280" rIns="96561" bIns="4828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7F45EA28-F086-934F-9973-5EC403E9185A}"/>
              </a:ext>
            </a:extLst>
          </p:cNvPr>
          <p:cNvSpPr>
            <a:spLocks noGrp="1"/>
          </p:cNvSpPr>
          <p:nvPr>
            <p:ph type="body" idx="1"/>
          </p:nvPr>
        </p:nvSpPr>
        <p:spPr>
          <a:xfrm>
            <a:off x="880110" y="1947333"/>
            <a:ext cx="11041380" cy="4641427"/>
          </a:xfrm>
          <a:prstGeom prst="rect">
            <a:avLst/>
          </a:prstGeom>
        </p:spPr>
        <p:txBody>
          <a:bodyPr vert="horz" lIns="96561" tIns="48280" rIns="96561" bIns="4828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419BF45-A50B-5C4B-884E-ECD7E1D3D7D3}"/>
              </a:ext>
            </a:extLst>
          </p:cNvPr>
          <p:cNvSpPr>
            <a:spLocks noGrp="1"/>
          </p:cNvSpPr>
          <p:nvPr>
            <p:ph type="dt" sz="half" idx="2"/>
          </p:nvPr>
        </p:nvSpPr>
        <p:spPr>
          <a:xfrm>
            <a:off x="880110" y="6780107"/>
            <a:ext cx="2880360" cy="389467"/>
          </a:xfrm>
          <a:prstGeom prst="rect">
            <a:avLst/>
          </a:prstGeom>
        </p:spPr>
        <p:txBody>
          <a:bodyPr vert="horz" lIns="96561" tIns="48280" rIns="96561" bIns="48280" rtlCol="0" anchor="ctr"/>
          <a:lstStyle>
            <a:lvl1pPr algn="l">
              <a:defRPr sz="1300">
                <a:solidFill>
                  <a:schemeClr val="tx1">
                    <a:tint val="75000"/>
                  </a:schemeClr>
                </a:solidFill>
              </a:defRPr>
            </a:lvl1pPr>
          </a:lstStyle>
          <a:p>
            <a:fld id="{4D411936-010F-1247-BCC3-57DF09119F1E}" type="datetimeFigureOut">
              <a:rPr lang="en-US" smtClean="0"/>
              <a:pPr/>
              <a:t>11/16/2021</a:t>
            </a:fld>
            <a:endParaRPr lang="en-US"/>
          </a:p>
        </p:txBody>
      </p:sp>
      <p:sp>
        <p:nvSpPr>
          <p:cNvPr id="5" name="Footer Placeholder 4">
            <a:extLst>
              <a:ext uri="{FF2B5EF4-FFF2-40B4-BE49-F238E27FC236}">
                <a16:creationId xmlns:a16="http://schemas.microsoft.com/office/drawing/2014/main" xmlns="" id="{BB9FD724-DDFE-444B-83DA-2BA646CFC976}"/>
              </a:ext>
            </a:extLst>
          </p:cNvPr>
          <p:cNvSpPr>
            <a:spLocks noGrp="1"/>
          </p:cNvSpPr>
          <p:nvPr>
            <p:ph type="ftr" sz="quarter" idx="3"/>
          </p:nvPr>
        </p:nvSpPr>
        <p:spPr>
          <a:xfrm>
            <a:off x="4240530" y="6780107"/>
            <a:ext cx="4320540" cy="389467"/>
          </a:xfrm>
          <a:prstGeom prst="rect">
            <a:avLst/>
          </a:prstGeom>
        </p:spPr>
        <p:txBody>
          <a:bodyPr vert="horz" lIns="96561" tIns="48280" rIns="96561" bIns="48280" rtlCol="0" anchor="ctr"/>
          <a:lstStyle>
            <a:lvl1pPr algn="ctr">
              <a:defRPr sz="13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34E6D60-F916-FB45-BAF4-D578E4CC0427}"/>
              </a:ext>
            </a:extLst>
          </p:cNvPr>
          <p:cNvSpPr>
            <a:spLocks noGrp="1"/>
          </p:cNvSpPr>
          <p:nvPr>
            <p:ph type="sldNum" sz="quarter" idx="4"/>
          </p:nvPr>
        </p:nvSpPr>
        <p:spPr>
          <a:xfrm>
            <a:off x="9041130" y="6780107"/>
            <a:ext cx="2880360" cy="389467"/>
          </a:xfrm>
          <a:prstGeom prst="rect">
            <a:avLst/>
          </a:prstGeom>
        </p:spPr>
        <p:txBody>
          <a:bodyPr vert="horz" lIns="96561" tIns="48280" rIns="96561" bIns="48280" rtlCol="0" anchor="ctr"/>
          <a:lstStyle>
            <a:lvl1pPr algn="r">
              <a:defRPr sz="1300">
                <a:solidFill>
                  <a:schemeClr val="tx1">
                    <a:tint val="75000"/>
                  </a:schemeClr>
                </a:solidFill>
              </a:defRPr>
            </a:lvl1pPr>
          </a:lstStyle>
          <a:p>
            <a:fld id="{38F943F4-4785-9745-96AE-73A797AFB3DB}" type="slidenum">
              <a:rPr lang="en-US" smtClean="0"/>
              <a:pPr/>
              <a:t>‹#›</a:t>
            </a:fld>
            <a:endParaRPr lang="en-US"/>
          </a:p>
        </p:txBody>
      </p:sp>
    </p:spTree>
    <p:extLst>
      <p:ext uri="{BB962C8B-B14F-4D97-AF65-F5344CB8AC3E}">
        <p14:creationId xmlns:p14="http://schemas.microsoft.com/office/powerpoint/2010/main" xmlns="" val="2324315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65606" rtl="0" eaLnBrk="1" latinLnBrk="0" hangingPunct="1">
        <a:lnSpc>
          <a:spcPct val="90000"/>
        </a:lnSpc>
        <a:spcBef>
          <a:spcPct val="0"/>
        </a:spcBef>
        <a:buNone/>
        <a:defRPr sz="4600" kern="1200">
          <a:solidFill>
            <a:schemeClr val="tx1"/>
          </a:solidFill>
          <a:latin typeface="+mj-lt"/>
          <a:ea typeface="+mj-ea"/>
          <a:cs typeface="+mj-cs"/>
        </a:defRPr>
      </a:lvl1pPr>
    </p:titleStyle>
    <p:bodyStyle>
      <a:lvl1pPr marL="241402" indent="-241402" algn="l" defTabSz="965606" rtl="0" eaLnBrk="1" latinLnBrk="0" hangingPunct="1">
        <a:lnSpc>
          <a:spcPct val="90000"/>
        </a:lnSpc>
        <a:spcBef>
          <a:spcPts val="1056"/>
        </a:spcBef>
        <a:buFont typeface="Arial" panose="020B0604020202020204" pitchFamily="34" charset="0"/>
        <a:buChar char="•"/>
        <a:defRPr sz="3000" kern="1200">
          <a:solidFill>
            <a:schemeClr val="tx1"/>
          </a:solidFill>
          <a:latin typeface="+mn-lt"/>
          <a:ea typeface="+mn-ea"/>
          <a:cs typeface="+mn-cs"/>
        </a:defRPr>
      </a:lvl1pPr>
      <a:lvl2pPr marL="724205" indent="-241402" algn="l" defTabSz="965606" rtl="0" eaLnBrk="1" latinLnBrk="0" hangingPunct="1">
        <a:lnSpc>
          <a:spcPct val="90000"/>
        </a:lnSpc>
        <a:spcBef>
          <a:spcPts val="528"/>
        </a:spcBef>
        <a:buFont typeface="Arial" panose="020B0604020202020204" pitchFamily="34" charset="0"/>
        <a:buChar char="•"/>
        <a:defRPr sz="2500" kern="1200">
          <a:solidFill>
            <a:schemeClr val="tx1"/>
          </a:solidFill>
          <a:latin typeface="+mn-lt"/>
          <a:ea typeface="+mn-ea"/>
          <a:cs typeface="+mn-cs"/>
        </a:defRPr>
      </a:lvl2pPr>
      <a:lvl3pPr marL="1207008" indent="-241402" algn="l" defTabSz="965606" rtl="0" eaLnBrk="1" latinLnBrk="0" hangingPunct="1">
        <a:lnSpc>
          <a:spcPct val="90000"/>
        </a:lnSpc>
        <a:spcBef>
          <a:spcPts val="528"/>
        </a:spcBef>
        <a:buFont typeface="Arial" panose="020B0604020202020204" pitchFamily="34" charset="0"/>
        <a:buChar char="•"/>
        <a:defRPr sz="2100" kern="1200">
          <a:solidFill>
            <a:schemeClr val="tx1"/>
          </a:solidFill>
          <a:latin typeface="+mn-lt"/>
          <a:ea typeface="+mn-ea"/>
          <a:cs typeface="+mn-cs"/>
        </a:defRPr>
      </a:lvl3pPr>
      <a:lvl4pPr marL="1689811" indent="-241402" algn="l" defTabSz="965606" rtl="0" eaLnBrk="1" latinLnBrk="0" hangingPunct="1">
        <a:lnSpc>
          <a:spcPct val="90000"/>
        </a:lnSpc>
        <a:spcBef>
          <a:spcPts val="528"/>
        </a:spcBef>
        <a:buFont typeface="Arial" panose="020B0604020202020204" pitchFamily="34" charset="0"/>
        <a:buChar char="•"/>
        <a:defRPr sz="1900" kern="1200">
          <a:solidFill>
            <a:schemeClr val="tx1"/>
          </a:solidFill>
          <a:latin typeface="+mn-lt"/>
          <a:ea typeface="+mn-ea"/>
          <a:cs typeface="+mn-cs"/>
        </a:defRPr>
      </a:lvl4pPr>
      <a:lvl5pPr marL="2172614" indent="-241402" algn="l" defTabSz="965606" rtl="0" eaLnBrk="1" latinLnBrk="0" hangingPunct="1">
        <a:lnSpc>
          <a:spcPct val="90000"/>
        </a:lnSpc>
        <a:spcBef>
          <a:spcPts val="528"/>
        </a:spcBef>
        <a:buFont typeface="Arial" panose="020B0604020202020204" pitchFamily="34" charset="0"/>
        <a:buChar char="•"/>
        <a:defRPr sz="1900" kern="1200">
          <a:solidFill>
            <a:schemeClr val="tx1"/>
          </a:solidFill>
          <a:latin typeface="+mn-lt"/>
          <a:ea typeface="+mn-ea"/>
          <a:cs typeface="+mn-cs"/>
        </a:defRPr>
      </a:lvl5pPr>
      <a:lvl6pPr marL="2655418" indent="-241402" algn="l" defTabSz="965606" rtl="0" eaLnBrk="1" latinLnBrk="0" hangingPunct="1">
        <a:lnSpc>
          <a:spcPct val="90000"/>
        </a:lnSpc>
        <a:spcBef>
          <a:spcPts val="528"/>
        </a:spcBef>
        <a:buFont typeface="Arial" panose="020B0604020202020204" pitchFamily="34" charset="0"/>
        <a:buChar char="•"/>
        <a:defRPr sz="1900" kern="1200">
          <a:solidFill>
            <a:schemeClr val="tx1"/>
          </a:solidFill>
          <a:latin typeface="+mn-lt"/>
          <a:ea typeface="+mn-ea"/>
          <a:cs typeface="+mn-cs"/>
        </a:defRPr>
      </a:lvl6pPr>
      <a:lvl7pPr marL="3138221" indent="-241402" algn="l" defTabSz="965606" rtl="0" eaLnBrk="1" latinLnBrk="0" hangingPunct="1">
        <a:lnSpc>
          <a:spcPct val="90000"/>
        </a:lnSpc>
        <a:spcBef>
          <a:spcPts val="528"/>
        </a:spcBef>
        <a:buFont typeface="Arial" panose="020B0604020202020204" pitchFamily="34" charset="0"/>
        <a:buChar char="•"/>
        <a:defRPr sz="1900" kern="1200">
          <a:solidFill>
            <a:schemeClr val="tx1"/>
          </a:solidFill>
          <a:latin typeface="+mn-lt"/>
          <a:ea typeface="+mn-ea"/>
          <a:cs typeface="+mn-cs"/>
        </a:defRPr>
      </a:lvl7pPr>
      <a:lvl8pPr marL="3621024" indent="-241402" algn="l" defTabSz="965606" rtl="0" eaLnBrk="1" latinLnBrk="0" hangingPunct="1">
        <a:lnSpc>
          <a:spcPct val="90000"/>
        </a:lnSpc>
        <a:spcBef>
          <a:spcPts val="528"/>
        </a:spcBef>
        <a:buFont typeface="Arial" panose="020B0604020202020204" pitchFamily="34" charset="0"/>
        <a:buChar char="•"/>
        <a:defRPr sz="1900" kern="1200">
          <a:solidFill>
            <a:schemeClr val="tx1"/>
          </a:solidFill>
          <a:latin typeface="+mn-lt"/>
          <a:ea typeface="+mn-ea"/>
          <a:cs typeface="+mn-cs"/>
        </a:defRPr>
      </a:lvl8pPr>
      <a:lvl9pPr marL="4103827" indent="-241402" algn="l" defTabSz="965606" rtl="0" eaLnBrk="1" latinLnBrk="0" hangingPunct="1">
        <a:lnSpc>
          <a:spcPct val="90000"/>
        </a:lnSpc>
        <a:spcBef>
          <a:spcPts val="528"/>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5606" rtl="0" eaLnBrk="1" latinLnBrk="0" hangingPunct="1">
        <a:defRPr sz="1900" kern="1200">
          <a:solidFill>
            <a:schemeClr val="tx1"/>
          </a:solidFill>
          <a:latin typeface="+mn-lt"/>
          <a:ea typeface="+mn-ea"/>
          <a:cs typeface="+mn-cs"/>
        </a:defRPr>
      </a:lvl1pPr>
      <a:lvl2pPr marL="482803" algn="l" defTabSz="965606" rtl="0" eaLnBrk="1" latinLnBrk="0" hangingPunct="1">
        <a:defRPr sz="1900" kern="1200">
          <a:solidFill>
            <a:schemeClr val="tx1"/>
          </a:solidFill>
          <a:latin typeface="+mn-lt"/>
          <a:ea typeface="+mn-ea"/>
          <a:cs typeface="+mn-cs"/>
        </a:defRPr>
      </a:lvl2pPr>
      <a:lvl3pPr marL="965606" algn="l" defTabSz="965606" rtl="0" eaLnBrk="1" latinLnBrk="0" hangingPunct="1">
        <a:defRPr sz="1900" kern="1200">
          <a:solidFill>
            <a:schemeClr val="tx1"/>
          </a:solidFill>
          <a:latin typeface="+mn-lt"/>
          <a:ea typeface="+mn-ea"/>
          <a:cs typeface="+mn-cs"/>
        </a:defRPr>
      </a:lvl3pPr>
      <a:lvl4pPr marL="1448410" algn="l" defTabSz="965606" rtl="0" eaLnBrk="1" latinLnBrk="0" hangingPunct="1">
        <a:defRPr sz="1900" kern="1200">
          <a:solidFill>
            <a:schemeClr val="tx1"/>
          </a:solidFill>
          <a:latin typeface="+mn-lt"/>
          <a:ea typeface="+mn-ea"/>
          <a:cs typeface="+mn-cs"/>
        </a:defRPr>
      </a:lvl4pPr>
      <a:lvl5pPr marL="1931213" algn="l" defTabSz="965606" rtl="0" eaLnBrk="1" latinLnBrk="0" hangingPunct="1">
        <a:defRPr sz="1900" kern="1200">
          <a:solidFill>
            <a:schemeClr val="tx1"/>
          </a:solidFill>
          <a:latin typeface="+mn-lt"/>
          <a:ea typeface="+mn-ea"/>
          <a:cs typeface="+mn-cs"/>
        </a:defRPr>
      </a:lvl5pPr>
      <a:lvl6pPr marL="2414016" algn="l" defTabSz="965606" rtl="0" eaLnBrk="1" latinLnBrk="0" hangingPunct="1">
        <a:defRPr sz="1900" kern="1200">
          <a:solidFill>
            <a:schemeClr val="tx1"/>
          </a:solidFill>
          <a:latin typeface="+mn-lt"/>
          <a:ea typeface="+mn-ea"/>
          <a:cs typeface="+mn-cs"/>
        </a:defRPr>
      </a:lvl6pPr>
      <a:lvl7pPr marL="2896819" algn="l" defTabSz="965606" rtl="0" eaLnBrk="1" latinLnBrk="0" hangingPunct="1">
        <a:defRPr sz="1900" kern="1200">
          <a:solidFill>
            <a:schemeClr val="tx1"/>
          </a:solidFill>
          <a:latin typeface="+mn-lt"/>
          <a:ea typeface="+mn-ea"/>
          <a:cs typeface="+mn-cs"/>
        </a:defRPr>
      </a:lvl7pPr>
      <a:lvl8pPr marL="3379622" algn="l" defTabSz="965606" rtl="0" eaLnBrk="1" latinLnBrk="0" hangingPunct="1">
        <a:defRPr sz="1900" kern="1200">
          <a:solidFill>
            <a:schemeClr val="tx1"/>
          </a:solidFill>
          <a:latin typeface="+mn-lt"/>
          <a:ea typeface="+mn-ea"/>
          <a:cs typeface="+mn-cs"/>
        </a:defRPr>
      </a:lvl8pPr>
      <a:lvl9pPr marL="3862426" algn="l" defTabSz="96560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51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DF21CE3-8ED5-704E-8064-D550F259F94E}"/>
              </a:ext>
            </a:extLst>
          </p:cNvPr>
          <p:cNvSpPr/>
          <p:nvPr/>
        </p:nvSpPr>
        <p:spPr>
          <a:xfrm>
            <a:off x="2253016" y="1786319"/>
            <a:ext cx="8295568" cy="1871281"/>
          </a:xfrm>
          <a:prstGeom prst="rect">
            <a:avLst/>
          </a:prstGeom>
          <a:noFill/>
        </p:spPr>
        <p:txBody>
          <a:bodyPr wrap="square" lIns="96561" tIns="48280" rIns="96561" bIns="48280">
            <a:spAutoFit/>
          </a:bodyPr>
          <a:lstStyle/>
          <a:p>
            <a:pPr algn="ctr"/>
            <a:r>
              <a:rPr lang="en-GB" sz="5700" dirty="0">
                <a:ln w="0"/>
                <a:effectLst>
                  <a:outerShdw blurRad="38100" dist="19050" dir="2700000" algn="tl" rotWithShape="0">
                    <a:schemeClr val="dk1">
                      <a:alpha val="40000"/>
                    </a:schemeClr>
                  </a:outerShdw>
                </a:effectLst>
              </a:rPr>
              <a:t>Intrusion Detection using </a:t>
            </a:r>
          </a:p>
          <a:p>
            <a:pPr algn="ctr"/>
            <a:r>
              <a:rPr lang="en-GB" sz="5700" dirty="0">
                <a:ln w="0"/>
                <a:effectLst>
                  <a:outerShdw blurRad="38100" dist="19050" dir="2700000" algn="tl" rotWithShape="0">
                    <a:schemeClr val="dk1">
                      <a:alpha val="40000"/>
                    </a:schemeClr>
                  </a:outerShdw>
                </a:effectLst>
              </a:rPr>
              <a:t>Machine Learning</a:t>
            </a:r>
          </a:p>
        </p:txBody>
      </p:sp>
      <p:sp>
        <p:nvSpPr>
          <p:cNvPr id="4" name="TextBox 3"/>
          <p:cNvSpPr txBox="1"/>
          <p:nvPr/>
        </p:nvSpPr>
        <p:spPr>
          <a:xfrm>
            <a:off x="0" y="5136897"/>
            <a:ext cx="12801600" cy="1477328"/>
          </a:xfrm>
          <a:prstGeom prst="rect">
            <a:avLst/>
          </a:prstGeom>
          <a:noFill/>
        </p:spPr>
        <p:txBody>
          <a:bodyPr wrap="square" lIns="96561" tIns="48280" rIns="96561" bIns="48280" rtlCol="0">
            <a:spAutoFit/>
          </a:bodyPr>
          <a:lstStyle/>
          <a:p>
            <a:pPr algn="ctr"/>
            <a:r>
              <a:rPr lang="en-US" sz="3000" dirty="0" smtClean="0"/>
              <a:t>BY</a:t>
            </a:r>
          </a:p>
          <a:p>
            <a:pPr algn="ctr"/>
            <a:r>
              <a:rPr lang="en-US" sz="3000" b="1" dirty="0" smtClean="0"/>
              <a:t>SOURABH</a:t>
            </a:r>
            <a:r>
              <a:rPr lang="en-US" sz="3000" dirty="0" smtClean="0"/>
              <a:t> (2K18/CO/355) - </a:t>
            </a:r>
            <a:r>
              <a:rPr lang="en-US" sz="2500" i="1" dirty="0" smtClean="0"/>
              <a:t>Lab Group G1</a:t>
            </a:r>
            <a:endParaRPr lang="en-US" sz="3000" i="1" dirty="0" smtClean="0"/>
          </a:p>
          <a:p>
            <a:pPr algn="ctr"/>
            <a:r>
              <a:rPr lang="en-US" sz="3000" b="1" dirty="0" smtClean="0"/>
              <a:t>TANYAM SINGHAL </a:t>
            </a:r>
            <a:r>
              <a:rPr lang="en-US" sz="3000" dirty="0" smtClean="0"/>
              <a:t>(2K18/CO/371) - </a:t>
            </a:r>
            <a:r>
              <a:rPr lang="en-US" sz="2500" i="1" dirty="0" smtClean="0"/>
              <a:t>Lab Group G2</a:t>
            </a:r>
            <a:endParaRPr lang="en-US" sz="3000" i="1" dirty="0"/>
          </a:p>
        </p:txBody>
      </p:sp>
    </p:spTree>
    <p:extLst>
      <p:ext uri="{BB962C8B-B14F-4D97-AF65-F5344CB8AC3E}">
        <p14:creationId xmlns:p14="http://schemas.microsoft.com/office/powerpoint/2010/main" xmlns="" val="208922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51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DCCE1CC-2F9B-0743-A5F1-4D648AB84EAF}"/>
              </a:ext>
            </a:extLst>
          </p:cNvPr>
          <p:cNvSpPr/>
          <p:nvPr/>
        </p:nvSpPr>
        <p:spPr>
          <a:xfrm>
            <a:off x="436511" y="1397318"/>
            <a:ext cx="1686857" cy="755078"/>
          </a:xfrm>
          <a:prstGeom prst="rect">
            <a:avLst/>
          </a:prstGeom>
          <a:noFill/>
        </p:spPr>
        <p:txBody>
          <a:bodyPr wrap="none" lIns="96561" tIns="48280" rIns="96561" bIns="48280">
            <a:spAutoFit/>
          </a:bodyPr>
          <a:lstStyle/>
          <a:p>
            <a:pPr algn="ctr"/>
            <a:r>
              <a:rPr lang="en-IN" sz="4200" dirty="0">
                <a:ln w="0"/>
                <a:effectLst>
                  <a:outerShdw blurRad="38100" dist="19050" dir="2700000" algn="tl" rotWithShape="0">
                    <a:schemeClr val="dk1">
                      <a:alpha val="40000"/>
                    </a:schemeClr>
                  </a:outerShdw>
                </a:effectLst>
              </a:rPr>
              <a:t>1) </a:t>
            </a:r>
            <a:r>
              <a:rPr lang="en-IN" sz="4200" dirty="0" smtClean="0">
                <a:ln w="0"/>
                <a:effectLst>
                  <a:outerShdw blurRad="38100" dist="19050" dir="2700000" algn="tl" rotWithShape="0">
                    <a:schemeClr val="dk1">
                      <a:alpha val="40000"/>
                    </a:schemeClr>
                  </a:outerShdw>
                </a:effectLst>
              </a:rPr>
              <a:t>DOS</a:t>
            </a:r>
            <a:endParaRPr lang="en-GB" sz="42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xmlns="" id="{CABCCE2D-1492-644F-9876-A3F8B03843F4}"/>
              </a:ext>
            </a:extLst>
          </p:cNvPr>
          <p:cNvSpPr/>
          <p:nvPr/>
        </p:nvSpPr>
        <p:spPr>
          <a:xfrm>
            <a:off x="0" y="239078"/>
            <a:ext cx="12801600" cy="984885"/>
          </a:xfrm>
          <a:prstGeom prst="rect">
            <a:avLst/>
          </a:prstGeom>
          <a:noFill/>
        </p:spPr>
        <p:txBody>
          <a:bodyPr wrap="square" lIns="96561" tIns="48280" rIns="96561" bIns="48280">
            <a:spAutoFit/>
          </a:bodyPr>
          <a:lstStyle/>
          <a:p>
            <a:pPr algn="ctr"/>
            <a:r>
              <a:rPr lang="en-GB" sz="5700" dirty="0" smtClean="0">
                <a:ln w="0"/>
                <a:effectLst>
                  <a:outerShdw blurRad="38100" dist="19050" dir="2700000" algn="tl" rotWithShape="0">
                    <a:schemeClr val="dk1">
                      <a:alpha val="40000"/>
                    </a:schemeClr>
                  </a:outerShdw>
                </a:effectLst>
              </a:rPr>
              <a:t>Prediction and Evaluation  </a:t>
            </a:r>
            <a:endParaRPr lang="en-GB" sz="5700" dirty="0">
              <a:ln w="0"/>
              <a:effectLst>
                <a:outerShdw blurRad="38100" dist="19050" dir="2700000" algn="tl" rotWithShape="0">
                  <a:schemeClr val="dk1">
                    <a:alpha val="40000"/>
                  </a:schemeClr>
                </a:outerShdw>
              </a:effectLst>
            </a:endParaRPr>
          </a:p>
        </p:txBody>
      </p:sp>
      <p:pic>
        <p:nvPicPr>
          <p:cNvPr id="1026" name="Picture 2" descr="C:\Users\USER\Desktop\7th Sem Files\INS\Project\FINAL\DOS 1.JPG"/>
          <p:cNvPicPr>
            <a:picLocks noChangeAspect="1" noChangeArrowheads="1"/>
          </p:cNvPicPr>
          <p:nvPr/>
        </p:nvPicPr>
        <p:blipFill>
          <a:blip r:embed="rId2"/>
          <a:srcRect/>
          <a:stretch>
            <a:fillRect/>
          </a:stretch>
        </p:blipFill>
        <p:spPr bwMode="auto">
          <a:xfrm>
            <a:off x="3225584" y="1658187"/>
            <a:ext cx="5682024" cy="3023541"/>
          </a:xfrm>
          <a:prstGeom prst="rect">
            <a:avLst/>
          </a:prstGeom>
          <a:noFill/>
        </p:spPr>
      </p:pic>
      <p:pic>
        <p:nvPicPr>
          <p:cNvPr id="1027" name="Picture 3" descr="C:\Users\USER\Desktop\7th Sem Files\INS\Project\FINAL\DOS 2.JPG"/>
          <p:cNvPicPr>
            <a:picLocks noChangeAspect="1" noChangeArrowheads="1"/>
          </p:cNvPicPr>
          <p:nvPr/>
        </p:nvPicPr>
        <p:blipFill>
          <a:blip r:embed="rId3"/>
          <a:srcRect/>
          <a:stretch>
            <a:fillRect/>
          </a:stretch>
        </p:blipFill>
        <p:spPr bwMode="auto">
          <a:xfrm>
            <a:off x="3225583" y="5252974"/>
            <a:ext cx="7143713" cy="1374817"/>
          </a:xfrm>
          <a:prstGeom prst="rect">
            <a:avLst/>
          </a:prstGeom>
          <a:noFill/>
        </p:spPr>
      </p:pic>
    </p:spTree>
    <p:extLst>
      <p:ext uri="{BB962C8B-B14F-4D97-AF65-F5344CB8AC3E}">
        <p14:creationId xmlns:p14="http://schemas.microsoft.com/office/powerpoint/2010/main" xmlns="" val="421276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51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33B205A-EAB2-9544-9810-C1369EC8BFB6}"/>
              </a:ext>
            </a:extLst>
          </p:cNvPr>
          <p:cNvSpPr/>
          <p:nvPr/>
        </p:nvSpPr>
        <p:spPr>
          <a:xfrm>
            <a:off x="300037" y="513398"/>
            <a:ext cx="4380548" cy="755078"/>
          </a:xfrm>
          <a:prstGeom prst="rect">
            <a:avLst/>
          </a:prstGeom>
          <a:noFill/>
        </p:spPr>
        <p:txBody>
          <a:bodyPr wrap="square" lIns="96561" tIns="48280" rIns="96561" bIns="48280">
            <a:spAutoFit/>
          </a:bodyPr>
          <a:lstStyle/>
          <a:p>
            <a:pPr algn="ctr"/>
            <a:r>
              <a:rPr lang="en-IN" sz="4200" dirty="0">
                <a:ln w="0"/>
                <a:effectLst>
                  <a:outerShdw blurRad="38100" dist="19050" dir="2700000" algn="tl" rotWithShape="0">
                    <a:schemeClr val="dk1">
                      <a:alpha val="40000"/>
                    </a:schemeClr>
                  </a:outerShdw>
                </a:effectLst>
              </a:rPr>
              <a:t>2) </a:t>
            </a:r>
            <a:r>
              <a:rPr lang="en-IN" sz="4200" dirty="0" smtClean="0">
                <a:ln w="0"/>
                <a:effectLst>
                  <a:outerShdw blurRad="38100" dist="19050" dir="2700000" algn="tl" rotWithShape="0">
                    <a:schemeClr val="dk1">
                      <a:alpha val="40000"/>
                    </a:schemeClr>
                  </a:outerShdw>
                </a:effectLst>
              </a:rPr>
              <a:t>PROBE</a:t>
            </a:r>
            <a:endParaRPr lang="en-GB" sz="4200" dirty="0">
              <a:ln w="0"/>
              <a:effectLst>
                <a:outerShdw blurRad="38100" dist="19050" dir="2700000" algn="tl" rotWithShape="0">
                  <a:schemeClr val="dk1">
                    <a:alpha val="40000"/>
                  </a:schemeClr>
                </a:outerShdw>
              </a:effectLst>
            </a:endParaRPr>
          </a:p>
        </p:txBody>
      </p:sp>
      <p:pic>
        <p:nvPicPr>
          <p:cNvPr id="2050" name="Picture 2" descr="C:\Users\USER\Desktop\7th Sem Files\INS\Project\FINAL\probe 1.JPG"/>
          <p:cNvPicPr>
            <a:picLocks noChangeAspect="1" noChangeArrowheads="1"/>
          </p:cNvPicPr>
          <p:nvPr/>
        </p:nvPicPr>
        <p:blipFill>
          <a:blip r:embed="rId2"/>
          <a:srcRect/>
          <a:stretch>
            <a:fillRect/>
          </a:stretch>
        </p:blipFill>
        <p:spPr bwMode="auto">
          <a:xfrm>
            <a:off x="3351690" y="1520715"/>
            <a:ext cx="5673439" cy="2803381"/>
          </a:xfrm>
          <a:prstGeom prst="rect">
            <a:avLst/>
          </a:prstGeom>
          <a:noFill/>
        </p:spPr>
      </p:pic>
      <p:pic>
        <p:nvPicPr>
          <p:cNvPr id="2051" name="Picture 3" descr="C:\Users\USER\Desktop\7th Sem Files\INS\Project\FINAL\probe 2.JPG"/>
          <p:cNvPicPr>
            <a:picLocks noChangeAspect="1" noChangeArrowheads="1"/>
          </p:cNvPicPr>
          <p:nvPr/>
        </p:nvPicPr>
        <p:blipFill>
          <a:blip r:embed="rId3"/>
          <a:srcRect/>
          <a:stretch>
            <a:fillRect/>
          </a:stretch>
        </p:blipFill>
        <p:spPr bwMode="auto">
          <a:xfrm>
            <a:off x="3351689" y="4828032"/>
            <a:ext cx="7116890" cy="1527435"/>
          </a:xfrm>
          <a:prstGeom prst="rect">
            <a:avLst/>
          </a:prstGeom>
          <a:noFill/>
        </p:spPr>
      </p:pic>
    </p:spTree>
    <p:extLst>
      <p:ext uri="{BB962C8B-B14F-4D97-AF65-F5344CB8AC3E}">
        <p14:creationId xmlns:p14="http://schemas.microsoft.com/office/powerpoint/2010/main" xmlns="" val="407902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51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85659C7-4044-B54F-996D-BEE6BC2888CB}"/>
              </a:ext>
            </a:extLst>
          </p:cNvPr>
          <p:cNvSpPr/>
          <p:nvPr/>
        </p:nvSpPr>
        <p:spPr>
          <a:xfrm>
            <a:off x="480727" y="604838"/>
            <a:ext cx="2018437" cy="984885"/>
          </a:xfrm>
          <a:prstGeom prst="rect">
            <a:avLst/>
          </a:prstGeom>
          <a:noFill/>
        </p:spPr>
        <p:txBody>
          <a:bodyPr wrap="none" lIns="96561" tIns="48280" rIns="96561" bIns="48280">
            <a:spAutoFit/>
          </a:bodyPr>
          <a:lstStyle/>
          <a:p>
            <a:pPr algn="ctr"/>
            <a:r>
              <a:rPr lang="en-GB" sz="5700" dirty="0">
                <a:ln w="0"/>
                <a:effectLst>
                  <a:outerShdw blurRad="38100" dist="19050" dir="2700000" algn="tl" rotWithShape="0">
                    <a:schemeClr val="dk1">
                      <a:alpha val="40000"/>
                    </a:schemeClr>
                  </a:outerShdw>
                </a:effectLst>
              </a:rPr>
              <a:t>3) </a:t>
            </a:r>
            <a:r>
              <a:rPr lang="en-GB" sz="5700" dirty="0" smtClean="0">
                <a:ln w="0"/>
                <a:effectLst>
                  <a:outerShdw blurRad="38100" dist="19050" dir="2700000" algn="tl" rotWithShape="0">
                    <a:schemeClr val="dk1">
                      <a:alpha val="40000"/>
                    </a:schemeClr>
                  </a:outerShdw>
                </a:effectLst>
              </a:rPr>
              <a:t>R2L</a:t>
            </a:r>
            <a:endParaRPr lang="en-GB" sz="5700" dirty="0">
              <a:ln w="0"/>
              <a:effectLst>
                <a:outerShdw blurRad="38100" dist="19050" dir="2700000" algn="tl" rotWithShape="0">
                  <a:schemeClr val="dk1">
                    <a:alpha val="40000"/>
                  </a:schemeClr>
                </a:outerShdw>
              </a:effectLst>
            </a:endParaRPr>
          </a:p>
        </p:txBody>
      </p:sp>
      <p:pic>
        <p:nvPicPr>
          <p:cNvPr id="3074" name="Picture 2" descr="C:\Users\USER\Desktop\7th Sem Files\INS\Project\FINAL\r2l 1.JPG"/>
          <p:cNvPicPr>
            <a:picLocks noChangeAspect="1" noChangeArrowheads="1"/>
          </p:cNvPicPr>
          <p:nvPr/>
        </p:nvPicPr>
        <p:blipFill>
          <a:blip r:embed="rId2"/>
          <a:srcRect/>
          <a:stretch>
            <a:fillRect/>
          </a:stretch>
        </p:blipFill>
        <p:spPr bwMode="auto">
          <a:xfrm>
            <a:off x="3815477" y="1383834"/>
            <a:ext cx="5849731" cy="3163445"/>
          </a:xfrm>
          <a:prstGeom prst="rect">
            <a:avLst/>
          </a:prstGeom>
          <a:noFill/>
        </p:spPr>
      </p:pic>
      <p:pic>
        <p:nvPicPr>
          <p:cNvPr id="3075" name="Picture 3" descr="C:\Users\USER\Desktop\7th Sem Files\INS\Project\FINAL\r2l 2.JPG"/>
          <p:cNvPicPr>
            <a:picLocks noChangeAspect="1" noChangeArrowheads="1"/>
          </p:cNvPicPr>
          <p:nvPr/>
        </p:nvPicPr>
        <p:blipFill>
          <a:blip r:embed="rId3"/>
          <a:srcRect/>
          <a:stretch>
            <a:fillRect/>
          </a:stretch>
        </p:blipFill>
        <p:spPr bwMode="auto">
          <a:xfrm>
            <a:off x="3815477" y="5103707"/>
            <a:ext cx="6441805" cy="1615966"/>
          </a:xfrm>
          <a:prstGeom prst="rect">
            <a:avLst/>
          </a:prstGeom>
          <a:noFill/>
        </p:spPr>
      </p:pic>
    </p:spTree>
    <p:extLst>
      <p:ext uri="{BB962C8B-B14F-4D97-AF65-F5344CB8AC3E}">
        <p14:creationId xmlns:p14="http://schemas.microsoft.com/office/powerpoint/2010/main" xmlns="" val="1922617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51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85659C7-4044-B54F-996D-BEE6BC2888CB}"/>
              </a:ext>
            </a:extLst>
          </p:cNvPr>
          <p:cNvSpPr/>
          <p:nvPr/>
        </p:nvSpPr>
        <p:spPr>
          <a:xfrm>
            <a:off x="265327" y="413807"/>
            <a:ext cx="2178337" cy="984885"/>
          </a:xfrm>
          <a:prstGeom prst="rect">
            <a:avLst/>
          </a:prstGeom>
          <a:noFill/>
        </p:spPr>
        <p:txBody>
          <a:bodyPr wrap="none" lIns="96561" tIns="48280" rIns="96561" bIns="48280">
            <a:spAutoFit/>
          </a:bodyPr>
          <a:lstStyle/>
          <a:p>
            <a:pPr algn="ctr"/>
            <a:r>
              <a:rPr lang="en-GB" sz="5700" dirty="0">
                <a:ln w="0"/>
                <a:effectLst>
                  <a:outerShdw blurRad="38100" dist="19050" dir="2700000" algn="tl" rotWithShape="0">
                    <a:schemeClr val="dk1">
                      <a:alpha val="40000"/>
                    </a:schemeClr>
                  </a:outerShdw>
                </a:effectLst>
              </a:rPr>
              <a:t>4) </a:t>
            </a:r>
            <a:r>
              <a:rPr lang="en-GB" sz="5700" dirty="0" smtClean="0">
                <a:ln w="0"/>
                <a:effectLst>
                  <a:outerShdw blurRad="38100" dist="19050" dir="2700000" algn="tl" rotWithShape="0">
                    <a:schemeClr val="dk1">
                      <a:alpha val="40000"/>
                    </a:schemeClr>
                  </a:outerShdw>
                </a:effectLst>
              </a:rPr>
              <a:t>U2R</a:t>
            </a:r>
            <a:endParaRPr lang="en-GB" sz="5700" dirty="0">
              <a:ln w="0"/>
              <a:effectLst>
                <a:outerShdw blurRad="38100" dist="19050" dir="2700000" algn="tl" rotWithShape="0">
                  <a:schemeClr val="dk1">
                    <a:alpha val="40000"/>
                  </a:schemeClr>
                </a:outerShdw>
              </a:effectLst>
            </a:endParaRPr>
          </a:p>
        </p:txBody>
      </p:sp>
      <p:pic>
        <p:nvPicPr>
          <p:cNvPr id="4098" name="Picture 2" descr="C:\Users\USER\Desktop\7th Sem Files\INS\Project\FINAL\u2r 1.JPG"/>
          <p:cNvPicPr>
            <a:picLocks noChangeAspect="1" noChangeArrowheads="1"/>
          </p:cNvPicPr>
          <p:nvPr/>
        </p:nvPicPr>
        <p:blipFill>
          <a:blip r:embed="rId2"/>
          <a:srcRect/>
          <a:stretch>
            <a:fillRect/>
          </a:stretch>
        </p:blipFill>
        <p:spPr bwMode="auto">
          <a:xfrm>
            <a:off x="4172188" y="1530932"/>
            <a:ext cx="5204984" cy="2884843"/>
          </a:xfrm>
          <a:prstGeom prst="rect">
            <a:avLst/>
          </a:prstGeom>
          <a:noFill/>
        </p:spPr>
      </p:pic>
      <p:pic>
        <p:nvPicPr>
          <p:cNvPr id="4099" name="Picture 3" descr="C:\Users\USER\Desktop\7th Sem Files\INS\Project\FINAL\u2r 2.JPG"/>
          <p:cNvPicPr>
            <a:picLocks noChangeAspect="1" noChangeArrowheads="1"/>
          </p:cNvPicPr>
          <p:nvPr/>
        </p:nvPicPr>
        <p:blipFill>
          <a:blip r:embed="rId3"/>
          <a:srcRect/>
          <a:stretch>
            <a:fillRect/>
          </a:stretch>
        </p:blipFill>
        <p:spPr bwMode="auto">
          <a:xfrm>
            <a:off x="4172188" y="5075936"/>
            <a:ext cx="6213110" cy="1439026"/>
          </a:xfrm>
          <a:prstGeom prst="rect">
            <a:avLst/>
          </a:prstGeom>
          <a:noFill/>
        </p:spPr>
      </p:pic>
    </p:spTree>
    <p:extLst>
      <p:ext uri="{BB962C8B-B14F-4D97-AF65-F5344CB8AC3E}">
        <p14:creationId xmlns:p14="http://schemas.microsoft.com/office/powerpoint/2010/main" xmlns="" val="4196098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51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652549F-0B51-F543-98B5-E8A7C570F95F}"/>
              </a:ext>
            </a:extLst>
          </p:cNvPr>
          <p:cNvSpPr/>
          <p:nvPr/>
        </p:nvSpPr>
        <p:spPr>
          <a:xfrm>
            <a:off x="1" y="681644"/>
            <a:ext cx="12801600" cy="974666"/>
          </a:xfrm>
          <a:prstGeom prst="rect">
            <a:avLst/>
          </a:prstGeom>
          <a:noFill/>
        </p:spPr>
        <p:txBody>
          <a:bodyPr wrap="square" lIns="96561" tIns="48280" rIns="96561" bIns="48280">
            <a:spAutoFit/>
          </a:bodyPr>
          <a:lstStyle/>
          <a:p>
            <a:pPr algn="ctr"/>
            <a:r>
              <a:rPr lang="en-GB" sz="5700" dirty="0" smtClean="0">
                <a:ln w="0"/>
                <a:effectLst>
                  <a:outerShdw blurRad="38100" dist="19050" dir="2700000" algn="tl" rotWithShape="0">
                    <a:schemeClr val="dk1">
                      <a:alpha val="40000"/>
                    </a:schemeClr>
                  </a:outerShdw>
                </a:effectLst>
              </a:rPr>
              <a:t>References </a:t>
            </a:r>
            <a:endParaRPr lang="en-GB" sz="5700" dirty="0">
              <a:ln w="0"/>
              <a:effectLst>
                <a:outerShdw blurRad="38100" dist="19050" dir="2700000" algn="tl" rotWithShape="0">
                  <a:schemeClr val="dk1">
                    <a:alpha val="40000"/>
                  </a:schemeClr>
                </a:outerShdw>
              </a:effectLst>
            </a:endParaRPr>
          </a:p>
        </p:txBody>
      </p:sp>
      <p:sp>
        <p:nvSpPr>
          <p:cNvPr id="4" name="TextBox 3"/>
          <p:cNvSpPr txBox="1"/>
          <p:nvPr/>
        </p:nvSpPr>
        <p:spPr>
          <a:xfrm>
            <a:off x="1" y="2094807"/>
            <a:ext cx="12801599" cy="4832092"/>
          </a:xfrm>
          <a:prstGeom prst="rect">
            <a:avLst/>
          </a:prstGeom>
          <a:noFill/>
        </p:spPr>
        <p:txBody>
          <a:bodyPr wrap="square" rtlCol="0">
            <a:spAutoFit/>
          </a:bodyPr>
          <a:lstStyle/>
          <a:p>
            <a:pPr marL="514350" indent="-514350" fontAlgn="t">
              <a:buFont typeface="+mj-lt"/>
              <a:buAutoNum type="arabicPeriod"/>
            </a:pPr>
            <a:r>
              <a:rPr lang="en-US" sz="2800" dirty="0" smtClean="0"/>
              <a:t>Kumar, M., </a:t>
            </a:r>
            <a:r>
              <a:rPr lang="en-US" sz="2800" dirty="0" err="1" smtClean="0"/>
              <a:t>Hanumanthappa</a:t>
            </a:r>
            <a:r>
              <a:rPr lang="en-US" sz="2800" dirty="0" smtClean="0"/>
              <a:t>, M., &amp; Kumar, T. S. (2012, November). Intrusion Detection System using decision tree algorithm. In 2012 IEEE 14th international conference on communication technology (pp. 629-634). IEEE.</a:t>
            </a:r>
          </a:p>
          <a:p>
            <a:pPr marL="514350" indent="-514350">
              <a:buFont typeface="+mj-lt"/>
              <a:buAutoNum type="arabicPeriod"/>
            </a:pPr>
            <a:endParaRPr lang="en-US" sz="2800" dirty="0" smtClean="0"/>
          </a:p>
          <a:p>
            <a:pPr marL="514350" indent="-514350">
              <a:buFont typeface="+mj-lt"/>
              <a:buAutoNum type="arabicPeriod"/>
            </a:pPr>
            <a:r>
              <a:rPr lang="en-US" sz="2800" dirty="0" err="1" smtClean="0"/>
              <a:t>Rahman</a:t>
            </a:r>
            <a:r>
              <a:rPr lang="en-US" sz="2800" dirty="0" smtClean="0"/>
              <a:t>, C. M., </a:t>
            </a:r>
            <a:r>
              <a:rPr lang="en-US" sz="2800" dirty="0" err="1" smtClean="0"/>
              <a:t>Farid</a:t>
            </a:r>
            <a:r>
              <a:rPr lang="en-US" sz="2800" dirty="0" smtClean="0"/>
              <a:t>, D. M., </a:t>
            </a:r>
            <a:r>
              <a:rPr lang="en-US" sz="2800" dirty="0" err="1" smtClean="0"/>
              <a:t>Harbi</a:t>
            </a:r>
            <a:r>
              <a:rPr lang="en-US" sz="2800" dirty="0" smtClean="0"/>
              <a:t>, N., </a:t>
            </a:r>
            <a:r>
              <a:rPr lang="en-US" sz="2800" dirty="0" err="1" smtClean="0"/>
              <a:t>Bahri</a:t>
            </a:r>
            <a:r>
              <a:rPr lang="en-US" sz="2800" dirty="0" smtClean="0"/>
              <a:t>, E., &amp; </a:t>
            </a:r>
            <a:r>
              <a:rPr lang="en-US" sz="2800" dirty="0" err="1" smtClean="0"/>
              <a:t>Rahman</a:t>
            </a:r>
            <a:r>
              <a:rPr lang="en-US" sz="2800" dirty="0" smtClean="0"/>
              <a:t>, M. Z. (2010). Attacks classification in adaptive intrusion detection using decision tree.  </a:t>
            </a:r>
          </a:p>
          <a:p>
            <a:pPr marL="514350" indent="-514350">
              <a:buFont typeface="+mj-lt"/>
              <a:buAutoNum type="arabicPeriod"/>
            </a:pPr>
            <a:endParaRPr lang="en-US" sz="2800" dirty="0" smtClean="0"/>
          </a:p>
          <a:p>
            <a:pPr marL="514350" indent="-514350">
              <a:buFont typeface="+mj-lt"/>
              <a:buAutoNum type="arabicPeriod"/>
            </a:pPr>
            <a:r>
              <a:rPr lang="en-US" sz="2800" dirty="0" err="1" smtClean="0"/>
              <a:t>Sahu</a:t>
            </a:r>
            <a:r>
              <a:rPr lang="en-US" sz="2800" dirty="0" smtClean="0"/>
              <a:t>, S., &amp; </a:t>
            </a:r>
            <a:r>
              <a:rPr lang="en-US" sz="2800" dirty="0" err="1" smtClean="0"/>
              <a:t>Mehtre</a:t>
            </a:r>
            <a:r>
              <a:rPr lang="en-US" sz="2800" dirty="0" smtClean="0"/>
              <a:t>, B. M. (2015, August). Network intrusion detection system using J48 Decision Tree. In 2015 International Conference on Advances in Computing, Communications and Informatics (ICACCI) (pp. 2023-2026). IEEE.  </a:t>
            </a:r>
            <a:br>
              <a:rPr lang="en-US" sz="2800" dirty="0" smtClean="0"/>
            </a:br>
            <a:endParaRPr lang="en-US" sz="2800" dirty="0"/>
          </a:p>
        </p:txBody>
      </p:sp>
    </p:spTree>
    <p:extLst>
      <p:ext uri="{BB962C8B-B14F-4D97-AF65-F5344CB8AC3E}">
        <p14:creationId xmlns:p14="http://schemas.microsoft.com/office/powerpoint/2010/main" xmlns="" val="60939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idx="4294967295"/>
          </p:nvPr>
        </p:nvSpPr>
        <p:spPr>
          <a:xfrm>
            <a:off x="3" y="467362"/>
            <a:ext cx="12801597" cy="1146950"/>
          </a:xfrm>
          <a:prstGeom prst="rect">
            <a:avLst/>
          </a:prstGeom>
          <a:noFill/>
          <a:ln>
            <a:noFill/>
          </a:ln>
        </p:spPr>
        <p:txBody>
          <a:bodyPr spcFirstLastPara="1" wrap="square" lIns="118306" tIns="118306" rIns="118306" bIns="118306" anchor="t" anchorCtr="0">
            <a:noAutofit/>
          </a:bodyPr>
          <a:lstStyle/>
          <a:p>
            <a:pPr algn="ctr">
              <a:lnSpc>
                <a:spcPct val="100000"/>
              </a:lnSpc>
              <a:spcBef>
                <a:spcPts val="0"/>
              </a:spcBef>
              <a:spcAft>
                <a:spcPts val="2071"/>
              </a:spcAft>
              <a:buSzPts val="3000"/>
            </a:pPr>
            <a:r>
              <a:rPr lang="en-US" sz="5200" dirty="0" smtClean="0">
                <a:solidFill>
                  <a:schemeClr val="dk1"/>
                </a:solidFill>
              </a:rPr>
              <a:t>What is Intrusion Detection  </a:t>
            </a:r>
            <a:endParaRPr sz="3600"/>
          </a:p>
        </p:txBody>
      </p:sp>
      <p:sp>
        <p:nvSpPr>
          <p:cNvPr id="82" name="Google Shape;82;p14"/>
          <p:cNvSpPr txBox="1">
            <a:spLocks noGrp="1"/>
          </p:cNvSpPr>
          <p:nvPr>
            <p:ph type="title" idx="4294967295"/>
          </p:nvPr>
        </p:nvSpPr>
        <p:spPr>
          <a:xfrm>
            <a:off x="687185" y="1614312"/>
            <a:ext cx="11249891" cy="4840469"/>
          </a:xfrm>
          <a:prstGeom prst="rect">
            <a:avLst/>
          </a:prstGeom>
          <a:noFill/>
          <a:ln>
            <a:noFill/>
          </a:ln>
        </p:spPr>
        <p:txBody>
          <a:bodyPr spcFirstLastPara="1" wrap="square" lIns="118306" tIns="118306" rIns="118306" bIns="118306" anchor="t" anchorCtr="0">
            <a:noAutofit/>
          </a:bodyPr>
          <a:lstStyle/>
          <a:p>
            <a:pPr marL="443721" indent="-443721" algn="just">
              <a:lnSpc>
                <a:spcPct val="115000"/>
              </a:lnSpc>
              <a:spcBef>
                <a:spcPts val="0"/>
              </a:spcBef>
              <a:buSzPts val="3000"/>
            </a:pPr>
            <a:r>
              <a:rPr lang="en-US" sz="3200" dirty="0" smtClean="0">
                <a:latin typeface="Raleway" charset="0"/>
              </a:rPr>
              <a:t>     Intrusion </a:t>
            </a:r>
            <a:r>
              <a:rPr lang="en-US" sz="3200" dirty="0">
                <a:latin typeface="Raleway" charset="0"/>
              </a:rPr>
              <a:t>detection is the process of monitoring and analyzing the </a:t>
            </a:r>
            <a:r>
              <a:rPr lang="en-US" sz="3200" dirty="0" smtClean="0">
                <a:latin typeface="Raleway" charset="0"/>
              </a:rPr>
              <a:t>events occurring </a:t>
            </a:r>
            <a:r>
              <a:rPr lang="en-US" sz="3200" dirty="0">
                <a:latin typeface="Raleway" charset="0"/>
              </a:rPr>
              <a:t>in a computer system in order to detect signs of security </a:t>
            </a:r>
            <a:r>
              <a:rPr lang="en-US" sz="3200" dirty="0" err="1" smtClean="0">
                <a:latin typeface="Raleway" charset="0"/>
              </a:rPr>
              <a:t>problems.Empirical</a:t>
            </a:r>
            <a:r>
              <a:rPr lang="en-US" sz="3200" dirty="0" smtClean="0">
                <a:latin typeface="Raleway" charset="0"/>
              </a:rPr>
              <a:t> </a:t>
            </a:r>
            <a:r>
              <a:rPr lang="en-US" sz="3200" dirty="0" smtClean="0">
                <a:latin typeface="Raleway" charset="0"/>
              </a:rPr>
              <a:t>results show that selected reduced attributes give better performance to design IDS that is efficient and effective for network intrusion detection. </a:t>
            </a:r>
            <a:r>
              <a:rPr lang="en-US" sz="3200" dirty="0" smtClean="0">
                <a:latin typeface="Raleway" charset="0"/>
              </a:rPr>
              <a:t>We apply one of the efficient classifier naive </a:t>
            </a:r>
            <a:r>
              <a:rPr lang="en-US" sz="3200" dirty="0" err="1" smtClean="0">
                <a:latin typeface="Raleway" charset="0"/>
              </a:rPr>
              <a:t>bayes</a:t>
            </a:r>
            <a:r>
              <a:rPr lang="en-US" sz="3200" dirty="0" smtClean="0">
                <a:latin typeface="Raleway" charset="0"/>
              </a:rPr>
              <a:t> on reduced datasets for intrusion detection. </a:t>
            </a:r>
            <a:endParaRPr sz="3200" dirty="0">
              <a:latin typeface="Raleway" charset="0"/>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6"/>
          <p:cNvSpPr txBox="1">
            <a:spLocks noGrp="1"/>
          </p:cNvSpPr>
          <p:nvPr>
            <p:ph type="title" idx="4294967295"/>
          </p:nvPr>
        </p:nvSpPr>
        <p:spPr>
          <a:xfrm>
            <a:off x="0" y="1169530"/>
            <a:ext cx="12801600" cy="6012463"/>
          </a:xfrm>
          <a:prstGeom prst="rect">
            <a:avLst/>
          </a:prstGeom>
          <a:noFill/>
          <a:ln>
            <a:noFill/>
          </a:ln>
        </p:spPr>
        <p:txBody>
          <a:bodyPr spcFirstLastPara="1" wrap="square" lIns="118313" tIns="118313" rIns="118313" bIns="118313" anchor="t" anchorCtr="0">
            <a:noAutofit/>
          </a:bodyPr>
          <a:lstStyle/>
          <a:p>
            <a:pPr marL="156133">
              <a:lnSpc>
                <a:spcPct val="115000"/>
              </a:lnSpc>
              <a:spcBef>
                <a:spcPts val="2071"/>
              </a:spcBef>
              <a:buSzPts val="1700"/>
            </a:pPr>
            <a:r>
              <a:rPr lang="en-US" sz="2200" dirty="0">
                <a:latin typeface="Lato"/>
                <a:ea typeface="Lato"/>
                <a:cs typeface="Lato"/>
                <a:sym typeface="Lato"/>
              </a:rPr>
              <a:t>1</a:t>
            </a:r>
            <a:r>
              <a:rPr lang="en-US" sz="2200" dirty="0" smtClean="0">
                <a:latin typeface="Lato"/>
                <a:ea typeface="Lato"/>
                <a:cs typeface="Lato"/>
                <a:sym typeface="Lato"/>
              </a:rPr>
              <a:t>. Anomaly </a:t>
            </a:r>
            <a:r>
              <a:rPr lang="en-US" sz="2200" dirty="0">
                <a:latin typeface="Lato"/>
                <a:ea typeface="Lato"/>
                <a:cs typeface="Lato"/>
                <a:sym typeface="Lato"/>
              </a:rPr>
              <a:t>detection: this ids based models the normal usage of the network as a noise characterization</a:t>
            </a:r>
            <a:r>
              <a:rPr lang="en-US" sz="2200" dirty="0" smtClean="0">
                <a:latin typeface="Lato"/>
                <a:ea typeface="Lato"/>
                <a:cs typeface="Lato"/>
                <a:sym typeface="Lato"/>
              </a:rPr>
              <a:t>. anything </a:t>
            </a:r>
            <a:r>
              <a:rPr lang="en-US" sz="2200" dirty="0">
                <a:latin typeface="Lato"/>
                <a:ea typeface="Lato"/>
                <a:cs typeface="Lato"/>
                <a:sym typeface="Lato"/>
              </a:rPr>
              <a:t>distinct from the noise is assumed to be an intrusion activity. E.g., flooding a host with lots of packet. The primary strength is its ability to recognize novel attacks</a:t>
            </a:r>
            <a:r>
              <a:rPr lang="en-US" sz="2200" dirty="0" smtClean="0">
                <a:latin typeface="Lato"/>
                <a:ea typeface="Lato"/>
                <a:cs typeface="Lato"/>
                <a:sym typeface="Lato"/>
              </a:rPr>
              <a:t>.</a:t>
            </a:r>
            <a:br>
              <a:rPr lang="en-US" sz="2200" dirty="0" smtClean="0">
                <a:latin typeface="Lato"/>
                <a:ea typeface="Lato"/>
                <a:cs typeface="Lato"/>
                <a:sym typeface="Lato"/>
              </a:rPr>
            </a:br>
            <a:r>
              <a:rPr lang="en-US" sz="2200" dirty="0">
                <a:latin typeface="Lato"/>
                <a:ea typeface="Lato"/>
                <a:cs typeface="Lato"/>
                <a:sym typeface="Lato"/>
              </a:rPr>
              <a:t/>
            </a:r>
            <a:br>
              <a:rPr lang="en-US" sz="2200" dirty="0">
                <a:latin typeface="Lato"/>
                <a:ea typeface="Lato"/>
                <a:cs typeface="Lato"/>
                <a:sym typeface="Lato"/>
              </a:rPr>
            </a:br>
            <a:r>
              <a:rPr lang="en-US" sz="2200" dirty="0">
                <a:latin typeface="Lato"/>
                <a:ea typeface="Lato"/>
                <a:cs typeface="Lato"/>
                <a:sym typeface="Lato"/>
              </a:rPr>
              <a:t>2</a:t>
            </a:r>
            <a:r>
              <a:rPr lang="en-US" sz="2200" dirty="0" smtClean="0">
                <a:latin typeface="Lato"/>
                <a:ea typeface="Lato"/>
                <a:cs typeface="Lato"/>
                <a:sym typeface="Lato"/>
              </a:rPr>
              <a:t>. signature </a:t>
            </a:r>
            <a:r>
              <a:rPr lang="en-US" sz="2200" dirty="0">
                <a:latin typeface="Lato"/>
                <a:ea typeface="Lato"/>
                <a:cs typeface="Lato"/>
                <a:sym typeface="Lato"/>
              </a:rPr>
              <a:t>based ids: this ids possess an attacked description that can be matched to sensed attack </a:t>
            </a:r>
            <a:r>
              <a:rPr lang="en-US" sz="2200" dirty="0" smtClean="0">
                <a:latin typeface="Lato"/>
                <a:ea typeface="Lato"/>
                <a:cs typeface="Lato"/>
                <a:sym typeface="Lato"/>
              </a:rPr>
              <a:t>manifestation. The </a:t>
            </a:r>
            <a:r>
              <a:rPr lang="en-US" sz="2200" dirty="0">
                <a:latin typeface="Lato"/>
                <a:ea typeface="Lato"/>
                <a:cs typeface="Lato"/>
                <a:sym typeface="Lato"/>
              </a:rPr>
              <a:t>question of what is relevant to an ids depends upon what t is trying to detect. E.g. DNS, FTP etc</a:t>
            </a:r>
            <a:r>
              <a:rPr lang="en-US" sz="2200" dirty="0" smtClean="0">
                <a:latin typeface="Lato"/>
                <a:ea typeface="Lato"/>
                <a:cs typeface="Lato"/>
                <a:sym typeface="Lato"/>
              </a:rPr>
              <a:t>.</a:t>
            </a:r>
            <a:br>
              <a:rPr lang="en-US" sz="2200" dirty="0" smtClean="0">
                <a:latin typeface="Lato"/>
                <a:ea typeface="Lato"/>
                <a:cs typeface="Lato"/>
                <a:sym typeface="Lato"/>
              </a:rPr>
            </a:br>
            <a:r>
              <a:rPr lang="en-US" sz="2200" dirty="0">
                <a:latin typeface="Lato"/>
                <a:ea typeface="Lato"/>
                <a:cs typeface="Lato"/>
                <a:sym typeface="Lato"/>
              </a:rPr>
              <a:t/>
            </a:r>
            <a:br>
              <a:rPr lang="en-US" sz="2200" dirty="0">
                <a:latin typeface="Lato"/>
                <a:ea typeface="Lato"/>
                <a:cs typeface="Lato"/>
                <a:sym typeface="Lato"/>
              </a:rPr>
            </a:br>
            <a:r>
              <a:rPr lang="en-US" sz="2200" dirty="0">
                <a:latin typeface="Lato"/>
                <a:ea typeface="Lato"/>
                <a:cs typeface="Lato"/>
                <a:sym typeface="Lato"/>
              </a:rPr>
              <a:t>3</a:t>
            </a:r>
            <a:r>
              <a:rPr lang="en-US" sz="2200" dirty="0" smtClean="0">
                <a:latin typeface="Lato"/>
                <a:ea typeface="Lato"/>
                <a:cs typeface="Lato"/>
                <a:sym typeface="Lato"/>
              </a:rPr>
              <a:t>. host </a:t>
            </a:r>
            <a:r>
              <a:rPr lang="en-US" sz="2200" dirty="0">
                <a:latin typeface="Lato"/>
                <a:ea typeface="Lato"/>
                <a:cs typeface="Lato"/>
                <a:sym typeface="Lato"/>
              </a:rPr>
              <a:t>based/application based </a:t>
            </a:r>
            <a:r>
              <a:rPr lang="en-US" sz="2200" dirty="0" smtClean="0">
                <a:latin typeface="Lato"/>
                <a:ea typeface="Lato"/>
                <a:cs typeface="Lato"/>
                <a:sym typeface="Lato"/>
              </a:rPr>
              <a:t>ids: the </a:t>
            </a:r>
            <a:r>
              <a:rPr lang="en-US" sz="2200" dirty="0">
                <a:latin typeface="Lato"/>
                <a:ea typeface="Lato"/>
                <a:cs typeface="Lato"/>
                <a:sym typeface="Lato"/>
              </a:rPr>
              <a:t>host operating system or the application logs in the audit </a:t>
            </a:r>
            <a:r>
              <a:rPr lang="en-US" sz="2200" dirty="0" smtClean="0">
                <a:latin typeface="Lato"/>
                <a:ea typeface="Lato"/>
                <a:cs typeface="Lato"/>
                <a:sym typeface="Lato"/>
              </a:rPr>
              <a:t>information. These </a:t>
            </a:r>
            <a:r>
              <a:rPr lang="en-US" sz="2200" dirty="0">
                <a:latin typeface="Lato"/>
                <a:ea typeface="Lato"/>
                <a:cs typeface="Lato"/>
                <a:sym typeface="Lato"/>
              </a:rPr>
              <a:t>audits information includes events like the use of identification and authentication </a:t>
            </a:r>
            <a:r>
              <a:rPr lang="en-US" sz="2200" dirty="0" smtClean="0">
                <a:latin typeface="Lato"/>
                <a:ea typeface="Lato"/>
                <a:cs typeface="Lato"/>
                <a:sym typeface="Lato"/>
              </a:rPr>
              <a:t>mechanism(logins </a:t>
            </a:r>
            <a:r>
              <a:rPr lang="en-US" sz="2200" dirty="0">
                <a:latin typeface="Lato"/>
                <a:ea typeface="Lato"/>
                <a:cs typeface="Lato"/>
                <a:sym typeface="Lato"/>
              </a:rPr>
              <a:t>ect.)file open and program executions, admin activities </a:t>
            </a:r>
            <a:r>
              <a:rPr lang="en-US" sz="2200" dirty="0" smtClean="0">
                <a:latin typeface="Lato"/>
                <a:ea typeface="Lato"/>
                <a:cs typeface="Lato"/>
                <a:sym typeface="Lato"/>
              </a:rPr>
              <a:t>etc. These </a:t>
            </a:r>
            <a:r>
              <a:rPr lang="en-US" sz="2200" dirty="0">
                <a:latin typeface="Lato"/>
                <a:ea typeface="Lato"/>
                <a:cs typeface="Lato"/>
                <a:sym typeface="Lato"/>
              </a:rPr>
              <a:t>audits then analyzed to detect trails of intrusion</a:t>
            </a:r>
            <a:r>
              <a:rPr lang="en-US" sz="2200" dirty="0" smtClean="0">
                <a:latin typeface="Lato"/>
                <a:ea typeface="Lato"/>
                <a:cs typeface="Lato"/>
                <a:sym typeface="Lato"/>
              </a:rPr>
              <a:t>. </a:t>
            </a:r>
            <a:r>
              <a:rPr lang="en-US" sz="2200" dirty="0">
                <a:latin typeface="Lato"/>
                <a:ea typeface="Lato"/>
                <a:cs typeface="Lato"/>
                <a:sym typeface="Lato"/>
              </a:rPr>
              <a:t/>
            </a:r>
            <a:br>
              <a:rPr lang="en-US" sz="2200" dirty="0">
                <a:latin typeface="Lato"/>
                <a:ea typeface="Lato"/>
                <a:cs typeface="Lato"/>
                <a:sym typeface="Lato"/>
              </a:rPr>
            </a:br>
            <a:endParaRPr sz="2200">
              <a:latin typeface="Lato"/>
              <a:ea typeface="Lato"/>
              <a:cs typeface="Lato"/>
              <a:sym typeface="Lato"/>
            </a:endParaRPr>
          </a:p>
          <a:p>
            <a:pPr>
              <a:lnSpc>
                <a:spcPct val="115000"/>
              </a:lnSpc>
              <a:spcBef>
                <a:spcPts val="2071"/>
              </a:spcBef>
              <a:buSzPts val="3000"/>
            </a:pPr>
            <a:endParaRPr sz="2200">
              <a:latin typeface="Lato"/>
              <a:ea typeface="Lato"/>
              <a:cs typeface="Lato"/>
              <a:sym typeface="Lato"/>
            </a:endParaRPr>
          </a:p>
          <a:p>
            <a:pPr>
              <a:lnSpc>
                <a:spcPct val="115000"/>
              </a:lnSpc>
              <a:spcBef>
                <a:spcPts val="2071"/>
              </a:spcBef>
              <a:spcAft>
                <a:spcPts val="2071"/>
              </a:spcAft>
              <a:buSzPts val="3000"/>
            </a:pPr>
            <a:endParaRPr sz="2200">
              <a:latin typeface="Lato"/>
              <a:ea typeface="Lato"/>
              <a:cs typeface="Lato"/>
              <a:sym typeface="Lato"/>
            </a:endParaRPr>
          </a:p>
        </p:txBody>
      </p:sp>
      <p:sp>
        <p:nvSpPr>
          <p:cNvPr id="93" name="Google Shape;93;p16"/>
          <p:cNvSpPr txBox="1">
            <a:spLocks noGrp="1"/>
          </p:cNvSpPr>
          <p:nvPr>
            <p:ph type="title" idx="4294967295"/>
          </p:nvPr>
        </p:nvSpPr>
        <p:spPr>
          <a:xfrm>
            <a:off x="0" y="250615"/>
            <a:ext cx="8720282" cy="1092764"/>
          </a:xfrm>
          <a:prstGeom prst="rect">
            <a:avLst/>
          </a:prstGeom>
          <a:noFill/>
          <a:ln>
            <a:noFill/>
          </a:ln>
        </p:spPr>
        <p:txBody>
          <a:bodyPr spcFirstLastPara="1" wrap="square" lIns="118313" tIns="118313" rIns="118313" bIns="118313" anchor="t" anchorCtr="0">
            <a:noAutofit/>
          </a:bodyPr>
          <a:lstStyle/>
          <a:p>
            <a:pPr algn="ctr">
              <a:lnSpc>
                <a:spcPct val="100000"/>
              </a:lnSpc>
              <a:spcBef>
                <a:spcPts val="0"/>
              </a:spcBef>
              <a:spcAft>
                <a:spcPts val="2071"/>
              </a:spcAft>
              <a:buSzPts val="3000"/>
            </a:pPr>
            <a:r>
              <a:rPr lang="en-US" sz="3100" dirty="0">
                <a:solidFill>
                  <a:schemeClr val="dk1"/>
                </a:solidFill>
              </a:rPr>
              <a:t>Different ways of classifying an IDS based on:</a:t>
            </a:r>
            <a:r>
              <a:rPr lang="en-US" sz="5200" dirty="0">
                <a:solidFill>
                  <a:schemeClr val="dk1"/>
                </a:solidFill>
              </a:rPr>
              <a:t>  </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7"/>
          <p:cNvSpPr txBox="1">
            <a:spLocks noGrp="1"/>
          </p:cNvSpPr>
          <p:nvPr>
            <p:ph type="body" idx="1"/>
          </p:nvPr>
        </p:nvSpPr>
        <p:spPr>
          <a:xfrm>
            <a:off x="0" y="2140031"/>
            <a:ext cx="12801600" cy="4000211"/>
          </a:xfrm>
          <a:prstGeom prst="rect">
            <a:avLst/>
          </a:prstGeom>
          <a:noFill/>
          <a:ln>
            <a:noFill/>
          </a:ln>
        </p:spPr>
        <p:txBody>
          <a:bodyPr spcFirstLastPara="1" wrap="square" lIns="118313" tIns="118313" rIns="118313" bIns="118313" anchor="t" anchorCtr="0">
            <a:noAutofit/>
          </a:bodyPr>
          <a:lstStyle/>
          <a:p>
            <a:pPr marL="147916" indent="0">
              <a:buNone/>
            </a:pPr>
            <a:r>
              <a:rPr lang="en-US" sz="2600" dirty="0"/>
              <a:t>4.Network </a:t>
            </a:r>
            <a:r>
              <a:rPr lang="en-US" sz="2600" dirty="0" smtClean="0"/>
              <a:t>based:  This </a:t>
            </a:r>
            <a:r>
              <a:rPr lang="en-US" sz="2600" dirty="0"/>
              <a:t>ids looks for attack signatures in network signatures in network traffic via a promiscuous interface. a filter is usually applied to determine which traffic will be discarded or passed on to an attack recognition module. This helps to filter out known un-malicious traffic</a:t>
            </a:r>
            <a:r>
              <a:rPr lang="en-US" sz="2600" dirty="0" smtClean="0"/>
              <a:t>.</a:t>
            </a:r>
          </a:p>
          <a:p>
            <a:pPr marL="147916" indent="0">
              <a:buNone/>
            </a:pPr>
            <a:endParaRPr sz="3100"/>
          </a:p>
          <a:p>
            <a:pPr marL="147916" indent="0">
              <a:buNone/>
            </a:pPr>
            <a:r>
              <a:rPr lang="en-US" sz="2600" dirty="0"/>
              <a:t>5.Stack based ids: they are integrated closely with the TCP/IP stack, allowing packets to be watched as they traverse their way up the OSI </a:t>
            </a:r>
            <a:r>
              <a:rPr lang="en-US" sz="2600" dirty="0" smtClean="0"/>
              <a:t>layer. This </a:t>
            </a:r>
            <a:r>
              <a:rPr lang="en-US" sz="2600" dirty="0"/>
              <a:t>allows the ids to pull the packet from the OS or the application have a chance to process the packets</a:t>
            </a:r>
            <a:r>
              <a:rPr lang="en-US" sz="2600" dirty="0" smtClean="0"/>
              <a:t>. </a:t>
            </a:r>
            <a:endParaRPr sz="3100"/>
          </a:p>
        </p:txBody>
      </p:sp>
      <p:sp>
        <p:nvSpPr>
          <p:cNvPr id="5" name="Google Shape;93;p16"/>
          <p:cNvSpPr txBox="1">
            <a:spLocks/>
          </p:cNvSpPr>
          <p:nvPr/>
        </p:nvSpPr>
        <p:spPr>
          <a:xfrm>
            <a:off x="1566670" y="728667"/>
            <a:ext cx="8719312" cy="1092267"/>
          </a:xfrm>
          <a:prstGeom prst="rect">
            <a:avLst/>
          </a:prstGeom>
          <a:noFill/>
          <a:ln>
            <a:noFill/>
          </a:ln>
        </p:spPr>
        <p:txBody>
          <a:bodyPr spcFirstLastPara="1" wrap="square" lIns="118313" tIns="118313" rIns="118313" bIns="118313" anchor="t" anchorCtr="0">
            <a:noAutofit/>
          </a:bodyPr>
          <a:lstStyle/>
          <a:p>
            <a:pPr algn="ctr" defTabSz="1183325">
              <a:spcAft>
                <a:spcPts val="2071"/>
              </a:spcAft>
              <a:buClr>
                <a:schemeClr val="dk2"/>
              </a:buClr>
              <a:buSzPts val="3000"/>
              <a:defRPr/>
            </a:pPr>
            <a:r>
              <a:rPr lang="en-US" sz="3100" b="1" kern="0" dirty="0" smtClean="0">
                <a:solidFill>
                  <a:schemeClr val="dk1"/>
                </a:solidFill>
                <a:latin typeface="Raleway"/>
                <a:ea typeface="Raleway"/>
                <a:cs typeface="Raleway"/>
                <a:sym typeface="Raleway"/>
              </a:rPr>
              <a:t>Different ways of classifying an IDS based on:</a:t>
            </a:r>
            <a:r>
              <a:rPr lang="en-US" sz="5200" b="1" kern="0" dirty="0" smtClean="0">
                <a:solidFill>
                  <a:schemeClr val="dk1"/>
                </a:solidFill>
                <a:latin typeface="Raleway"/>
                <a:ea typeface="Raleway"/>
                <a:cs typeface="Raleway"/>
                <a:sym typeface="Raleway"/>
              </a:rPr>
              <a:t>  </a:t>
            </a:r>
            <a:endParaRPr lang="en-US" sz="3600" b="1" kern="0" dirty="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51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8B94C20-CFCC-DC42-BDB9-354F89DB738E}"/>
              </a:ext>
            </a:extLst>
          </p:cNvPr>
          <p:cNvSpPr/>
          <p:nvPr/>
        </p:nvSpPr>
        <p:spPr>
          <a:xfrm>
            <a:off x="4542094" y="147638"/>
            <a:ext cx="3717413" cy="984885"/>
          </a:xfrm>
          <a:prstGeom prst="rect">
            <a:avLst/>
          </a:prstGeom>
          <a:noFill/>
        </p:spPr>
        <p:txBody>
          <a:bodyPr wrap="none" lIns="96561" tIns="48280" rIns="96561" bIns="48280">
            <a:spAutoFit/>
          </a:bodyPr>
          <a:lstStyle/>
          <a:p>
            <a:pPr algn="ctr"/>
            <a:r>
              <a:rPr lang="en-GB" sz="5700" dirty="0">
                <a:ln w="0"/>
                <a:effectLst>
                  <a:outerShdw blurRad="38100" dist="19050" dir="2700000" algn="tl" rotWithShape="0">
                    <a:schemeClr val="dk1">
                      <a:alpha val="40000"/>
                    </a:schemeClr>
                  </a:outerShdw>
                </a:effectLst>
              </a:rPr>
              <a:t>The Dataset</a:t>
            </a:r>
          </a:p>
        </p:txBody>
      </p:sp>
      <p:pic>
        <p:nvPicPr>
          <p:cNvPr id="20" name="Picture 19">
            <a:extLst>
              <a:ext uri="{FF2B5EF4-FFF2-40B4-BE49-F238E27FC236}">
                <a16:creationId xmlns:a16="http://schemas.microsoft.com/office/drawing/2014/main" xmlns="" id="{203778B0-87B6-D94A-BCC7-1087E8B381D0}"/>
              </a:ext>
            </a:extLst>
          </p:cNvPr>
          <p:cNvPicPr>
            <a:picLocks noChangeAspect="1"/>
          </p:cNvPicPr>
          <p:nvPr/>
        </p:nvPicPr>
        <p:blipFill>
          <a:blip r:embed="rId2"/>
          <a:stretch>
            <a:fillRect/>
          </a:stretch>
        </p:blipFill>
        <p:spPr>
          <a:xfrm>
            <a:off x="2946200" y="1246293"/>
            <a:ext cx="6909197" cy="5311307"/>
          </a:xfrm>
          <a:prstGeom prst="rect">
            <a:avLst/>
          </a:prstGeom>
        </p:spPr>
      </p:pic>
    </p:spTree>
    <p:extLst>
      <p:ext uri="{BB962C8B-B14F-4D97-AF65-F5344CB8AC3E}">
        <p14:creationId xmlns:p14="http://schemas.microsoft.com/office/powerpoint/2010/main" xmlns="" val="2981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51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C947EB9-F25C-CB46-860C-47E71E8B1F5F}"/>
              </a:ext>
            </a:extLst>
          </p:cNvPr>
          <p:cNvSpPr/>
          <p:nvPr/>
        </p:nvSpPr>
        <p:spPr>
          <a:xfrm>
            <a:off x="2745362" y="411481"/>
            <a:ext cx="7310877" cy="984885"/>
          </a:xfrm>
          <a:prstGeom prst="rect">
            <a:avLst/>
          </a:prstGeom>
          <a:noFill/>
        </p:spPr>
        <p:txBody>
          <a:bodyPr wrap="none" lIns="96561" tIns="48280" rIns="96561" bIns="48280">
            <a:spAutoFit/>
          </a:bodyPr>
          <a:lstStyle/>
          <a:p>
            <a:pPr algn="ctr"/>
            <a:r>
              <a:rPr lang="en-GB" sz="5700" dirty="0">
                <a:ln w="0"/>
                <a:effectLst>
                  <a:outerShdw blurRad="38100" dist="19050" dir="2700000" algn="tl" rotWithShape="0">
                    <a:schemeClr val="dk1">
                      <a:alpha val="40000"/>
                    </a:schemeClr>
                  </a:outerShdw>
                </a:effectLst>
              </a:rPr>
              <a:t>EXPLORATORY ANALYSIS</a:t>
            </a:r>
          </a:p>
        </p:txBody>
      </p:sp>
      <p:pic>
        <p:nvPicPr>
          <p:cNvPr id="4" name="Picture 3">
            <a:extLst>
              <a:ext uri="{FF2B5EF4-FFF2-40B4-BE49-F238E27FC236}">
                <a16:creationId xmlns:a16="http://schemas.microsoft.com/office/drawing/2014/main" xmlns="" id="{366F2CFD-AB55-3E48-9C3E-1A1AA3483325}"/>
              </a:ext>
            </a:extLst>
          </p:cNvPr>
          <p:cNvPicPr>
            <a:picLocks noChangeAspect="1"/>
          </p:cNvPicPr>
          <p:nvPr/>
        </p:nvPicPr>
        <p:blipFill>
          <a:blip r:embed="rId2"/>
          <a:stretch>
            <a:fillRect/>
          </a:stretch>
        </p:blipFill>
        <p:spPr>
          <a:xfrm>
            <a:off x="2583656" y="1503047"/>
            <a:ext cx="7310877" cy="3529651"/>
          </a:xfrm>
          <a:prstGeom prst="rect">
            <a:avLst/>
          </a:prstGeom>
        </p:spPr>
      </p:pic>
      <p:pic>
        <p:nvPicPr>
          <p:cNvPr id="6" name="Picture 5">
            <a:extLst>
              <a:ext uri="{FF2B5EF4-FFF2-40B4-BE49-F238E27FC236}">
                <a16:creationId xmlns:a16="http://schemas.microsoft.com/office/drawing/2014/main" xmlns="" id="{C5043074-7AAF-074D-A8E3-BB124CC62A65}"/>
              </a:ext>
            </a:extLst>
          </p:cNvPr>
          <p:cNvPicPr>
            <a:picLocks noChangeAspect="1"/>
          </p:cNvPicPr>
          <p:nvPr/>
        </p:nvPicPr>
        <p:blipFill>
          <a:blip r:embed="rId3"/>
          <a:stretch>
            <a:fillRect/>
          </a:stretch>
        </p:blipFill>
        <p:spPr>
          <a:xfrm>
            <a:off x="2583656" y="5410199"/>
            <a:ext cx="4469953" cy="1493520"/>
          </a:xfrm>
          <a:prstGeom prst="rect">
            <a:avLst/>
          </a:prstGeom>
        </p:spPr>
      </p:pic>
    </p:spTree>
    <p:extLst>
      <p:ext uri="{BB962C8B-B14F-4D97-AF65-F5344CB8AC3E}">
        <p14:creationId xmlns:p14="http://schemas.microsoft.com/office/powerpoint/2010/main" xmlns="" val="278096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14895"/>
            <a:ext cx="12599253" cy="1938992"/>
          </a:xfrm>
          <a:prstGeom prst="rect">
            <a:avLst/>
          </a:prstGeom>
          <a:noFill/>
        </p:spPr>
        <p:txBody>
          <a:bodyPr wrap="square" rtlCol="0">
            <a:spAutoFit/>
          </a:bodyPr>
          <a:lstStyle/>
          <a:p>
            <a:pPr algn="ctr"/>
            <a:r>
              <a:rPr lang="en-US" sz="4000" dirty="0" smtClean="0"/>
              <a:t>Split Dataset into 4 datasets for every attack category</a:t>
            </a:r>
          </a:p>
          <a:p>
            <a:endParaRPr lang="en-US" sz="2800" dirty="0" smtClean="0"/>
          </a:p>
          <a:p>
            <a:pPr algn="ctr"/>
            <a:r>
              <a:rPr lang="en-US" sz="2800" dirty="0" smtClean="0"/>
              <a:t>(Rename every attack label: 0=normal, 1=</a:t>
            </a:r>
            <a:r>
              <a:rPr lang="en-US" sz="2800" dirty="0" err="1" smtClean="0"/>
              <a:t>DoS</a:t>
            </a:r>
            <a:r>
              <a:rPr lang="en-US" sz="2800" dirty="0" smtClean="0"/>
              <a:t>, 2=Probe, 3=R2L and 4=U2R)</a:t>
            </a:r>
          </a:p>
          <a:p>
            <a:r>
              <a:rPr lang="en-US" sz="2400" dirty="0" smtClean="0"/>
              <a:t> </a:t>
            </a:r>
            <a:endParaRPr lang="en-US" sz="2400" dirty="0"/>
          </a:p>
        </p:txBody>
      </p:sp>
      <p:pic>
        <p:nvPicPr>
          <p:cNvPr id="1026" name="Picture 2" descr="C:\Users\USER\Desktop\7th Sem Files\INS\Project\FINAL\3.JPG"/>
          <p:cNvPicPr>
            <a:picLocks noChangeAspect="1" noChangeArrowheads="1"/>
          </p:cNvPicPr>
          <p:nvPr/>
        </p:nvPicPr>
        <p:blipFill>
          <a:blip r:embed="rId2"/>
          <a:srcRect/>
          <a:stretch>
            <a:fillRect/>
          </a:stretch>
        </p:blipFill>
        <p:spPr bwMode="auto">
          <a:xfrm>
            <a:off x="3541222" y="2653887"/>
            <a:ext cx="5811982" cy="384671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51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035D541-BE5D-D245-8BE4-C6EF42537B0A}"/>
              </a:ext>
            </a:extLst>
          </p:cNvPr>
          <p:cNvSpPr/>
          <p:nvPr/>
        </p:nvSpPr>
        <p:spPr>
          <a:xfrm>
            <a:off x="3737884" y="330518"/>
            <a:ext cx="5325833" cy="984885"/>
          </a:xfrm>
          <a:prstGeom prst="rect">
            <a:avLst/>
          </a:prstGeom>
          <a:noFill/>
        </p:spPr>
        <p:txBody>
          <a:bodyPr wrap="none" lIns="96561" tIns="48280" rIns="96561" bIns="48280">
            <a:spAutoFit/>
          </a:bodyPr>
          <a:lstStyle/>
          <a:p>
            <a:pPr algn="ctr"/>
            <a:r>
              <a:rPr lang="en-GB" sz="5700" dirty="0">
                <a:ln w="0"/>
                <a:effectLst>
                  <a:outerShdw blurRad="38100" dist="19050" dir="2700000" algn="tl" rotWithShape="0">
                    <a:schemeClr val="dk1">
                      <a:alpha val="40000"/>
                    </a:schemeClr>
                  </a:outerShdw>
                </a:effectLst>
              </a:rPr>
              <a:t>Feature Selection</a:t>
            </a:r>
          </a:p>
        </p:txBody>
      </p:sp>
      <p:pic>
        <p:nvPicPr>
          <p:cNvPr id="6" name="Picture 5">
            <a:extLst>
              <a:ext uri="{FF2B5EF4-FFF2-40B4-BE49-F238E27FC236}">
                <a16:creationId xmlns:a16="http://schemas.microsoft.com/office/drawing/2014/main" xmlns="" id="{8F208B1D-E430-CD4F-BC9E-8B3CF58D8AE6}"/>
              </a:ext>
            </a:extLst>
          </p:cNvPr>
          <p:cNvPicPr>
            <a:picLocks noChangeAspect="1"/>
          </p:cNvPicPr>
          <p:nvPr/>
        </p:nvPicPr>
        <p:blipFill>
          <a:blip r:embed="rId2"/>
          <a:stretch>
            <a:fillRect/>
          </a:stretch>
        </p:blipFill>
        <p:spPr>
          <a:xfrm>
            <a:off x="1493520" y="1315403"/>
            <a:ext cx="9814560" cy="5708544"/>
          </a:xfrm>
          <a:prstGeom prst="rect">
            <a:avLst/>
          </a:prstGeom>
        </p:spPr>
      </p:pic>
    </p:spTree>
    <p:extLst>
      <p:ext uri="{BB962C8B-B14F-4D97-AF65-F5344CB8AC3E}">
        <p14:creationId xmlns:p14="http://schemas.microsoft.com/office/powerpoint/2010/main" xmlns="" val="362039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47295"/>
            <a:ext cx="12801600" cy="769441"/>
          </a:xfrm>
          <a:prstGeom prst="rect">
            <a:avLst/>
          </a:prstGeom>
          <a:noFill/>
        </p:spPr>
        <p:txBody>
          <a:bodyPr wrap="square" rtlCol="0">
            <a:spAutoFit/>
          </a:bodyPr>
          <a:lstStyle/>
          <a:p>
            <a:pPr algn="ctr"/>
            <a:r>
              <a:rPr lang="en-US" sz="4400" dirty="0" smtClean="0">
                <a:latin typeface="+mj-lt"/>
              </a:rPr>
              <a:t>Building The Model</a:t>
            </a:r>
            <a:endParaRPr lang="en-US" sz="4400" dirty="0">
              <a:latin typeface="+mj-lt"/>
            </a:endParaRPr>
          </a:p>
        </p:txBody>
      </p:sp>
      <p:pic>
        <p:nvPicPr>
          <p:cNvPr id="2050" name="Picture 2" descr="C:\Users\USER\Desktop\7th Sem Files\INS\Project\FINAL\4.JPG"/>
          <p:cNvPicPr>
            <a:picLocks noChangeAspect="1" noChangeArrowheads="1"/>
          </p:cNvPicPr>
          <p:nvPr/>
        </p:nvPicPr>
        <p:blipFill>
          <a:blip r:embed="rId2"/>
          <a:srcRect/>
          <a:stretch>
            <a:fillRect/>
          </a:stretch>
        </p:blipFill>
        <p:spPr bwMode="auto">
          <a:xfrm>
            <a:off x="0" y="1259717"/>
            <a:ext cx="8395855" cy="3045481"/>
          </a:xfrm>
          <a:prstGeom prst="rect">
            <a:avLst/>
          </a:prstGeom>
          <a:noFill/>
        </p:spPr>
      </p:pic>
      <p:pic>
        <p:nvPicPr>
          <p:cNvPr id="2051" name="Picture 3" descr="C:\Users\USER\Desktop\7th Sem Files\INS\Project\FINAL\5.JPG"/>
          <p:cNvPicPr>
            <a:picLocks noChangeAspect="1" noChangeArrowheads="1"/>
          </p:cNvPicPr>
          <p:nvPr/>
        </p:nvPicPr>
        <p:blipFill>
          <a:blip r:embed="rId3"/>
          <a:srcRect/>
          <a:stretch>
            <a:fillRect/>
          </a:stretch>
        </p:blipFill>
        <p:spPr bwMode="auto">
          <a:xfrm>
            <a:off x="4427668" y="4305198"/>
            <a:ext cx="8373932" cy="3010002"/>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342</Words>
  <Application>Microsoft Macintosh PowerPoint</Application>
  <PresentationFormat>Custom</PresentationFormat>
  <Paragraphs>32</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What is Intrusion Detection  </vt:lpstr>
      <vt:lpstr>1. Anomaly detection: this ids based models the normal usage of the network as a noise characterization. anything distinct from the noise is assumed to be an intrusion activity. E.g., flooding a host with lots of packet. The primary strength is its ability to recognize novel attacks.  2. signature based ids: this ids possess an attacked description that can be matched to sensed attack manifestation. The question of what is relevant to an ids depends upon what t is trying to detect. E.g. DNS, FTP etc.  3. host based/application based ids: the host operating system or the application logs in the audit information. These audits information includes events like the use of identification and authentication mechanism(logins ect.)file open and program executions, admin activities etc. These audits then analyzed to detect trails of intrusion.    </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USER</cp:lastModifiedBy>
  <cp:revision>19</cp:revision>
  <dcterms:created xsi:type="dcterms:W3CDTF">2020-11-18T20:06:06Z</dcterms:created>
  <dcterms:modified xsi:type="dcterms:W3CDTF">2021-11-16T11:04:50Z</dcterms:modified>
</cp:coreProperties>
</file>