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70" r:id="rId7"/>
    <p:sldId id="260" r:id="rId8"/>
    <p:sldId id="261" r:id="rId9"/>
    <p:sldId id="262" r:id="rId10"/>
    <p:sldId id="263" r:id="rId11"/>
    <p:sldId id="264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A85D0F-831E-433D-819E-AEF8FB556769}">
          <p14:sldIdLst>
            <p14:sldId id="256"/>
            <p14:sldId id="257"/>
            <p14:sldId id="258"/>
            <p14:sldId id="259"/>
            <p14:sldId id="266"/>
            <p14:sldId id="270"/>
            <p14:sldId id="260"/>
            <p14:sldId id="261"/>
            <p14:sldId id="262"/>
            <p14:sldId id="263"/>
            <p14:sldId id="264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khande, Sourabh (Cognizant)" userId="0f758573-4543-45fa-b7e3-10495ef99e59" providerId="ADAL" clId="{182109ED-8F13-4BE5-8E13-407042A82246}"/>
    <pc:docChg chg="custSel addSld modSld modSection">
      <pc:chgData name="Lokhande, Sourabh (Cognizant)" userId="0f758573-4543-45fa-b7e3-10495ef99e59" providerId="ADAL" clId="{182109ED-8F13-4BE5-8E13-407042A82246}" dt="2022-08-29T03:00:44.105" v="33" actId="20577"/>
      <pc:docMkLst>
        <pc:docMk/>
      </pc:docMkLst>
      <pc:sldChg chg="addSp delSp modSp new mod setBg">
        <pc:chgData name="Lokhande, Sourabh (Cognizant)" userId="0f758573-4543-45fa-b7e3-10495ef99e59" providerId="ADAL" clId="{182109ED-8F13-4BE5-8E13-407042A82246}" dt="2022-08-29T03:00:44.105" v="33" actId="20577"/>
        <pc:sldMkLst>
          <pc:docMk/>
          <pc:sldMk cId="4872386" sldId="270"/>
        </pc:sldMkLst>
        <pc:spChg chg="mod">
          <ac:chgData name="Lokhande, Sourabh (Cognizant)" userId="0f758573-4543-45fa-b7e3-10495ef99e59" providerId="ADAL" clId="{182109ED-8F13-4BE5-8E13-407042A82246}" dt="2022-08-29T03:00:44.105" v="33" actId="20577"/>
          <ac:spMkLst>
            <pc:docMk/>
            <pc:sldMk cId="4872386" sldId="270"/>
            <ac:spMk id="2" creationId="{276405EE-C6B2-498F-8485-63E66D23CC7F}"/>
          </ac:spMkLst>
        </pc:spChg>
        <pc:spChg chg="del mod">
          <ac:chgData name="Lokhande, Sourabh (Cognizant)" userId="0f758573-4543-45fa-b7e3-10495ef99e59" providerId="ADAL" clId="{182109ED-8F13-4BE5-8E13-407042A82246}" dt="2022-08-29T03:00:30.145" v="2" actId="22"/>
          <ac:spMkLst>
            <pc:docMk/>
            <pc:sldMk cId="4872386" sldId="270"/>
            <ac:spMk id="3" creationId="{2D5F88E4-0D50-4EAB-BF45-630F7877CD7E}"/>
          </ac:spMkLst>
        </pc:spChg>
        <pc:spChg chg="add">
          <ac:chgData name="Lokhande, Sourabh (Cognizant)" userId="0f758573-4543-45fa-b7e3-10495ef99e59" providerId="ADAL" clId="{182109ED-8F13-4BE5-8E13-407042A82246}" dt="2022-08-29T03:00:27.373" v="1" actId="26606"/>
          <ac:spMkLst>
            <pc:docMk/>
            <pc:sldMk cId="4872386" sldId="270"/>
            <ac:spMk id="8" creationId="{907EF6B7-1338-4443-8C46-6A318D952DFD}"/>
          </ac:spMkLst>
        </pc:spChg>
        <pc:spChg chg="add">
          <ac:chgData name="Lokhande, Sourabh (Cognizant)" userId="0f758573-4543-45fa-b7e3-10495ef99e59" providerId="ADAL" clId="{182109ED-8F13-4BE5-8E13-407042A82246}" dt="2022-08-29T03:00:27.373" v="1" actId="26606"/>
          <ac:spMkLst>
            <pc:docMk/>
            <pc:sldMk cId="4872386" sldId="270"/>
            <ac:spMk id="10" creationId="{DAAE4CDD-124C-4DCF-9584-B6033B545DD5}"/>
          </ac:spMkLst>
        </pc:spChg>
        <pc:spChg chg="add">
          <ac:chgData name="Lokhande, Sourabh (Cognizant)" userId="0f758573-4543-45fa-b7e3-10495ef99e59" providerId="ADAL" clId="{182109ED-8F13-4BE5-8E13-407042A82246}" dt="2022-08-29T03:00:27.373" v="1" actId="26606"/>
          <ac:spMkLst>
            <pc:docMk/>
            <pc:sldMk cId="4872386" sldId="270"/>
            <ac:spMk id="12" creationId="{081E4A58-353D-44AE-B2FC-2A74E2E400F7}"/>
          </ac:spMkLst>
        </pc:spChg>
        <pc:picChg chg="add mod ord">
          <ac:chgData name="Lokhande, Sourabh (Cognizant)" userId="0f758573-4543-45fa-b7e3-10495ef99e59" providerId="ADAL" clId="{182109ED-8F13-4BE5-8E13-407042A82246}" dt="2022-08-29T03:00:30.145" v="2" actId="22"/>
          <ac:picMkLst>
            <pc:docMk/>
            <pc:sldMk cId="4872386" sldId="270"/>
            <ac:picMk id="5" creationId="{6977E83B-8F62-4B62-B9B5-2DF4519D94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71E4-86FD-4CE7-BC60-981C42C13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856E9-4575-4FA8-ABC1-F524BCB54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B9F72-44B1-46B0-B7DB-88DEF706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4C57-C4BC-4272-865D-FCA324F688D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9BAF-CE8F-4049-BA9D-9CB883D7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D4FD3-1CA3-4A09-A02C-A88B6768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851-6329-4864-8088-DA370A8AB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70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27F2-931C-473E-B9AC-E3785045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7A537-1F65-4253-9669-B97FBC815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29F26-34F3-4B39-A591-9DAF2438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4C57-C4BC-4272-865D-FCA324F688D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1FE2E-0843-4457-94D6-EAA74E35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7B993-B868-4D47-955C-4268EB0A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851-6329-4864-8088-DA370A8AB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40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A479C-EEBC-4A67-9711-7DC51140D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958C3-7DD7-4E1E-B4C6-0D41C4CA2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6D9F0-C910-4EED-8D04-E7E0027B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4C57-C4BC-4272-865D-FCA324F688D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67E1C-8C0F-465A-9657-6943D150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A2E50-48E1-41F1-8760-BEB522A9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851-6329-4864-8088-DA370A8AB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6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CCB3-74C2-4B2A-B1C1-C1ACD224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0A007-F43D-40F8-8B08-C8B80602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8C9AC-A979-4BFB-B9E3-11C9A3F2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4C57-C4BC-4272-865D-FCA324F688D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31CA-1297-4A45-A7A9-D294ECA9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63626-D9BB-425A-B860-796CD273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851-6329-4864-8088-DA370A8AB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57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7A95-1DFE-4EF3-A0B8-AD584C55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5A27-B3A1-445B-AB23-CA1130BCE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75917-3645-4419-B206-C24F3ABE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4C57-C4BC-4272-865D-FCA324F688D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A713-39EB-4FE0-B98F-BB42E81F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A98D-9521-41A5-85E7-F81B7C7F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851-6329-4864-8088-DA370A8AB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14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E7E4-FC17-4E7E-9AF7-9C66CDEA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96067-4847-4E2A-9672-A103A1672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BF811-03B3-4A5E-B212-AD8D2B091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EBE12-B270-42AD-AFF7-CEE25374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4C57-C4BC-4272-865D-FCA324F688D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9503A-4425-471B-BF01-2992E3CE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82EDE-110D-48BE-B574-0B1A9C64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851-6329-4864-8088-DA370A8AB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12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4775-DF3F-4544-A79D-D40AA2A4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1F760-022F-4440-A5EB-BBF2834C9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3D2E7-F1E1-4745-9FF0-67B2977A7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BC8C7-388A-404D-AEB6-5AC0180B6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152CD-70BB-42C6-87AC-C58790527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48F5A-6862-49FE-9CCD-C6EB03DB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4C57-C4BC-4272-865D-FCA324F688D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16FC7-F2BD-4A2B-9E87-C5148C82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69A0F-27D4-4F55-948E-DDA5ED4F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851-6329-4864-8088-DA370A8AB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2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941B-7DE4-4423-B2DF-11B55426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E119D-CB0A-4FFB-8636-D8723045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4C57-C4BC-4272-865D-FCA324F688D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829A2-5826-44CE-86CE-DFA81AA7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C2270-6378-41DE-AF24-DB52E30C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851-6329-4864-8088-DA370A8AB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61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D0C26-4933-42BA-B5AA-82180D9C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4C57-C4BC-4272-865D-FCA324F688D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A82C6-FCCE-4B98-A527-477C1739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98766-E14E-45AF-B97A-CD49D70B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851-6329-4864-8088-DA370A8AB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55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B834-4F13-464F-999F-9F2F269B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B967D-38F2-467A-A460-F1D536612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51DDF-88C1-47B7-B1E3-00D78D0D4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D19E1-8975-4979-AB6D-33068261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4C57-C4BC-4272-865D-FCA324F688D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6CDE3-3B9F-4A2A-A284-9F5C6FE7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97F5-9941-4237-A0ED-CFB3C5FE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851-6329-4864-8088-DA370A8AB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38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A291-D817-4ED0-8D93-4FD5A6E9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F98C4-2FDD-4CC8-80C4-E937BDE85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D5B02-A1E9-4704-97CE-21269C497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81E1F-8AB4-4F96-A366-0C249930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4C57-C4BC-4272-865D-FCA324F688D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30CA2-2FCD-4104-B63C-8CC53C26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DB7CB-1BA2-4275-8220-1F7875A4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851-6329-4864-8088-DA370A8AB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58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F82E4-B1D3-432D-9AAC-50AE52F9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14B35-715C-455E-BC73-78674AB51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B7992-8E0C-46F0-882A-AC26CAC22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24C57-C4BC-4272-865D-FCA324F688D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9926-B3C3-42F6-AEC0-C38A804F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83CD3-97E9-4B85-954C-273501B4C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7851-6329-4864-8088-DA370A8AB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3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BC62C-863B-417D-9877-9621C437F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Digital Books</a:t>
            </a:r>
            <a:endParaRPr lang="en-IN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2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9EAEA-16FD-49F1-8187-176A934B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Author Login Homepage Screenshot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D99CA-1E37-41E5-8F12-5F95A2B6A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588" y="2341295"/>
            <a:ext cx="6907212" cy="2086510"/>
          </a:xfrm>
        </p:spPr>
      </p:pic>
    </p:spTree>
    <p:extLst>
      <p:ext uri="{BB962C8B-B14F-4D97-AF65-F5344CB8AC3E}">
        <p14:creationId xmlns:p14="http://schemas.microsoft.com/office/powerpoint/2010/main" val="249623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BFC6-8F55-41CE-830F-0E151454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Author Add New Book Screenshot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512F8C-6611-4609-A868-699811431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588" y="2033944"/>
            <a:ext cx="6907212" cy="2701213"/>
          </a:xfrm>
        </p:spPr>
      </p:pic>
    </p:spTree>
    <p:extLst>
      <p:ext uri="{BB962C8B-B14F-4D97-AF65-F5344CB8AC3E}">
        <p14:creationId xmlns:p14="http://schemas.microsoft.com/office/powerpoint/2010/main" val="375681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65C60-7DCD-449D-8142-9BD1A974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Author Update Book Screenshot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880EC-00F5-4E23-A68A-E976D151C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588" y="1948276"/>
            <a:ext cx="6907212" cy="2872549"/>
          </a:xfrm>
        </p:spPr>
      </p:pic>
    </p:spTree>
    <p:extLst>
      <p:ext uri="{BB962C8B-B14F-4D97-AF65-F5344CB8AC3E}">
        <p14:creationId xmlns:p14="http://schemas.microsoft.com/office/powerpoint/2010/main" val="3211852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54067-3E1B-40F7-89DA-601F1591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721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2816C-4EA9-43A5-867E-A80B0B3B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Abstract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E07CB-EF75-4A62-BAFD-7A0339913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Goal of this Use Case is to design and develop an online digital book web application</a:t>
            </a:r>
          </a:p>
          <a:p>
            <a:r>
              <a:rPr lang="en-US" sz="1800" dirty="0"/>
              <a:t>User can access the website content and search books based on Title, Price and Category.</a:t>
            </a:r>
          </a:p>
          <a:p>
            <a:r>
              <a:rPr lang="en-US" sz="1800" dirty="0"/>
              <a:t>Reader can search books, read books and buy books</a:t>
            </a:r>
          </a:p>
          <a:p>
            <a:r>
              <a:rPr lang="en-US" sz="1800" dirty="0"/>
              <a:t>There are 2 Roles supported by application-</a:t>
            </a:r>
          </a:p>
          <a:p>
            <a:pPr lvl="1"/>
            <a:r>
              <a:rPr lang="en-US" sz="1800" dirty="0"/>
              <a:t>Reader</a:t>
            </a:r>
          </a:p>
          <a:p>
            <a:pPr lvl="1"/>
            <a:r>
              <a:rPr lang="en-US" sz="1800" dirty="0"/>
              <a:t>Author</a:t>
            </a:r>
          </a:p>
          <a:p>
            <a:r>
              <a:rPr lang="en-US" sz="1800" dirty="0"/>
              <a:t>An Author can Update/Add a new book, create a new account 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8202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BCDF6-CCDE-44B2-9198-7A0E6F3C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Tools,Design and Methodology</a:t>
            </a:r>
            <a:endParaRPr lang="en-IN" sz="41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223F-0F2E-4FA6-BF9E-4F143A0A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In this Project, several technical approaches are used: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SSMS/Azure </a:t>
            </a:r>
            <a:r>
              <a:rPr lang="en-US" sz="1800" dirty="0" err="1"/>
              <a:t>Sql</a:t>
            </a:r>
            <a:r>
              <a:rPr lang="en-US" sz="1800" dirty="0"/>
              <a:t> Database for relational database system.</a:t>
            </a:r>
          </a:p>
          <a:p>
            <a:r>
              <a:rPr lang="en-US" sz="1800" dirty="0" err="1"/>
              <a:t>.Net</a:t>
            </a:r>
            <a:r>
              <a:rPr lang="en-US" sz="1800" dirty="0"/>
              <a:t> Web </a:t>
            </a:r>
            <a:r>
              <a:rPr lang="en-US" sz="1800" dirty="0" err="1"/>
              <a:t>Api</a:t>
            </a:r>
            <a:r>
              <a:rPr lang="en-US" sz="1800" dirty="0"/>
              <a:t> Core 6.0 is used to design a backend of application and serves as an API</a:t>
            </a:r>
          </a:p>
          <a:p>
            <a:r>
              <a:rPr lang="en-US" sz="1800" dirty="0"/>
              <a:t>Ocelot </a:t>
            </a:r>
            <a:r>
              <a:rPr lang="en-US" sz="1800" dirty="0" err="1"/>
              <a:t>Api</a:t>
            </a:r>
            <a:r>
              <a:rPr lang="en-US" sz="1800" dirty="0"/>
              <a:t> Gateway is used to connect with multiple microservices with the help of global base URL</a:t>
            </a:r>
          </a:p>
          <a:p>
            <a:r>
              <a:rPr lang="en-US" sz="1800" dirty="0"/>
              <a:t>Angular is used for designing the frontend part of application.</a:t>
            </a:r>
          </a:p>
          <a:p>
            <a:r>
              <a:rPr lang="en-US" sz="1800" dirty="0"/>
              <a:t>Azure Functions used for Payment gateway.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9062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57173-9680-4633-845F-7FD883EA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Database </a:t>
            </a:r>
            <a:r>
              <a:rPr lang="en-US" dirty="0" err="1">
                <a:solidFill>
                  <a:srgbClr val="FFFFFF"/>
                </a:solidFill>
              </a:rPr>
              <a:t>OverView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88481-C63D-4DE7-921F-A89AD7868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Digital book database has 3 tables</a:t>
            </a:r>
          </a:p>
          <a:p>
            <a:r>
              <a:rPr lang="en-US" sz="1800" b="1" dirty="0"/>
              <a:t>Book Table</a:t>
            </a:r>
          </a:p>
          <a:p>
            <a:r>
              <a:rPr lang="en-US" sz="1800" b="1" dirty="0"/>
              <a:t>Author Table</a:t>
            </a:r>
          </a:p>
          <a:p>
            <a:r>
              <a:rPr lang="en-US" sz="1800" b="1" dirty="0"/>
              <a:t>Payment Table</a:t>
            </a:r>
          </a:p>
          <a:p>
            <a:r>
              <a:rPr lang="en-US" sz="1800" dirty="0"/>
              <a:t>Book table is used to store and manipulate data related to books</a:t>
            </a:r>
          </a:p>
          <a:p>
            <a:r>
              <a:rPr lang="en-US" sz="1800" dirty="0"/>
              <a:t>User Detail table is used to store/ manipulate User data based on roles i.e., Author/Reader.</a:t>
            </a:r>
          </a:p>
          <a:p>
            <a:r>
              <a:rPr lang="en-US" sz="1800" dirty="0"/>
              <a:t>Payment Table is used to keep track of all purchase history by a particular user.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9972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57173-9680-4633-845F-7FD883EA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effectLst/>
                <a:latin typeface="Calibri Light (Headings)"/>
                <a:ea typeface="Noto Serif CJK SC"/>
                <a:cs typeface="Lohit Devanagari"/>
              </a:rPr>
              <a:t>Application architecture</a:t>
            </a:r>
            <a:endParaRPr lang="en-IN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4">
            <a:extLst>
              <a:ext uri="{FF2B5EF4-FFF2-40B4-BE49-F238E27FC236}">
                <a16:creationId xmlns:a16="http://schemas.microsoft.com/office/drawing/2014/main" id="{B0A45C33-4F06-4092-A8CE-D895441F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38526" y="1712341"/>
            <a:ext cx="7682220" cy="33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6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405EE-C6B2-498F-8485-63E66D23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All Resources deployed On Azure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77E83B-8F62-4B62-B9B5-2DF4519D9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588" y="1931158"/>
            <a:ext cx="6907212" cy="2906785"/>
          </a:xfrm>
        </p:spPr>
      </p:pic>
    </p:spTree>
    <p:extLst>
      <p:ext uri="{BB962C8B-B14F-4D97-AF65-F5344CB8AC3E}">
        <p14:creationId xmlns:p14="http://schemas.microsoft.com/office/powerpoint/2010/main" val="487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8E6A9-171B-4446-B65A-68A46541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HomePage Screenshot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BD340-83D4-4F50-858D-D7A40B2F5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929" y="1835944"/>
            <a:ext cx="7491413" cy="3454400"/>
          </a:xfrm>
        </p:spPr>
      </p:pic>
    </p:spTree>
    <p:extLst>
      <p:ext uri="{BB962C8B-B14F-4D97-AF65-F5344CB8AC3E}">
        <p14:creationId xmlns:p14="http://schemas.microsoft.com/office/powerpoint/2010/main" val="308986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506BD-DEA5-49A3-B881-C4F78884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Signup Screenshot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04355B-D7D5-4DE2-874B-1905A8B24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588" y="1699207"/>
            <a:ext cx="6907212" cy="3370686"/>
          </a:xfrm>
        </p:spPr>
      </p:pic>
    </p:spTree>
    <p:extLst>
      <p:ext uri="{BB962C8B-B14F-4D97-AF65-F5344CB8AC3E}">
        <p14:creationId xmlns:p14="http://schemas.microsoft.com/office/powerpoint/2010/main" val="203713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C99A6-DCF7-479E-A209-CE2D200DF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Screenshot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16F87-11C8-4715-8944-3411FF00E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588" y="1908528"/>
            <a:ext cx="6907212" cy="2952044"/>
          </a:xfrm>
        </p:spPr>
      </p:pic>
    </p:spTree>
    <p:extLst>
      <p:ext uri="{BB962C8B-B14F-4D97-AF65-F5344CB8AC3E}">
        <p14:creationId xmlns:p14="http://schemas.microsoft.com/office/powerpoint/2010/main" val="28542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242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Calibri Light (Headings)</vt:lpstr>
      <vt:lpstr>Office Theme</vt:lpstr>
      <vt:lpstr>Digital Books</vt:lpstr>
      <vt:lpstr>Abstract</vt:lpstr>
      <vt:lpstr>Tools,Design and Methodology</vt:lpstr>
      <vt:lpstr>Database OverView</vt:lpstr>
      <vt:lpstr>Application architecture</vt:lpstr>
      <vt:lpstr>All Resources deployed On Azure</vt:lpstr>
      <vt:lpstr>HomePage Screenshot</vt:lpstr>
      <vt:lpstr>Signup Screenshot</vt:lpstr>
      <vt:lpstr>Login Screenshot</vt:lpstr>
      <vt:lpstr>Author Login Homepage Screenshot</vt:lpstr>
      <vt:lpstr>Author Add New Book Screenshot</vt:lpstr>
      <vt:lpstr>Author Update Book Screenshot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Books</dc:title>
  <dc:creator>Lokhande, Sourabh (Cognizant)</dc:creator>
  <cp:lastModifiedBy>Lokhande, Sourabh (Cognizant)</cp:lastModifiedBy>
  <cp:revision>1</cp:revision>
  <dcterms:created xsi:type="dcterms:W3CDTF">2022-08-28T16:37:47Z</dcterms:created>
  <dcterms:modified xsi:type="dcterms:W3CDTF">2022-08-29T03:00:51Z</dcterms:modified>
</cp:coreProperties>
</file>