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57" r:id="rId4"/>
    <p:sldId id="258" r:id="rId5"/>
    <p:sldId id="261" r:id="rId6"/>
    <p:sldId id="259" r:id="rId7"/>
    <p:sldId id="260" r:id="rId8"/>
    <p:sldId id="266"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255FFFF-33A7-4B7A-A012-4AB94753CEF2}" type="datetimeFigureOut">
              <a:rPr lang="en-US" smtClean="0"/>
              <a:pPr/>
              <a:t>2/22/2021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F731948-95F7-46CF-B83C-6FB029E1711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55FFFF-33A7-4B7A-A012-4AB94753CEF2}"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1948-95F7-46CF-B83C-6FB029E171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F731948-95F7-46CF-B83C-6FB029E1711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55FFFF-33A7-4B7A-A012-4AB94753CEF2}"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255FFFF-33A7-4B7A-A012-4AB94753CEF2}" type="datetimeFigureOut">
              <a:rPr lang="en-US" smtClean="0"/>
              <a:pPr/>
              <a:t>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F731948-95F7-46CF-B83C-6FB029E1711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255FFFF-33A7-4B7A-A012-4AB94753CEF2}" type="datetimeFigureOut">
              <a:rPr lang="en-US" smtClean="0"/>
              <a:pPr/>
              <a:t>2/22/2021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F731948-95F7-46CF-B83C-6FB029E1711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255FFFF-33A7-4B7A-A012-4AB94753CEF2}" type="datetimeFigureOut">
              <a:rPr lang="en-US" smtClean="0"/>
              <a:pPr/>
              <a:t>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31948-95F7-46CF-B83C-6FB029E1711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255FFFF-33A7-4B7A-A012-4AB94753CEF2}" type="datetimeFigureOut">
              <a:rPr lang="en-US" smtClean="0"/>
              <a:pPr/>
              <a:t>2/22/2021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F731948-95F7-46CF-B83C-6FB029E1711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55FFFF-33A7-4B7A-A012-4AB94753CEF2}" type="datetimeFigureOut">
              <a:rPr lang="en-US" smtClean="0"/>
              <a:pPr/>
              <a:t>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F731948-95F7-46CF-B83C-6FB029E171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255FFFF-33A7-4B7A-A012-4AB94753CEF2}" type="datetimeFigureOut">
              <a:rPr lang="en-US" smtClean="0"/>
              <a:pPr/>
              <a:t>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F731948-95F7-46CF-B83C-6FB029E171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F731948-95F7-46CF-B83C-6FB029E1711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255FFFF-33A7-4B7A-A012-4AB94753CEF2}" type="datetimeFigureOut">
              <a:rPr lang="en-US" smtClean="0"/>
              <a:pPr/>
              <a:t>2/22/2021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F731948-95F7-46CF-B83C-6FB029E1711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255FFFF-33A7-4B7A-A012-4AB94753CEF2}" type="datetimeFigureOut">
              <a:rPr lang="en-US" smtClean="0"/>
              <a:pPr/>
              <a:t>2/22/2021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255FFFF-33A7-4B7A-A012-4AB94753CEF2}" type="datetimeFigureOut">
              <a:rPr lang="en-US" smtClean="0"/>
              <a:pPr/>
              <a:t>2/22/2021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F731948-95F7-46CF-B83C-6FB029E1711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676400"/>
            <a:ext cx="8686800" cy="4724400"/>
          </a:xfrm>
        </p:spPr>
        <p:txBody>
          <a:bodyPr anchor="ctr">
            <a:normAutofit/>
          </a:bodyPr>
          <a:lstStyle/>
          <a:p>
            <a:r>
              <a:rPr lang="en-US" b="1" dirty="0" smtClean="0"/>
              <a:t>  </a:t>
            </a:r>
            <a:endParaRPr lang="en-US" b="1" dirty="0" smtClean="0"/>
          </a:p>
          <a:p>
            <a:endParaRPr lang="en-US" dirty="0" smtClean="0"/>
          </a:p>
          <a:p>
            <a:r>
              <a:rPr lang="en-US" b="1" dirty="0" smtClean="0"/>
              <a:t>WHOSALER </a:t>
            </a:r>
            <a:r>
              <a:rPr lang="en-US" b="1" dirty="0" smtClean="0"/>
              <a:t>HUB                                     </a:t>
            </a:r>
          </a:p>
          <a:p>
            <a:r>
              <a:rPr lang="en-US" b="1" dirty="0" smtClean="0"/>
              <a:t>     (A FOOTWEAR SHOP COME </a:t>
            </a:r>
            <a:r>
              <a:rPr lang="en-US" b="1" dirty="0" smtClean="0"/>
              <a:t>ONLINE)</a:t>
            </a:r>
          </a:p>
          <a:p>
            <a:endParaRPr lang="en-US" dirty="0" smtClean="0"/>
          </a:p>
          <a:p>
            <a:endParaRPr lang="en-US" dirty="0" smtClean="0"/>
          </a:p>
          <a:p>
            <a:r>
              <a:rPr lang="en-US" b="1" dirty="0" smtClean="0"/>
              <a:t>Guided </a:t>
            </a:r>
            <a:r>
              <a:rPr lang="en-US" b="1" dirty="0" smtClean="0"/>
              <a:t>by-</a:t>
            </a:r>
          </a:p>
          <a:p>
            <a:r>
              <a:rPr lang="en-US" dirty="0" smtClean="0"/>
              <a:t>                          Dr.shaligram prajapat</a:t>
            </a:r>
            <a:endParaRPr lang="en-US" b="1" dirty="0" smtClean="0"/>
          </a:p>
          <a:p>
            <a:r>
              <a:rPr lang="en-US" b="1" dirty="0" smtClean="0"/>
              <a:t>                                 </a:t>
            </a:r>
          </a:p>
          <a:p>
            <a:r>
              <a:rPr lang="en-US" dirty="0" smtClean="0"/>
              <a:t>                                    </a:t>
            </a:r>
            <a:endParaRPr lang="en-US" dirty="0" smtClean="0"/>
          </a:p>
          <a:p>
            <a:r>
              <a:rPr lang="en-US" b="1" dirty="0" smtClean="0"/>
              <a:t> </a:t>
            </a:r>
            <a:r>
              <a:rPr lang="en-US" b="1" dirty="0" smtClean="0"/>
              <a:t>  </a:t>
            </a:r>
            <a:r>
              <a:rPr lang="en-US" b="1" dirty="0" smtClean="0"/>
              <a:t>PRESENTED BY-    KARAN AHIRIYA(IT-2k17-24)</a:t>
            </a:r>
            <a:endParaRPr lang="en-US" b="1" dirty="0" smtClean="0"/>
          </a:p>
          <a:p>
            <a:r>
              <a:rPr lang="en-US" b="1" dirty="0" smtClean="0"/>
              <a:t>         </a:t>
            </a:r>
            <a:r>
              <a:rPr lang="en-US" b="1" dirty="0" smtClean="0"/>
              <a:t>                   SOURABH PATIDAR(IT-2k17-56)</a:t>
            </a:r>
            <a:endParaRPr lang="en-US" b="1" dirty="0" smtClean="0"/>
          </a:p>
          <a:p>
            <a:endParaRPr lang="en-US" b="1" dirty="0"/>
          </a:p>
        </p:txBody>
      </p:sp>
      <p:sp>
        <p:nvSpPr>
          <p:cNvPr id="2" name="Title 1"/>
          <p:cNvSpPr>
            <a:spLocks noGrp="1"/>
          </p:cNvSpPr>
          <p:nvPr>
            <p:ph type="ctrTitle"/>
          </p:nvPr>
        </p:nvSpPr>
        <p:spPr>
          <a:xfrm>
            <a:off x="685800" y="152401"/>
            <a:ext cx="7772400" cy="1371600"/>
          </a:xfrm>
        </p:spPr>
        <p:txBody>
          <a:bodyPr>
            <a:normAutofit/>
          </a:bodyPr>
          <a:lstStyle/>
          <a:p>
            <a:r>
              <a:rPr lang="en-US" dirty="0" smtClean="0"/>
              <a:t>INTERNATIONAL INSTITUTE OF PROFESSINAL STUDIES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Android device</a:t>
            </a:r>
          </a:p>
          <a:p>
            <a:r>
              <a:rPr lang="en-US" dirty="0" smtClean="0"/>
              <a:t>Proper </a:t>
            </a:r>
            <a:r>
              <a:rPr lang="en-US" dirty="0" smtClean="0"/>
              <a:t>I</a:t>
            </a:r>
            <a:r>
              <a:rPr lang="en-US" dirty="0" smtClean="0"/>
              <a:t>nternet </a:t>
            </a:r>
            <a:r>
              <a:rPr lang="en-US" dirty="0" smtClean="0"/>
              <a:t>C</a:t>
            </a:r>
            <a:r>
              <a:rPr lang="en-US" dirty="0" smtClean="0"/>
              <a:t>onnection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FOR FUTURE</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endParaRPr lang="en-US" dirty="0" smtClean="0"/>
          </a:p>
          <a:p>
            <a:pPr>
              <a:buNone/>
            </a:pPr>
            <a:r>
              <a:rPr lang="en-US" dirty="0" smtClean="0"/>
              <a:t>As </a:t>
            </a:r>
            <a:r>
              <a:rPr lang="en-US" dirty="0" smtClean="0"/>
              <a:t>the initial working is for the single shop, later it can be generalized for more than one and for different varieties of </a:t>
            </a:r>
            <a:r>
              <a:rPr lang="en-US" dirty="0" smtClean="0"/>
              <a:t>products.</a:t>
            </a:r>
          </a:p>
          <a:p>
            <a:pPr>
              <a:buNone/>
            </a:pPr>
            <a:r>
              <a:rPr lang="en-US" dirty="0" smtClean="0"/>
              <a:t>We </a:t>
            </a:r>
            <a:r>
              <a:rPr lang="en-US" dirty="0" smtClean="0"/>
              <a:t>can add many more features that are incorporated by current alternatives like delivering at doorsteps and many more.</a:t>
            </a:r>
          </a:p>
          <a:p>
            <a:pPr>
              <a:buNone/>
            </a:pPr>
            <a:r>
              <a:rPr lang="en-US" dirty="0" smtClean="0"/>
              <a:t>Initial application does not infused with safe and secure online payment gate way. </a:t>
            </a:r>
          </a:p>
          <a:p>
            <a:pPr>
              <a:buNone/>
            </a:pPr>
            <a:r>
              <a:rPr lang="en-US" dirty="0" smtClean="0"/>
              <a:t>It lacks the features that are highly advance in nature like suggestion of desired products and many more.</a:t>
            </a:r>
            <a:r>
              <a:rPr lang="en-US" b="1" dirty="0" smtClean="0"/>
              <a:t> </a:t>
            </a:r>
            <a:endParaRPr lang="en-US" dirty="0" smtClean="0"/>
          </a:p>
          <a:p>
            <a:pPr>
              <a:buNone/>
            </a:pPr>
            <a:endParaRPr lang="en-US" dirty="0" smtClean="0"/>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sz="quarter" idx="1"/>
          </p:nvPr>
        </p:nvSpPr>
        <p:spPr/>
        <p:txBody>
          <a:bodyPr/>
          <a:lstStyle/>
          <a:p>
            <a:pPr>
              <a:buFont typeface="Wingdings" pitchFamily="2" charset="2"/>
              <a:buChar char="q"/>
            </a:pPr>
            <a:r>
              <a:rPr lang="en-US" dirty="0" smtClean="0"/>
              <a:t>INTRODUCTION</a:t>
            </a:r>
          </a:p>
          <a:p>
            <a:pPr>
              <a:buFont typeface="Wingdings" pitchFamily="2" charset="2"/>
              <a:buChar char="q"/>
            </a:pPr>
            <a:r>
              <a:rPr lang="en-US" dirty="0" smtClean="0"/>
              <a:t>ABSTRACT</a:t>
            </a:r>
          </a:p>
          <a:p>
            <a:pPr>
              <a:buFont typeface="Wingdings" pitchFamily="2" charset="2"/>
              <a:buChar char="q"/>
            </a:pPr>
            <a:r>
              <a:rPr lang="en-US" dirty="0" smtClean="0"/>
              <a:t>OBJECTIVE</a:t>
            </a:r>
          </a:p>
          <a:p>
            <a:pPr>
              <a:buFont typeface="Wingdings" pitchFamily="2" charset="2"/>
              <a:buChar char="q"/>
            </a:pPr>
            <a:r>
              <a:rPr lang="en-US" dirty="0" smtClean="0"/>
              <a:t>TECHNOLOGY USED</a:t>
            </a:r>
          </a:p>
          <a:p>
            <a:pPr>
              <a:buFont typeface="Wingdings" pitchFamily="2" charset="2"/>
              <a:buChar char="q"/>
            </a:pPr>
            <a:r>
              <a:rPr lang="en-US" dirty="0" smtClean="0"/>
              <a:t>CURRENT SCENARIO</a:t>
            </a:r>
          </a:p>
          <a:p>
            <a:pPr>
              <a:buFont typeface="Wingdings" pitchFamily="2" charset="2"/>
              <a:buChar char="q"/>
            </a:pPr>
            <a:r>
              <a:rPr lang="en-US" dirty="0" smtClean="0"/>
              <a:t>MINIMUM REQUIREMENT</a:t>
            </a:r>
          </a:p>
          <a:p>
            <a:pPr>
              <a:buFont typeface="Wingdings" pitchFamily="2" charset="2"/>
              <a:buChar char="q"/>
            </a:pPr>
            <a:r>
              <a:rPr lang="en-US" dirty="0" smtClean="0"/>
              <a:t>SCOPE FOR FUTURE</a:t>
            </a:r>
          </a:p>
          <a:p>
            <a:pPr>
              <a:buFont typeface="Wingdings" pitchFamily="2" charset="2"/>
              <a:buChar char="q"/>
            </a:pPr>
            <a:endParaRPr lang="en-US" dirty="0" smtClean="0"/>
          </a:p>
          <a:p>
            <a:pPr>
              <a:buFont typeface="Wingdings" pitchFamily="2" charset="2"/>
              <a:buChar char="q"/>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lstStyle/>
          <a:p>
            <a:pPr>
              <a:buNone/>
            </a:pPr>
            <a:r>
              <a:rPr lang="en-US" dirty="0" smtClean="0"/>
              <a:t>   </a:t>
            </a:r>
          </a:p>
          <a:p>
            <a:pPr>
              <a:buNone/>
            </a:pPr>
            <a:r>
              <a:rPr lang="en-US" sz="2400" dirty="0" smtClean="0"/>
              <a:t>The shop for wholesaling the footwear is made online by the application called “Wholesaler Hub” .</a:t>
            </a:r>
            <a:r>
              <a:rPr lang="en-IN" sz="2400" dirty="0" smtClean="0"/>
              <a:t>The project developed is a mobile application that will help user to purchase foot wear in bulk. This application will provide the user(retailers in remote areas) with graphical interface which will help them to chose appropriate product and provide easy way to buy things in wholesale price.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r>
              <a:rPr lang="en-US" sz="2400" dirty="0" smtClean="0"/>
              <a:t>The application works for wholesaling footwear items initially. It is developed with the technologies  provided  by the Google for creating application that are easy to create and easy to manage</a:t>
            </a:r>
            <a:r>
              <a:rPr lang="en-US" sz="2400" dirty="0" smtClean="0"/>
              <a:t>.</a:t>
            </a:r>
          </a:p>
          <a:p>
            <a:pPr>
              <a:buNone/>
            </a:pPr>
            <a:endParaRPr lang="en-US" sz="2400" dirty="0" smtClean="0"/>
          </a:p>
          <a:p>
            <a:pPr>
              <a:buNone/>
            </a:pPr>
            <a:r>
              <a:rPr lang="en-US" sz="2400" dirty="0" smtClean="0"/>
              <a:t>The initial users are the retailers in remote areas and </a:t>
            </a:r>
          </a:p>
          <a:p>
            <a:pPr>
              <a:buNone/>
            </a:pPr>
            <a:r>
              <a:rPr lang="en-US" sz="2400" dirty="0" smtClean="0"/>
              <a:t>  footwear shop owner.</a:t>
            </a:r>
          </a:p>
          <a:p>
            <a:pPr>
              <a:buNone/>
            </a:pPr>
            <a:r>
              <a:rPr lang="en-US" sz="2400" dirty="0" smtClean="0"/>
              <a:t>Application works as shop owner create a catalog of products and provides the retailers to choose from the range of footwear items.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a:t>
            </a:r>
            <a:endParaRPr lang="en-US" dirty="0"/>
          </a:p>
        </p:txBody>
      </p:sp>
      <p:sp>
        <p:nvSpPr>
          <p:cNvPr id="3" name="Content Placeholder 2"/>
          <p:cNvSpPr>
            <a:spLocks noGrp="1"/>
          </p:cNvSpPr>
          <p:nvPr>
            <p:ph sz="quarter" idx="1"/>
          </p:nvPr>
        </p:nvSpPr>
        <p:spPr/>
        <p:txBody>
          <a:bodyPr/>
          <a:lstStyle/>
          <a:p>
            <a:pPr>
              <a:buNone/>
            </a:pPr>
            <a:endParaRPr lang="en-US" dirty="0" smtClean="0"/>
          </a:p>
          <a:p>
            <a:pPr>
              <a:buNone/>
            </a:pPr>
            <a:endParaRPr lang="en-US" dirty="0" smtClean="0"/>
          </a:p>
          <a:p>
            <a:pPr>
              <a:buNone/>
            </a:pPr>
            <a:r>
              <a:rPr lang="en-US" sz="2400" dirty="0" smtClean="0"/>
              <a:t>The objectives of this application is that it provides the user with the convenience of choosing the product</a:t>
            </a:r>
          </a:p>
          <a:p>
            <a:pPr>
              <a:buNone/>
            </a:pPr>
            <a:r>
              <a:rPr lang="en-US" sz="2400" dirty="0" smtClean="0"/>
              <a:t> </a:t>
            </a:r>
            <a:r>
              <a:rPr lang="en-US" sz="2400" dirty="0" smtClean="0"/>
              <a:t>   beforehand, and it also decrease the overhead for the wholesaler in terms of time and transport.</a:t>
            </a:r>
          </a:p>
          <a:p>
            <a:pPr>
              <a:buNone/>
            </a:pPr>
            <a:r>
              <a:rPr lang="en-US" sz="2400" dirty="0" smtClean="0"/>
              <a:t>This application initially aimed for single footwear wholesaler and his customer in the remote areas .</a:t>
            </a:r>
          </a:p>
          <a:p>
            <a:pPr>
              <a:buNone/>
            </a:pPr>
            <a:r>
              <a:rPr lang="en-US" dirty="0" smtClean="0"/>
              <a:t> </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sz="4000" dirty="0" smtClean="0"/>
              <a:t>Flutter</a:t>
            </a:r>
          </a:p>
          <a:p>
            <a:pPr>
              <a:buNone/>
            </a:pPr>
            <a:endParaRPr lang="en-US" sz="4000" dirty="0" smtClean="0"/>
          </a:p>
          <a:p>
            <a:pPr>
              <a:buNone/>
            </a:pPr>
            <a:r>
              <a:rPr lang="en-US" sz="4000" dirty="0" smtClean="0"/>
              <a:t>Q. Why we choose flutter ?</a:t>
            </a:r>
          </a:p>
          <a:p>
            <a:pPr>
              <a:buNone/>
            </a:pPr>
            <a:r>
              <a:rPr lang="en-US" sz="4000" dirty="0" smtClean="0"/>
              <a:t>Flutter is the only mobile SDK that offers reactive views without the need for a JavaScript bridge. </a:t>
            </a:r>
          </a:p>
          <a:p>
            <a:pPr>
              <a:buNone/>
            </a:pPr>
            <a:endParaRPr lang="en-US" sz="4000" dirty="0" smtClean="0"/>
          </a:p>
          <a:p>
            <a:pPr>
              <a:buNone/>
            </a:pPr>
            <a:r>
              <a:rPr lang="en-US" sz="4000" dirty="0" smtClean="0"/>
              <a:t>Due to this feature the application works relatively fast from those developed from the alternatives technologies.</a:t>
            </a:r>
          </a:p>
          <a:p>
            <a:pPr>
              <a:buNone/>
            </a:pPr>
            <a:r>
              <a:rPr lang="en-US" sz="4000" dirty="0" smtClean="0"/>
              <a:t> </a:t>
            </a:r>
          </a:p>
          <a:p>
            <a:pPr>
              <a:buNone/>
            </a:pPr>
            <a:r>
              <a:rPr lang="en-US" sz="4000" dirty="0" smtClean="0"/>
              <a:t>Flutter is a cross-platform development tool. That means software developers can use the same code base for building an IOS and Android app. Cross-platform development is the best method for saving time and resources throughout the development process.</a:t>
            </a:r>
          </a:p>
          <a:p>
            <a:pPr>
              <a:buNone/>
            </a:pPr>
            <a:endParaRPr lang="en-US" sz="3200" dirty="0" smtClean="0"/>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 </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pPr>
              <a:buNone/>
            </a:pPr>
            <a:r>
              <a:rPr lang="en-US" sz="2400" dirty="0" smtClean="0"/>
              <a:t>DART </a:t>
            </a:r>
            <a:r>
              <a:rPr lang="en-US" sz="2400" dirty="0" smtClean="0"/>
              <a:t>(Programming Language)</a:t>
            </a:r>
          </a:p>
          <a:p>
            <a:pPr>
              <a:buNone/>
            </a:pPr>
            <a:r>
              <a:rPr lang="en-US" sz="2400" dirty="0" smtClean="0"/>
              <a:t>The central idea behind Flutter is the use of widgets. It’s by combining different widgets that developers can build the entire UI. </a:t>
            </a:r>
          </a:p>
          <a:p>
            <a:pPr>
              <a:buNone/>
            </a:pPr>
            <a:r>
              <a:rPr lang="en-US" sz="2400" dirty="0" smtClean="0"/>
              <a:t>Dart comes with a repository of software packages for extending the capabilities of apps. For example, it offers a few packages that help to access Firebase so that developers can build server less apps.</a:t>
            </a:r>
          </a:p>
          <a:p>
            <a:pPr>
              <a:buNone/>
            </a:pPr>
            <a:r>
              <a:rPr lang="en-US" sz="2400" dirty="0" smtClean="0"/>
              <a:t>It has great library of widgets to choose from.</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FIREBASE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It provide Email </a:t>
            </a:r>
            <a:r>
              <a:rPr lang="en-US" dirty="0" smtClean="0"/>
              <a:t>&amp; password, Google, </a:t>
            </a:r>
            <a:r>
              <a:rPr lang="en-US" dirty="0" smtClean="0"/>
              <a:t>Facebook ,  </a:t>
            </a:r>
            <a:r>
              <a:rPr lang="en-US" dirty="0" smtClean="0"/>
              <a:t>and Github </a:t>
            </a:r>
            <a:r>
              <a:rPr lang="en-US" dirty="0" smtClean="0"/>
              <a:t>authentication.</a:t>
            </a:r>
            <a:endParaRPr lang="en-US" dirty="0" smtClean="0"/>
          </a:p>
          <a:p>
            <a:r>
              <a:rPr lang="en-US" dirty="0" smtClean="0"/>
              <a:t>Real time </a:t>
            </a:r>
            <a:r>
              <a:rPr lang="en-US" dirty="0" smtClean="0"/>
              <a:t>data</a:t>
            </a:r>
          </a:p>
          <a:p>
            <a:r>
              <a:rPr lang="en-US" dirty="0" smtClean="0"/>
              <a:t>It infuses Ready-made API</a:t>
            </a:r>
            <a:endParaRPr lang="en-US" dirty="0" smtClean="0"/>
          </a:p>
          <a:p>
            <a:r>
              <a:rPr lang="en-US" dirty="0" smtClean="0"/>
              <a:t>Built in security at </a:t>
            </a:r>
            <a:r>
              <a:rPr lang="en-US" dirty="0" smtClean="0"/>
              <a:t>every level</a:t>
            </a:r>
            <a:endParaRPr lang="en-US" dirty="0" smtClean="0"/>
          </a:p>
          <a:p>
            <a:r>
              <a:rPr lang="en-US" dirty="0" smtClean="0"/>
              <a:t>File storage backed by Google Cloud Storage</a:t>
            </a:r>
          </a:p>
          <a:p>
            <a:r>
              <a:rPr lang="en-US" dirty="0" smtClean="0"/>
              <a:t>Static file hosting</a:t>
            </a:r>
          </a:p>
          <a:p>
            <a:r>
              <a:rPr lang="en-US" dirty="0" smtClean="0"/>
              <a:t>Treat data as streams to build highly scalable applications</a:t>
            </a:r>
          </a:p>
          <a:p>
            <a:r>
              <a:rPr lang="en-US" dirty="0" smtClean="0"/>
              <a:t>Don’t worry about your infrastructure!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SCENARIO</a:t>
            </a:r>
            <a:endParaRPr lang="en-US" dirty="0"/>
          </a:p>
        </p:txBody>
      </p:sp>
      <p:sp>
        <p:nvSpPr>
          <p:cNvPr id="3" name="Content Placeholder 2"/>
          <p:cNvSpPr>
            <a:spLocks noGrp="1"/>
          </p:cNvSpPr>
          <p:nvPr>
            <p:ph sz="quarter" idx="1"/>
          </p:nvPr>
        </p:nvSpPr>
        <p:spPr>
          <a:xfrm>
            <a:off x="304800" y="1676400"/>
            <a:ext cx="8503920" cy="4422648"/>
          </a:xfrm>
        </p:spPr>
        <p:txBody>
          <a:bodyPr>
            <a:normAutofit fontScale="92500"/>
          </a:bodyPr>
          <a:lstStyle/>
          <a:p>
            <a:pPr>
              <a:buNone/>
            </a:pPr>
            <a:endParaRPr lang="en-US" dirty="0" smtClean="0"/>
          </a:p>
          <a:p>
            <a:pPr>
              <a:buNone/>
            </a:pPr>
            <a:r>
              <a:rPr lang="en-US" dirty="0" smtClean="0"/>
              <a:t>The  alternatives that exist have certain downside some of them are they are targeted to the different products and they does not fit in retailing </a:t>
            </a:r>
          </a:p>
          <a:p>
            <a:pPr>
              <a:buNone/>
            </a:pPr>
            <a:r>
              <a:rPr lang="en-US" dirty="0" smtClean="0"/>
              <a:t> </a:t>
            </a:r>
            <a:r>
              <a:rPr lang="en-US" dirty="0" smtClean="0"/>
              <a:t>  business of rural areas.</a:t>
            </a:r>
          </a:p>
          <a:p>
            <a:pPr>
              <a:buNone/>
            </a:pPr>
            <a:r>
              <a:rPr lang="en-US" dirty="0" smtClean="0"/>
              <a:t>As they do not have targeted interface for the retailer of rural areas .</a:t>
            </a:r>
          </a:p>
          <a:p>
            <a:pPr>
              <a:buNone/>
            </a:pPr>
            <a:r>
              <a:rPr lang="en-US" dirty="0" smtClean="0"/>
              <a:t>And the retailer in rural areas have to either visit to the factories of urban areas or they have to choose from the limited range of products that wholesaler provides.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708</TotalTime>
  <Words>629</Words>
  <Application>Microsoft Office PowerPoint</Application>
  <PresentationFormat>On-screen Show (4:3)</PresentationFormat>
  <Paragraphs>83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INTERNATIONAL INSTITUTE OF PROFESSINAL STUDIES</vt:lpstr>
      <vt:lpstr>CONTENTS</vt:lpstr>
      <vt:lpstr>INTRODUCTION</vt:lpstr>
      <vt:lpstr>ABSTRACT</vt:lpstr>
      <vt:lpstr>OBJECTIVE</vt:lpstr>
      <vt:lpstr>TECHNOLOGY USED</vt:lpstr>
      <vt:lpstr>TECHNOLOGY USED </vt:lpstr>
      <vt:lpstr>GOOGLE FIREBASE</vt:lpstr>
      <vt:lpstr>CURRENT SCENARIO</vt:lpstr>
      <vt:lpstr>REQUIREMENTS</vt:lpstr>
      <vt:lpstr>SCOPE FOR FUTURE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PROFESSINAL STUDIES</dc:title>
  <dc:creator>DELL</dc:creator>
  <cp:lastModifiedBy>DELL</cp:lastModifiedBy>
  <cp:revision>43</cp:revision>
  <dcterms:created xsi:type="dcterms:W3CDTF">2021-02-21T14:59:27Z</dcterms:created>
  <dcterms:modified xsi:type="dcterms:W3CDTF">2021-02-22T15:04:16Z</dcterms:modified>
</cp:coreProperties>
</file>