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or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or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6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a5507ce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a5507ce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a5507ce8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a5507ce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a5507ce8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a5507ce8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a5507ce8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a5507ce8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a5507ce8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a5507ce8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a5507ce8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a5507ce8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9200"/>
            <a:ext cx="8520600" cy="1218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latin typeface="Impact"/>
                <a:ea typeface="Impact"/>
                <a:cs typeface="Impact"/>
                <a:sym typeface="Impact"/>
              </a:rPr>
              <a:t>Comprehensive Analysis of YouTube Songs Data Using Power BI</a:t>
            </a:r>
            <a:endParaRPr sz="298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1000" y="1921188"/>
            <a:ext cx="6263400" cy="461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Internship Project Overview</a:t>
            </a:r>
            <a:endParaRPr sz="18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15375" y="2896900"/>
            <a:ext cx="3675600" cy="121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Name:- Sourabh Patil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Batch Name: MIP-DA-10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Date:- 5/7/2024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Problem Statement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Overview</a:t>
            </a:r>
            <a:r>
              <a:rPr lang="en" sz="2000">
                <a:solidFill>
                  <a:schemeClr val="dk1"/>
                </a:solidFill>
              </a:rPr>
              <a:t>: This project aims to analyze YouTube songs data to understand performance, popularity, and user engagement using Power BI.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Goal</a:t>
            </a:r>
            <a:r>
              <a:rPr lang="en" sz="2000">
                <a:solidFill>
                  <a:schemeClr val="dk1"/>
                </a:solidFill>
              </a:rPr>
              <a:t>: Create insightful visualizations and reports to uncover trends, preferences, and patterns.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Objective</a:t>
            </a:r>
            <a:r>
              <a:rPr lang="en" sz="2000">
                <a:solidFill>
                  <a:schemeClr val="dk1"/>
                </a:solidFill>
              </a:rPr>
              <a:t>: Aid content creators and stakeholders in optimizing their YouTube song content.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62275"/>
            <a:ext cx="8520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787300"/>
            <a:ext cx="8520600" cy="4186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Attributes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Video_id</a:t>
            </a:r>
            <a:r>
              <a:rPr lang="en" sz="1600">
                <a:solidFill>
                  <a:schemeClr val="dk1"/>
                </a:solidFill>
              </a:rPr>
              <a:t>: Unique identifier for each video.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Title</a:t>
            </a:r>
            <a:r>
              <a:rPr lang="en" sz="1600">
                <a:solidFill>
                  <a:schemeClr val="dk1"/>
                </a:solidFill>
              </a:rPr>
              <a:t>: Title of the channel.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Description</a:t>
            </a:r>
            <a:r>
              <a:rPr lang="en" sz="1600">
                <a:solidFill>
                  <a:schemeClr val="dk1"/>
                </a:solidFill>
              </a:rPr>
              <a:t>: Description of the video.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Tags</a:t>
            </a:r>
            <a:r>
              <a:rPr lang="en" sz="1600">
                <a:solidFill>
                  <a:schemeClr val="dk1"/>
                </a:solidFill>
              </a:rPr>
              <a:t>: Tags associated with the video.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Date &amp; Time</a:t>
            </a:r>
            <a:r>
              <a:rPr lang="en" sz="1600">
                <a:solidFill>
                  <a:schemeClr val="dk1"/>
                </a:solidFill>
              </a:rPr>
              <a:t>: Publishing date and time.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Views</a:t>
            </a:r>
            <a:r>
              <a:rPr lang="en" sz="1600">
                <a:solidFill>
                  <a:schemeClr val="dk1"/>
                </a:solidFill>
              </a:rPr>
              <a:t>: Number of views.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Likes</a:t>
            </a:r>
            <a:r>
              <a:rPr lang="en" sz="1600">
                <a:solidFill>
                  <a:schemeClr val="dk1"/>
                </a:solidFill>
              </a:rPr>
              <a:t>: Number of likes.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Comments</a:t>
            </a:r>
            <a:r>
              <a:rPr lang="en" sz="1600">
                <a:solidFill>
                  <a:schemeClr val="dk1"/>
                </a:solidFill>
              </a:rPr>
              <a:t>: Number of comments.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Duration</a:t>
            </a:r>
            <a:r>
              <a:rPr lang="en" sz="1600">
                <a:solidFill>
                  <a:schemeClr val="dk1"/>
                </a:solidFill>
              </a:rPr>
              <a:t>: Duration of the video.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Quality</a:t>
            </a:r>
            <a:r>
              <a:rPr lang="en" sz="1600">
                <a:solidFill>
                  <a:schemeClr val="dk1"/>
                </a:solidFill>
              </a:rPr>
              <a:t>: Video quality (e.g., HD, SD).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Data Cleaning and Preparation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Handle missing values and outliers.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Convert columns to appropriate data types.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Exploratory Data Analysis (EDA)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Patterns in views, likes, and comments.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Trends in popularity and engagement.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Content and Channel Analysis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Distribution across channels.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Correlation of tags with view counts.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29675"/>
            <a:ext cx="8520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830800"/>
            <a:ext cx="8520600" cy="42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54675"/>
            <a:ext cx="8520601" cy="420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53575"/>
            <a:ext cx="85206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9281"/>
              <a:buFont typeface="Arial"/>
              <a:buNone/>
            </a:pPr>
            <a:r>
              <a:rPr b="1" lang="en" sz="1855"/>
              <a:t>Recommendations to Uplift Business</a:t>
            </a:r>
            <a:endParaRPr b="1" sz="1855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689425"/>
            <a:ext cx="8520600" cy="4382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Optimize Content Strategy: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Focus on popular tags and high-engagement periods.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Produce more content in high-demand genres or styles.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Enhance User Engagement: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Encourage comments and likes through call-to-action in videos.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 captions to increase accessibility and reach a wider audience.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Leverage Data Insights: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Regularly analyze performance metrics to adjust strategies.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Identify and collaborate with successful channels for cross-promotion.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Improve Video Quality: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Ensure videos are available in HD or higher quality.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Provide detailed and engaging descriptions and tags.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Publish Consistently: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Identify peak times and maintain a consistent publishing schedule.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Monitor trends to adapt quickly to changes in user preferences.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1377375" y="2478500"/>
            <a:ext cx="5725800" cy="6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/>
              <a:t>THANK YOU!</a:t>
            </a:r>
            <a:endParaRPr sz="39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