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3w+qGcrKT46HHfLBB6aUGxFe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Hotel Reservation Analysis with SQL</a:t>
            </a:r>
            <a:endParaRPr b="1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Data Analyst Intern</a:t>
            </a:r>
            <a:endParaRPr sz="2400"/>
          </a:p>
        </p:txBody>
      </p:sp>
      <p:sp>
        <p:nvSpPr>
          <p:cNvPr id="69" name="Google Shape;69;p1"/>
          <p:cNvSpPr txBox="1"/>
          <p:nvPr/>
        </p:nvSpPr>
        <p:spPr>
          <a:xfrm>
            <a:off x="448025" y="3779875"/>
            <a:ext cx="45129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by:- Sourabh Anil Patil</a:t>
            </a:r>
            <a:endParaRPr b="0" i="1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Batch Name: MIP-DA-10</a:t>
            </a:r>
            <a:endParaRPr b="0" i="1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8974" y="123975"/>
            <a:ext cx="859374" cy="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094" y="119775"/>
            <a:ext cx="900950" cy="89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/>
          <p:nvPr/>
        </p:nvSpPr>
        <p:spPr>
          <a:xfrm>
            <a:off x="339275" y="374075"/>
            <a:ext cx="68943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9)How many reservations have a booking status of "Confirmed"?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COUNT(*) AS confirmed_reservations_count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WHERE booking_status = 'Confirmed';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75" y="1341875"/>
            <a:ext cx="30194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500375" y="2668525"/>
            <a:ext cx="73617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10)What is the total number of adults and children across all reservations?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SELECT 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SUM(no_of_adults) AS total_adults,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SUM(no_of_children) AS total_children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FROM hotel_r;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250" y="3875425"/>
            <a:ext cx="27531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975" y="141525"/>
            <a:ext cx="922824" cy="9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317525" y="210950"/>
            <a:ext cx="6872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11)What is the average number of weekend nights for reservations involving children?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SELECT avg(no_of_weekend_nights)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WHERE no_of_children &gt;0;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25" y="1128650"/>
            <a:ext cx="2819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415325" y="2320550"/>
            <a:ext cx="66768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12)How many reservations were made in each month of the year?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EXTRACT(MONTH FROM arrival_date) AS month,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COUNT(*) AS reservations_count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GROUP BY EXTRACT(MONTH FROM arrival_date)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ORDER BY month;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788" y="3848625"/>
            <a:ext cx="2886075" cy="12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8519" y="108900"/>
            <a:ext cx="868151" cy="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/>
        </p:nvSpPr>
        <p:spPr>
          <a:xfrm>
            <a:off x="317525" y="232700"/>
            <a:ext cx="7089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13)For reservations involving children, what is the most common room type, and what is the average price for that room type?  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room_type_reserved, COUNT(*) AS reservation_count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WHERE no_of_children &gt; 0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GROUP BY room_type_reserved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ORDER BY reservation_count DESC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LIMIT 1;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875" y="1744350"/>
            <a:ext cx="36385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>
            <a:off x="382775" y="2861475"/>
            <a:ext cx="7785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14)Find the market segment type that generates the highest average price per room.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SELECT market_segment_type, AVG(avg_price_per_room) AS avg_price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GROUP BY market_segment_type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ORDER BY avg_price DESC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LIMIT 1;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13" y="4049475"/>
            <a:ext cx="4105275" cy="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/>
        </p:nvSpPr>
        <p:spPr>
          <a:xfrm>
            <a:off x="241400" y="254450"/>
            <a:ext cx="6644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15)What is the average number of nights (both weekend and weekday) spent by guests for each room type?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SELECT room_type_reserved, AVG(no_of_weekend_nights + no_of_week_nights) AS avg_nights_spent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GROUP BY room_type_reserved;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775" y="1777050"/>
            <a:ext cx="35814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457" y="124175"/>
            <a:ext cx="871825" cy="8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154425" y="113100"/>
            <a:ext cx="5208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" sz="37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b="1" i="0" sz="37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143550" y="765550"/>
            <a:ext cx="8764500" cy="4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Adjust Pricing Based on Room Type Popularity</a:t>
            </a: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Dynamic Pricing: Implement a dynamic pricing strategy that adjusts rates based on demand, room type popularity, and booking lead times.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Seasonal Adjustments: Adjust pricing based on seasonal demand fluctuations to ensure maximum occupancy and revenue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Enhance Guest Experience: </a:t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Personalized Services: Offer personalized services such as welcome drinks, room preferences, and tailored recommendations for activities.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Guest Communication: Maintain regular communication with guests before, during, and after their stay to ensure satisfaction and gather feedback.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Sustainability Initiatives: </a:t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Eco-Friendly Practices: Adopt eco-friendly practices such as energy-efficient lighting, water conservation measures, and waste reduction programs.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Promote Sustainability: Highlight your hotel's sustainability efforts in your marketing materials to attract eco-conscious guests.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 Strategies to Reduce Cancellations:</a:t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Flexible Booking Policies: Offer flexible booking and cancellation policies to give guests confidence when making reservations. Non-Refundable Rates: Provide a non-refundable booking option at a discounted rate to secure commitments.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0322" y="113100"/>
            <a:ext cx="707724" cy="7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17525" y="1258525"/>
            <a:ext cx="83802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900">
                <a:solidFill>
                  <a:schemeClr val="lt1"/>
                </a:solidFill>
              </a:rPr>
              <a:t>Thank you for attention!</a:t>
            </a:r>
            <a:endParaRPr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156475" y="1724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Objective Overview</a:t>
            </a:r>
            <a:endParaRPr b="1"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-200818" l="-226120" r="226120" t="200818"/>
          <a:stretch/>
        </p:blipFill>
        <p:spPr>
          <a:xfrm>
            <a:off x="5379178" y="2385800"/>
            <a:ext cx="1110901" cy="11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450" y="172450"/>
            <a:ext cx="876825" cy="8323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393650" y="1167900"/>
            <a:ext cx="5622000" cy="2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hotel industry relies on data to make informed decisions and provide a better guest experience. In this internship,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we are </a:t>
            </a: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working with a hotel reservation dataset to gain insights into guest preferences, booking trends, and other key factors that impact the hotel's operations.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will be us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ing</a:t>
            </a: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SQL to query and analyze the data, as well as answer specific questions about the dataset.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502400" y="4201800"/>
            <a:ext cx="1380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 used :-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9100" y="3810325"/>
            <a:ext cx="1110900" cy="11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Dataset Overview</a:t>
            </a:r>
            <a:endParaRPr b="1"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78300" y="1755100"/>
            <a:ext cx="86157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The dataset includes the following columns: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Booking_id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No_of_adults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No_of_children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No_of_weekend_nights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No_of_week_nights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Type_of_meal_plan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Room_type_reserved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Lead_time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Arrival_date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Market_segment_type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Avg_price_per_room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Booking_status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448" y="152250"/>
            <a:ext cx="957824" cy="9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384925" y="3581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IMPORT DATASET</a:t>
            </a:r>
            <a:endParaRPr b="1"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76850"/>
            <a:ext cx="4797549" cy="321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6075" y="158200"/>
            <a:ext cx="852375" cy="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247828" y="209505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4700"/>
              <a:t>The Task!</a:t>
            </a:r>
            <a:endParaRPr b="1" sz="4700"/>
          </a:p>
        </p:txBody>
      </p:sp>
      <p:sp>
        <p:nvSpPr>
          <p:cNvPr id="100" name="Google Shape;100;p5"/>
          <p:cNvSpPr txBox="1"/>
          <p:nvPr/>
        </p:nvSpPr>
        <p:spPr>
          <a:xfrm>
            <a:off x="3666775" y="2385800"/>
            <a:ext cx="49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write SQL queries to get insights related to the given task..</a:t>
            </a:r>
            <a:endParaRPr b="0" i="1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724" y="141550"/>
            <a:ext cx="873025" cy="8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154425" y="558950"/>
            <a:ext cx="5611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1)What is the total number of reservations in the dataset?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count(Booking_ID) FROM hotel_r;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" y="1537750"/>
            <a:ext cx="21336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208775" y="2571750"/>
            <a:ext cx="52848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2)Which meal plan is the most popular among guests?</a:t>
            </a:r>
            <a:endParaRPr b="0" i="0" sz="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type_of_meal_plan, COUNT(*) AS total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GROUP BY type_of_meal_plan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ORDER BY total DESC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LIMIT 1;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100" y="4060475"/>
            <a:ext cx="2438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8225" y="189350"/>
            <a:ext cx="964249" cy="9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/>
        </p:nvSpPr>
        <p:spPr>
          <a:xfrm>
            <a:off x="230525" y="167475"/>
            <a:ext cx="55131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3)What is the average price per room for reservations involving children?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SELECT AVG(avg_price_per_room) AS With_children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WHERE no_of_children &gt; 0;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211525"/>
            <a:ext cx="20478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176075" y="2342300"/>
            <a:ext cx="5622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4)How many reservations were made for the year 20XX (replace XX with the desired    year)?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SELECT COUNT(*) AS total_reservations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WHERE YEAR(STR_TO_DATE(arrival_date, '%d-%m-%Y')) = 2017;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75" y="3566900"/>
            <a:ext cx="18383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350" y="152400"/>
            <a:ext cx="846250" cy="8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/>
        </p:nvSpPr>
        <p:spPr>
          <a:xfrm>
            <a:off x="274025" y="232700"/>
            <a:ext cx="53283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5)What is the most commonly booked room type? 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SELECT room_type_reserved, COUNT(*) AS booking_count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GROUP BY room_type_reserved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ORDER BY booking_count DESC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LIMIT 1;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50" y="1514475"/>
            <a:ext cx="30670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350" y="185025"/>
            <a:ext cx="890000" cy="8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328425" y="2777275"/>
            <a:ext cx="47085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6)How many reservations fall on a weekend (no_of_weekend_nights &gt;0)?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COUNT(*) AS weekend_reservations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WHERE no_of_weekend_nights &gt; 0;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025" y="3701825"/>
            <a:ext cx="24860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944" y="130650"/>
            <a:ext cx="840601" cy="8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/>
        </p:nvSpPr>
        <p:spPr>
          <a:xfrm>
            <a:off x="350150" y="254450"/>
            <a:ext cx="4795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7)What is the highest and lowest lead time for reservations? 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MAX(lead_time) AS highest_lead_time,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MIN(lead_time) AS lowest_lead_time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FROM hotel_r;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75" y="1628775"/>
            <a:ext cx="3086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448025" y="2853400"/>
            <a:ext cx="57090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8)What is the most common market segment type for reservations?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market_segment_type, COUNT(*) AS segment_count FROM hotel_r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GROUP BY market_segment_type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ORDER BY segment_count DESC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LIMIT 1;</a:t>
            </a:r>
            <a:endParaRPr b="1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100" y="4060600"/>
            <a:ext cx="3182590" cy="10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