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8" r:id="rId1"/>
  </p:sldMasterIdLst>
  <p:notesMasterIdLst>
    <p:notesMasterId r:id="rId28"/>
  </p:notesMasterIdLst>
  <p:sldIdLst>
    <p:sldId id="266" r:id="rId2"/>
    <p:sldId id="280" r:id="rId3"/>
    <p:sldId id="293" r:id="rId4"/>
    <p:sldId id="295" r:id="rId5"/>
    <p:sldId id="268" r:id="rId6"/>
    <p:sldId id="267" r:id="rId7"/>
    <p:sldId id="269" r:id="rId8"/>
    <p:sldId id="270" r:id="rId9"/>
    <p:sldId id="279" r:id="rId10"/>
    <p:sldId id="257" r:id="rId11"/>
    <p:sldId id="258" r:id="rId12"/>
    <p:sldId id="260" r:id="rId13"/>
    <p:sldId id="304" r:id="rId14"/>
    <p:sldId id="281" r:id="rId15"/>
    <p:sldId id="282" r:id="rId16"/>
    <p:sldId id="283" r:id="rId17"/>
    <p:sldId id="284" r:id="rId18"/>
    <p:sldId id="285" r:id="rId19"/>
    <p:sldId id="286" r:id="rId20"/>
    <p:sldId id="287" r:id="rId21"/>
    <p:sldId id="301" r:id="rId22"/>
    <p:sldId id="303" r:id="rId23"/>
    <p:sldId id="297" r:id="rId24"/>
    <p:sldId id="289" r:id="rId25"/>
    <p:sldId id="277" r:id="rId26"/>
    <p:sldId id="288"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9B78"/>
    <a:srgbClr val="00FFCC"/>
    <a:srgbClr val="006699"/>
    <a:srgbClr val="800000"/>
    <a:srgbClr val="CC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7" autoAdjust="0"/>
    <p:restoredTop sz="94761" autoAdjust="0"/>
  </p:normalViewPr>
  <p:slideViewPr>
    <p:cSldViewPr>
      <p:cViewPr varScale="1">
        <p:scale>
          <a:sx n="82" d="100"/>
          <a:sy n="82" d="100"/>
        </p:scale>
        <p:origin x="147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rabh Raikwar" userId="7af5d115f5d99225" providerId="LiveId" clId="{6CA05392-CD62-4734-A33A-32C9946AAE05}"/>
    <pc:docChg chg="custSel modSld">
      <pc:chgData name="Sourabh Raikwar" userId="7af5d115f5d99225" providerId="LiveId" clId="{6CA05392-CD62-4734-A33A-32C9946AAE05}" dt="2020-12-27T16:04:14.911" v="70"/>
      <pc:docMkLst>
        <pc:docMk/>
      </pc:docMkLst>
      <pc:sldChg chg="modSp">
        <pc:chgData name="Sourabh Raikwar" userId="7af5d115f5d99225" providerId="LiveId" clId="{6CA05392-CD62-4734-A33A-32C9946AAE05}" dt="2020-12-27T16:04:14.911" v="70"/>
        <pc:sldMkLst>
          <pc:docMk/>
          <pc:sldMk cId="0" sldId="258"/>
        </pc:sldMkLst>
        <pc:spChg chg="mod">
          <ac:chgData name="Sourabh Raikwar" userId="7af5d115f5d99225" providerId="LiveId" clId="{6CA05392-CD62-4734-A33A-32C9946AAE05}" dt="2020-12-27T16:04:14.911" v="70"/>
          <ac:spMkLst>
            <pc:docMk/>
            <pc:sldMk cId="0" sldId="258"/>
            <ac:spMk id="13314" creationId="{00000000-0000-0000-0000-000000000000}"/>
          </ac:spMkLst>
        </pc:spChg>
      </pc:sldChg>
      <pc:sldChg chg="modSp">
        <pc:chgData name="Sourabh Raikwar" userId="7af5d115f5d99225" providerId="LiveId" clId="{6CA05392-CD62-4734-A33A-32C9946AAE05}" dt="2020-12-27T16:04:14.911" v="70"/>
        <pc:sldMkLst>
          <pc:docMk/>
          <pc:sldMk cId="0" sldId="260"/>
        </pc:sldMkLst>
        <pc:spChg chg="mod">
          <ac:chgData name="Sourabh Raikwar" userId="7af5d115f5d99225" providerId="LiveId" clId="{6CA05392-CD62-4734-A33A-32C9946AAE05}" dt="2020-12-27T16:04:14.911" v="70"/>
          <ac:spMkLst>
            <pc:docMk/>
            <pc:sldMk cId="0" sldId="260"/>
            <ac:spMk id="14338" creationId="{00000000-0000-0000-0000-000000000000}"/>
          </ac:spMkLst>
        </pc:spChg>
      </pc:sldChg>
      <pc:sldChg chg="modSp mod">
        <pc:chgData name="Sourabh Raikwar" userId="7af5d115f5d99225" providerId="LiveId" clId="{6CA05392-CD62-4734-A33A-32C9946AAE05}" dt="2020-12-24T13:01:35.263" v="0" actId="14100"/>
        <pc:sldMkLst>
          <pc:docMk/>
          <pc:sldMk cId="0" sldId="266"/>
        </pc:sldMkLst>
        <pc:spChg chg="mod">
          <ac:chgData name="Sourabh Raikwar" userId="7af5d115f5d99225" providerId="LiveId" clId="{6CA05392-CD62-4734-A33A-32C9946AAE05}" dt="2020-12-24T13:01:35.263" v="0" actId="14100"/>
          <ac:spMkLst>
            <pc:docMk/>
            <pc:sldMk cId="0" sldId="266"/>
            <ac:spMk id="5122" creationId="{00000000-0000-0000-0000-000000000000}"/>
          </ac:spMkLst>
        </pc:spChg>
      </pc:sldChg>
      <pc:sldChg chg="modSp mod">
        <pc:chgData name="Sourabh Raikwar" userId="7af5d115f5d99225" providerId="LiveId" clId="{6CA05392-CD62-4734-A33A-32C9946AAE05}" dt="2020-12-27T16:04:03.373" v="56" actId="27636"/>
        <pc:sldMkLst>
          <pc:docMk/>
          <pc:sldMk cId="0" sldId="267"/>
        </pc:sldMkLst>
        <pc:spChg chg="mod">
          <ac:chgData name="Sourabh Raikwar" userId="7af5d115f5d99225" providerId="LiveId" clId="{6CA05392-CD62-4734-A33A-32C9946AAE05}" dt="2020-12-27T16:04:03.373" v="56" actId="27636"/>
          <ac:spMkLst>
            <pc:docMk/>
            <pc:sldMk cId="0" sldId="267"/>
            <ac:spMk id="8194" creationId="{00000000-0000-0000-0000-000000000000}"/>
          </ac:spMkLst>
        </pc:spChg>
      </pc:sldChg>
      <pc:sldChg chg="modSp mod">
        <pc:chgData name="Sourabh Raikwar" userId="7af5d115f5d99225" providerId="LiveId" clId="{6CA05392-CD62-4734-A33A-32C9946AAE05}" dt="2020-12-27T16:04:14.911" v="70"/>
        <pc:sldMkLst>
          <pc:docMk/>
          <pc:sldMk cId="0" sldId="270"/>
        </pc:sldMkLst>
        <pc:spChg chg="mod">
          <ac:chgData name="Sourabh Raikwar" userId="7af5d115f5d99225" providerId="LiveId" clId="{6CA05392-CD62-4734-A33A-32C9946AAE05}" dt="2020-12-27T16:04:14.911" v="70"/>
          <ac:spMkLst>
            <pc:docMk/>
            <pc:sldMk cId="0" sldId="270"/>
            <ac:spMk id="2" creationId="{D0925A1D-BF84-45BB-89A3-18929D399C8A}"/>
          </ac:spMkLst>
        </pc:spChg>
        <pc:spChg chg="mod">
          <ac:chgData name="Sourabh Raikwar" userId="7af5d115f5d99225" providerId="LiveId" clId="{6CA05392-CD62-4734-A33A-32C9946AAE05}" dt="2020-12-27T16:04:14.911" v="70"/>
          <ac:spMkLst>
            <pc:docMk/>
            <pc:sldMk cId="0" sldId="270"/>
            <ac:spMk id="10242" creationId="{00000000-0000-0000-0000-000000000000}"/>
          </ac:spMkLst>
        </pc:spChg>
      </pc:sldChg>
      <pc:sldChg chg="modSp mod">
        <pc:chgData name="Sourabh Raikwar" userId="7af5d115f5d99225" providerId="LiveId" clId="{6CA05392-CD62-4734-A33A-32C9946AAE05}" dt="2020-12-27T16:04:01.376" v="39" actId="27636"/>
        <pc:sldMkLst>
          <pc:docMk/>
          <pc:sldMk cId="0" sldId="277"/>
        </pc:sldMkLst>
        <pc:spChg chg="mod">
          <ac:chgData name="Sourabh Raikwar" userId="7af5d115f5d99225" providerId="LiveId" clId="{6CA05392-CD62-4734-A33A-32C9946AAE05}" dt="2020-12-27T16:04:01.376" v="39" actId="27636"/>
          <ac:spMkLst>
            <pc:docMk/>
            <pc:sldMk cId="0" sldId="277"/>
            <ac:spMk id="28675" creationId="{00000000-0000-0000-0000-000000000000}"/>
          </ac:spMkLst>
        </pc:spChg>
      </pc:sldChg>
      <pc:sldChg chg="modSp mod">
        <pc:chgData name="Sourabh Raikwar" userId="7af5d115f5d99225" providerId="LiveId" clId="{6CA05392-CD62-4734-A33A-32C9946AAE05}" dt="2020-12-27T16:03:40.659" v="35" actId="20577"/>
        <pc:sldMkLst>
          <pc:docMk/>
          <pc:sldMk cId="0" sldId="280"/>
        </pc:sldMkLst>
        <pc:spChg chg="mod">
          <ac:chgData name="Sourabh Raikwar" userId="7af5d115f5d99225" providerId="LiveId" clId="{6CA05392-CD62-4734-A33A-32C9946AAE05}" dt="2020-12-27T16:03:40.659" v="35" actId="20577"/>
          <ac:spMkLst>
            <pc:docMk/>
            <pc:sldMk cId="0" sldId="280"/>
            <ac:spMk id="1028" creationId="{00000000-0000-0000-0000-000000000000}"/>
          </ac:spMkLst>
        </pc:spChg>
      </pc:sldChg>
      <pc:sldChg chg="modSp mod">
        <pc:chgData name="Sourabh Raikwar" userId="7af5d115f5d99225" providerId="LiveId" clId="{6CA05392-CD62-4734-A33A-32C9946AAE05}" dt="2020-12-27T16:04:03.409" v="58" actId="27636"/>
        <pc:sldMkLst>
          <pc:docMk/>
          <pc:sldMk cId="0" sldId="282"/>
        </pc:sldMkLst>
        <pc:spChg chg="mod">
          <ac:chgData name="Sourabh Raikwar" userId="7af5d115f5d99225" providerId="LiveId" clId="{6CA05392-CD62-4734-A33A-32C9946AAE05}" dt="2020-12-27T16:04:03.409" v="58" actId="27636"/>
          <ac:spMkLst>
            <pc:docMk/>
            <pc:sldMk cId="0" sldId="282"/>
            <ac:spMk id="17410" creationId="{00000000-0000-0000-0000-000000000000}"/>
          </ac:spMkLst>
        </pc:spChg>
      </pc:sldChg>
      <pc:sldChg chg="modSp mod">
        <pc:chgData name="Sourabh Raikwar" userId="7af5d115f5d99225" providerId="LiveId" clId="{6CA05392-CD62-4734-A33A-32C9946AAE05}" dt="2020-12-27T16:03:15.941" v="22" actId="27636"/>
        <pc:sldMkLst>
          <pc:docMk/>
          <pc:sldMk cId="0" sldId="283"/>
        </pc:sldMkLst>
        <pc:spChg chg="mod">
          <ac:chgData name="Sourabh Raikwar" userId="7af5d115f5d99225" providerId="LiveId" clId="{6CA05392-CD62-4734-A33A-32C9946AAE05}" dt="2020-12-27T16:03:15.941" v="22" actId="27636"/>
          <ac:spMkLst>
            <pc:docMk/>
            <pc:sldMk cId="0" sldId="283"/>
            <ac:spMk id="18434" creationId="{00000000-0000-0000-0000-000000000000}"/>
          </ac:spMkLst>
        </pc:spChg>
      </pc:sldChg>
      <pc:sldChg chg="modSp mod">
        <pc:chgData name="Sourabh Raikwar" userId="7af5d115f5d99225" providerId="LiveId" clId="{6CA05392-CD62-4734-A33A-32C9946AAE05}" dt="2020-12-27T16:04:03.409" v="59" actId="27636"/>
        <pc:sldMkLst>
          <pc:docMk/>
          <pc:sldMk cId="0" sldId="284"/>
        </pc:sldMkLst>
        <pc:spChg chg="mod">
          <ac:chgData name="Sourabh Raikwar" userId="7af5d115f5d99225" providerId="LiveId" clId="{6CA05392-CD62-4734-A33A-32C9946AAE05}" dt="2020-12-27T16:04:03.409" v="59" actId="27636"/>
          <ac:spMkLst>
            <pc:docMk/>
            <pc:sldMk cId="0" sldId="284"/>
            <ac:spMk id="19458" creationId="{00000000-0000-0000-0000-000000000000}"/>
          </ac:spMkLst>
        </pc:spChg>
      </pc:sldChg>
      <pc:sldChg chg="modSp mod">
        <pc:chgData name="Sourabh Raikwar" userId="7af5d115f5d99225" providerId="LiveId" clId="{6CA05392-CD62-4734-A33A-32C9946AAE05}" dt="2020-12-27T16:04:03.409" v="60" actId="27636"/>
        <pc:sldMkLst>
          <pc:docMk/>
          <pc:sldMk cId="0" sldId="285"/>
        </pc:sldMkLst>
        <pc:spChg chg="mod">
          <ac:chgData name="Sourabh Raikwar" userId="7af5d115f5d99225" providerId="LiveId" clId="{6CA05392-CD62-4734-A33A-32C9946AAE05}" dt="2020-12-27T16:04:03.409" v="60" actId="27636"/>
          <ac:spMkLst>
            <pc:docMk/>
            <pc:sldMk cId="0" sldId="285"/>
            <ac:spMk id="20482" creationId="{00000000-0000-0000-0000-000000000000}"/>
          </ac:spMkLst>
        </pc:spChg>
      </pc:sldChg>
      <pc:sldChg chg="modSp mod">
        <pc:chgData name="Sourabh Raikwar" userId="7af5d115f5d99225" providerId="LiveId" clId="{6CA05392-CD62-4734-A33A-32C9946AAE05}" dt="2020-12-27T16:04:03.413" v="61" actId="27636"/>
        <pc:sldMkLst>
          <pc:docMk/>
          <pc:sldMk cId="0" sldId="286"/>
        </pc:sldMkLst>
        <pc:spChg chg="mod">
          <ac:chgData name="Sourabh Raikwar" userId="7af5d115f5d99225" providerId="LiveId" clId="{6CA05392-CD62-4734-A33A-32C9946AAE05}" dt="2020-12-27T16:04:03.413" v="61" actId="27636"/>
          <ac:spMkLst>
            <pc:docMk/>
            <pc:sldMk cId="0" sldId="286"/>
            <ac:spMk id="21506" creationId="{00000000-0000-0000-0000-000000000000}"/>
          </ac:spMkLst>
        </pc:spChg>
      </pc:sldChg>
      <pc:sldChg chg="modSp mod">
        <pc:chgData name="Sourabh Raikwar" userId="7af5d115f5d99225" providerId="LiveId" clId="{6CA05392-CD62-4734-A33A-32C9946AAE05}" dt="2020-12-27T16:04:03.413" v="62" actId="27636"/>
        <pc:sldMkLst>
          <pc:docMk/>
          <pc:sldMk cId="0" sldId="287"/>
        </pc:sldMkLst>
        <pc:spChg chg="mod">
          <ac:chgData name="Sourabh Raikwar" userId="7af5d115f5d99225" providerId="LiveId" clId="{6CA05392-CD62-4734-A33A-32C9946AAE05}" dt="2020-12-27T16:04:03.413" v="62" actId="27636"/>
          <ac:spMkLst>
            <pc:docMk/>
            <pc:sldMk cId="0" sldId="287"/>
            <ac:spMk id="22530" creationId="{00000000-0000-0000-0000-000000000000}"/>
          </ac:spMkLst>
        </pc:spChg>
      </pc:sldChg>
      <pc:sldChg chg="modSp mod">
        <pc:chgData name="Sourabh Raikwar" userId="7af5d115f5d99225" providerId="LiveId" clId="{6CA05392-CD62-4734-A33A-32C9946AAE05}" dt="2020-12-27T16:04:03.436" v="65" actId="27636"/>
        <pc:sldMkLst>
          <pc:docMk/>
          <pc:sldMk cId="0" sldId="288"/>
        </pc:sldMkLst>
        <pc:spChg chg="mod">
          <ac:chgData name="Sourabh Raikwar" userId="7af5d115f5d99225" providerId="LiveId" clId="{6CA05392-CD62-4734-A33A-32C9946AAE05}" dt="2020-12-27T16:04:03.436" v="65" actId="27636"/>
          <ac:spMkLst>
            <pc:docMk/>
            <pc:sldMk cId="0" sldId="288"/>
            <ac:spMk id="29699" creationId="{00000000-0000-0000-0000-000000000000}"/>
          </ac:spMkLst>
        </pc:spChg>
      </pc:sldChg>
      <pc:sldChg chg="modSp mod">
        <pc:chgData name="Sourabh Raikwar" userId="7af5d115f5d99225" providerId="LiveId" clId="{6CA05392-CD62-4734-A33A-32C9946AAE05}" dt="2020-12-27T16:04:03.432" v="64" actId="27636"/>
        <pc:sldMkLst>
          <pc:docMk/>
          <pc:sldMk cId="0" sldId="289"/>
        </pc:sldMkLst>
        <pc:spChg chg="mod">
          <ac:chgData name="Sourabh Raikwar" userId="7af5d115f5d99225" providerId="LiveId" clId="{6CA05392-CD62-4734-A33A-32C9946AAE05}" dt="2020-12-27T16:04:03.432" v="64" actId="27636"/>
          <ac:spMkLst>
            <pc:docMk/>
            <pc:sldMk cId="0" sldId="289"/>
            <ac:spMk id="40962" creationId="{00000000-0000-0000-0000-000000000000}"/>
          </ac:spMkLst>
        </pc:spChg>
      </pc:sldChg>
      <pc:sldChg chg="modSp mod">
        <pc:chgData name="Sourabh Raikwar" userId="7af5d115f5d99225" providerId="LiveId" clId="{6CA05392-CD62-4734-A33A-32C9946AAE05}" dt="2020-12-27T16:03:14.192" v="2" actId="27636"/>
        <pc:sldMkLst>
          <pc:docMk/>
          <pc:sldMk cId="0" sldId="293"/>
        </pc:sldMkLst>
        <pc:spChg chg="mod">
          <ac:chgData name="Sourabh Raikwar" userId="7af5d115f5d99225" providerId="LiveId" clId="{6CA05392-CD62-4734-A33A-32C9946AAE05}" dt="2020-12-27T16:03:14.192" v="2" actId="27636"/>
          <ac:spMkLst>
            <pc:docMk/>
            <pc:sldMk cId="0" sldId="293"/>
            <ac:spMk id="6147" creationId="{00000000-0000-0000-0000-000000000000}"/>
          </ac:spMkLst>
        </pc:spChg>
      </pc:sldChg>
      <pc:sldChg chg="modSp mod">
        <pc:chgData name="Sourabh Raikwar" userId="7af5d115f5d99225" providerId="LiveId" clId="{6CA05392-CD62-4734-A33A-32C9946AAE05}" dt="2020-12-27T16:04:14.911" v="70"/>
        <pc:sldMkLst>
          <pc:docMk/>
          <pc:sldMk cId="0" sldId="295"/>
        </pc:sldMkLst>
        <pc:spChg chg="mod">
          <ac:chgData name="Sourabh Raikwar" userId="7af5d115f5d99225" providerId="LiveId" clId="{6CA05392-CD62-4734-A33A-32C9946AAE05}" dt="2020-12-27T16:04:14.911" v="70"/>
          <ac:spMkLst>
            <pc:docMk/>
            <pc:sldMk cId="0" sldId="295"/>
            <ac:spMk id="45058" creationId="{00000000-0000-0000-0000-000000000000}"/>
          </ac:spMkLst>
        </pc:spChg>
        <pc:spChg chg="mod">
          <ac:chgData name="Sourabh Raikwar" userId="7af5d115f5d99225" providerId="LiveId" clId="{6CA05392-CD62-4734-A33A-32C9946AAE05}" dt="2020-12-27T16:04:02.697" v="42" actId="27636"/>
          <ac:spMkLst>
            <pc:docMk/>
            <pc:sldMk cId="0" sldId="295"/>
            <ac:spMk id="45061" creationId="{00000000-0000-0000-0000-000000000000}"/>
          </ac:spMkLst>
        </pc:spChg>
      </pc:sldChg>
      <pc:sldChg chg="modSp">
        <pc:chgData name="Sourabh Raikwar" userId="7af5d115f5d99225" providerId="LiveId" clId="{6CA05392-CD62-4734-A33A-32C9946AAE05}" dt="2020-12-27T16:04:14.911" v="70"/>
        <pc:sldMkLst>
          <pc:docMk/>
          <pc:sldMk cId="0" sldId="297"/>
        </pc:sldMkLst>
        <pc:spChg chg="mod">
          <ac:chgData name="Sourabh Raikwar" userId="7af5d115f5d99225" providerId="LiveId" clId="{6CA05392-CD62-4734-A33A-32C9946AAE05}" dt="2020-12-27T16:04:14.911" v="70"/>
          <ac:spMkLst>
            <pc:docMk/>
            <pc:sldMk cId="0" sldId="297"/>
            <ac:spMk id="54274" creationId="{00000000-0000-0000-0000-000000000000}"/>
          </ac:spMkLst>
        </pc:spChg>
      </pc:sldChg>
      <pc:sldChg chg="modSp mod">
        <pc:chgData name="Sourabh Raikwar" userId="7af5d115f5d99225" providerId="LiveId" clId="{6CA05392-CD62-4734-A33A-32C9946AAE05}" dt="2020-12-27T16:04:03.417" v="63" actId="27636"/>
        <pc:sldMkLst>
          <pc:docMk/>
          <pc:sldMk cId="0" sldId="301"/>
        </pc:sldMkLst>
        <pc:spChg chg="mod">
          <ac:chgData name="Sourabh Raikwar" userId="7af5d115f5d99225" providerId="LiveId" clId="{6CA05392-CD62-4734-A33A-32C9946AAE05}" dt="2020-12-27T16:04:03.417" v="63" actId="27636"/>
          <ac:spMkLst>
            <pc:docMk/>
            <pc:sldMk cId="0" sldId="301"/>
            <ac:spMk id="61442" creationId="{00000000-0000-0000-0000-000000000000}"/>
          </ac:spMkLst>
        </pc:spChg>
      </pc:sldChg>
      <pc:sldChg chg="modSp">
        <pc:chgData name="Sourabh Raikwar" userId="7af5d115f5d99225" providerId="LiveId" clId="{6CA05392-CD62-4734-A33A-32C9946AAE05}" dt="2020-12-27T16:04:14.911" v="70"/>
        <pc:sldMkLst>
          <pc:docMk/>
          <pc:sldMk cId="0" sldId="303"/>
        </pc:sldMkLst>
        <pc:spChg chg="mod">
          <ac:chgData name="Sourabh Raikwar" userId="7af5d115f5d99225" providerId="LiveId" clId="{6CA05392-CD62-4734-A33A-32C9946AAE05}" dt="2020-12-27T16:04:14.911" v="70"/>
          <ac:spMkLst>
            <pc:docMk/>
            <pc:sldMk cId="0" sldId="303"/>
            <ac:spMk id="2" creationId="{00000000-0000-0000-0000-000000000000}"/>
          </ac:spMkLst>
        </pc:spChg>
        <pc:picChg chg="mod">
          <ac:chgData name="Sourabh Raikwar" userId="7af5d115f5d99225" providerId="LiveId" clId="{6CA05392-CD62-4734-A33A-32C9946AAE05}" dt="2020-12-27T16:04:14.911" v="70"/>
          <ac:picMkLst>
            <pc:docMk/>
            <pc:sldMk cId="0" sldId="303"/>
            <ac:picMk id="1026" creationId="{00000000-0000-0000-0000-000000000000}"/>
          </ac:picMkLst>
        </pc:picChg>
      </pc:sldChg>
      <pc:sldChg chg="modSp">
        <pc:chgData name="Sourabh Raikwar" userId="7af5d115f5d99225" providerId="LiveId" clId="{6CA05392-CD62-4734-A33A-32C9946AAE05}" dt="2020-12-27T16:04:14.911" v="70"/>
        <pc:sldMkLst>
          <pc:docMk/>
          <pc:sldMk cId="0" sldId="304"/>
        </pc:sldMkLst>
        <pc:spChg chg="mod">
          <ac:chgData name="Sourabh Raikwar" userId="7af5d115f5d99225" providerId="LiveId" clId="{6CA05392-CD62-4734-A33A-32C9946AAE05}" dt="2020-12-27T16:04:14.911" v="70"/>
          <ac:spMkLst>
            <pc:docMk/>
            <pc:sldMk cId="0" sldId="304"/>
            <ac:spMk id="5" creationId="{00000000-0000-0000-0000-000000000000}"/>
          </ac:spMkLst>
        </pc:spChg>
        <pc:picChg chg="mod">
          <ac:chgData name="Sourabh Raikwar" userId="7af5d115f5d99225" providerId="LiveId" clId="{6CA05392-CD62-4734-A33A-32C9946AAE05}" dt="2020-12-27T16:04:14.911" v="70"/>
          <ac:picMkLst>
            <pc:docMk/>
            <pc:sldMk cId="0" sldId="304"/>
            <ac:picMk id="10" creationId="{62DA3D8C-6FCE-42FA-B9D1-7C06DB9605A1}"/>
          </ac:picMkLst>
        </pc:picChg>
      </pc:sldChg>
    </pc:docChg>
  </pc:docChgLst>
</pc:chgInfo>
</file>

<file path=ppt/ink/ink1.xml><?xml version="1.0" encoding="utf-8"?>
<inkml:ink xmlns:inkml="http://www.w3.org/2003/InkML">
  <inkml:definitions>
    <inkml:context xml:id="ctx0">
      <inkml:inkSource xml:id="inkSrc0">
        <inkml:traceFormat>
          <inkml:channel name="X" type="integer" max="800" units="cm"/>
          <inkml:channel name="Y" type="integer" max="600" units="cm"/>
        </inkml:traceFormat>
        <inkml:channelProperties>
          <inkml:channelProperty channel="X" name="resolution" value="25" units="1/cm"/>
          <inkml:channelProperty channel="Y" name="resolution" value="40" units="1/cm"/>
        </inkml:channelProperties>
      </inkml:inkSource>
      <inkml:timestamp xml:id="ts0" timeString="2008-05-25T23:38:21.281"/>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a:lvl1pPr>
          </a:lstStyle>
          <a:p>
            <a:pPr>
              <a:defRPr/>
            </a:pPr>
            <a:fld id="{FBF2E5D4-FB15-4231-B44F-EBE7B3CBE1DF}" type="datetimeFigureOut">
              <a:rPr lang="en-US"/>
              <a:pPr>
                <a:defRPr/>
              </a:pPr>
              <a:t>12/27/2020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a:lvl1pPr>
          </a:lstStyle>
          <a:p>
            <a:pPr>
              <a:defRPr/>
            </a:pPr>
            <a:fld id="{F8473B78-4789-41B3-B81F-A6386FE8EF53}" type="slidenum">
              <a:rPr lang="en-US"/>
              <a:pPr>
                <a:defRPr/>
              </a:pPr>
              <a:t>‹#›</a:t>
            </a:fld>
            <a:endParaRPr lang="en-US"/>
          </a:p>
        </p:txBody>
      </p:sp>
    </p:spTree>
    <p:extLst>
      <p:ext uri="{BB962C8B-B14F-4D97-AF65-F5344CB8AC3E}">
        <p14:creationId xmlns:p14="http://schemas.microsoft.com/office/powerpoint/2010/main" val="33852101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B19B129-6F6F-4918-8D3B-07BF0179E830}"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3DB22A8-FCB7-47AF-BED9-74056E42D9F3}" type="slidenum">
              <a:rPr lang="en-US" smtClean="0"/>
              <a:pPr>
                <a:defRPr/>
              </a:pPr>
              <a:t>‹#›</a:t>
            </a:fld>
            <a:endParaRPr lang="en-US"/>
          </a:p>
        </p:txBody>
      </p:sp>
    </p:spTree>
    <p:extLst>
      <p:ext uri="{BB962C8B-B14F-4D97-AF65-F5344CB8AC3E}">
        <p14:creationId xmlns:p14="http://schemas.microsoft.com/office/powerpoint/2010/main" val="128937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13DB22A8-FCB7-47AF-BED9-74056E42D9F3}" type="slidenum">
              <a:rPr lang="en-US" smtClean="0"/>
              <a:pPr>
                <a:defRPr/>
              </a:pPr>
              <a:t>‹#›</a:t>
            </a:fld>
            <a:endParaRPr lang="en-US"/>
          </a:p>
        </p:txBody>
      </p:sp>
    </p:spTree>
    <p:extLst>
      <p:ext uri="{BB962C8B-B14F-4D97-AF65-F5344CB8AC3E}">
        <p14:creationId xmlns:p14="http://schemas.microsoft.com/office/powerpoint/2010/main" val="3712006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3DB22A8-FCB7-47AF-BED9-74056E42D9F3}" type="slidenum">
              <a:rPr lang="en-US" smtClean="0"/>
              <a:pPr>
                <a:defRPr/>
              </a:pPr>
              <a:t>‹#›</a:t>
            </a:fld>
            <a:endParaRPr lang="en-US"/>
          </a:p>
        </p:txBody>
      </p:sp>
    </p:spTree>
    <p:extLst>
      <p:ext uri="{BB962C8B-B14F-4D97-AF65-F5344CB8AC3E}">
        <p14:creationId xmlns:p14="http://schemas.microsoft.com/office/powerpoint/2010/main" val="3216742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3DB22A8-FCB7-47AF-BED9-74056E42D9F3}" type="slidenum">
              <a:rPr lang="en-US" smtClean="0"/>
              <a:pPr>
                <a:defRPr/>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33666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3DB22A8-FCB7-47AF-BED9-74056E42D9F3}" type="slidenum">
              <a:rPr lang="en-US" smtClean="0"/>
              <a:pPr>
                <a:defRPr/>
              </a:pPr>
              <a:t>‹#›</a:t>
            </a:fld>
            <a:endParaRPr lang="en-US"/>
          </a:p>
        </p:txBody>
      </p:sp>
    </p:spTree>
    <p:extLst>
      <p:ext uri="{BB962C8B-B14F-4D97-AF65-F5344CB8AC3E}">
        <p14:creationId xmlns:p14="http://schemas.microsoft.com/office/powerpoint/2010/main" val="324934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3DB22A8-FCB7-47AF-BED9-74056E42D9F3}" type="slidenum">
              <a:rPr lang="en-US" smtClean="0"/>
              <a:pPr>
                <a:defRPr/>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92660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3DB22A8-FCB7-47AF-BED9-74056E42D9F3}" type="slidenum">
              <a:rPr lang="en-US" smtClean="0"/>
              <a:pPr>
                <a:defRPr/>
              </a:pPr>
              <a:t>‹#›</a:t>
            </a:fld>
            <a:endParaRPr lang="en-US"/>
          </a:p>
        </p:txBody>
      </p:sp>
    </p:spTree>
    <p:extLst>
      <p:ext uri="{BB962C8B-B14F-4D97-AF65-F5344CB8AC3E}">
        <p14:creationId xmlns:p14="http://schemas.microsoft.com/office/powerpoint/2010/main" val="1346085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3DB22A8-FCB7-47AF-BED9-74056E42D9F3}" type="slidenum">
              <a:rPr lang="en-US" smtClean="0"/>
              <a:pPr>
                <a:defRPr/>
              </a:pPr>
              <a:t>‹#›</a:t>
            </a:fld>
            <a:endParaRPr lang="en-US"/>
          </a:p>
        </p:txBody>
      </p:sp>
    </p:spTree>
    <p:extLst>
      <p:ext uri="{BB962C8B-B14F-4D97-AF65-F5344CB8AC3E}">
        <p14:creationId xmlns:p14="http://schemas.microsoft.com/office/powerpoint/2010/main" val="2469175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3DB22A8-FCB7-47AF-BED9-74056E42D9F3}" type="slidenum">
              <a:rPr lang="en-US" smtClean="0"/>
              <a:pPr>
                <a:defRPr/>
              </a:pPr>
              <a:t>‹#›</a:t>
            </a:fld>
            <a:endParaRPr lang="en-US"/>
          </a:p>
        </p:txBody>
      </p:sp>
    </p:spTree>
    <p:extLst>
      <p:ext uri="{BB962C8B-B14F-4D97-AF65-F5344CB8AC3E}">
        <p14:creationId xmlns:p14="http://schemas.microsoft.com/office/powerpoint/2010/main" val="2803161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a:t>Click to edit Master title style</a:t>
            </a:r>
          </a:p>
        </p:txBody>
      </p:sp>
      <p:sp>
        <p:nvSpPr>
          <p:cNvPr id="3" name="Text Placeholder 2"/>
          <p:cNvSpPr>
            <a:spLocks noGrp="1"/>
          </p:cNvSpPr>
          <p:nvPr>
            <p:ph type="body" sz="half" idx="1"/>
          </p:nvPr>
        </p:nvSpPr>
        <p:spPr>
          <a:xfrm>
            <a:off x="1066800" y="1981200"/>
            <a:ext cx="36957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981200"/>
            <a:ext cx="36957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4"/>
          <p:cNvSpPr>
            <a:spLocks noGrp="1"/>
          </p:cNvSpPr>
          <p:nvPr>
            <p:ph type="dt" sz="half" idx="10"/>
          </p:nvPr>
        </p:nvSpPr>
        <p:spPr/>
        <p:txBody>
          <a:bodyPr/>
          <a:lstStyle>
            <a:lvl1pPr>
              <a:defRPr/>
            </a:lvl1pPr>
          </a:lstStyle>
          <a:p>
            <a:pPr>
              <a:defRPr/>
            </a:pPr>
            <a:endParaRPr lang="en-US"/>
          </a:p>
        </p:txBody>
      </p:sp>
      <p:sp>
        <p:nvSpPr>
          <p:cNvPr id="11" name="Footer Placeholder 5"/>
          <p:cNvSpPr>
            <a:spLocks noGrp="1"/>
          </p:cNvSpPr>
          <p:nvPr>
            <p:ph type="ftr" sz="quarter" idx="11"/>
          </p:nvPr>
        </p:nvSpPr>
        <p:spPr/>
        <p:txBody>
          <a:bodyPr/>
          <a:lstStyle>
            <a:lvl1pPr>
              <a:defRPr/>
            </a:lvl1pPr>
          </a:lstStyle>
          <a:p>
            <a:pPr>
              <a:defRPr/>
            </a:pPr>
            <a:endParaRPr lang="en-US"/>
          </a:p>
        </p:txBody>
      </p:sp>
      <p:sp>
        <p:nvSpPr>
          <p:cNvPr id="12" name="Slide Number Placeholder 6"/>
          <p:cNvSpPr>
            <a:spLocks noGrp="1"/>
          </p:cNvSpPr>
          <p:nvPr>
            <p:ph type="sldNum" sz="quarter" idx="12"/>
          </p:nvPr>
        </p:nvSpPr>
        <p:spPr/>
        <p:txBody>
          <a:bodyPr/>
          <a:lstStyle>
            <a:lvl1pPr>
              <a:defRPr/>
            </a:lvl1pPr>
          </a:lstStyle>
          <a:p>
            <a:pPr>
              <a:defRPr/>
            </a:pPr>
            <a:fld id="{2E8A97BB-B12B-4C6A-9D52-A5F126ADAA27}" type="slidenum">
              <a:rPr lang="en-US"/>
              <a:pPr>
                <a:defRPr/>
              </a:pPr>
              <a:t>‹#›</a:t>
            </a:fld>
            <a:endParaRPr lang="en-US"/>
          </a:p>
        </p:txBody>
      </p:sp>
    </p:spTree>
    <p:extLst>
      <p:ext uri="{BB962C8B-B14F-4D97-AF65-F5344CB8AC3E}">
        <p14:creationId xmlns:p14="http://schemas.microsoft.com/office/powerpoint/2010/main" val="28499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3DB22A8-FCB7-47AF-BED9-74056E42D9F3}" type="slidenum">
              <a:rPr lang="en-US" smtClean="0"/>
              <a:pPr>
                <a:defRPr/>
              </a:pPr>
              <a:t>‹#›</a:t>
            </a:fld>
            <a:endParaRPr lang="en-US"/>
          </a:p>
        </p:txBody>
      </p:sp>
    </p:spTree>
    <p:extLst>
      <p:ext uri="{BB962C8B-B14F-4D97-AF65-F5344CB8AC3E}">
        <p14:creationId xmlns:p14="http://schemas.microsoft.com/office/powerpoint/2010/main" val="2184258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3DB22A8-FCB7-47AF-BED9-74056E42D9F3}" type="slidenum">
              <a:rPr lang="en-US" smtClean="0"/>
              <a:pPr>
                <a:defRPr/>
              </a:pPr>
              <a:t>‹#›</a:t>
            </a:fld>
            <a:endParaRPr lang="en-US"/>
          </a:p>
        </p:txBody>
      </p:sp>
    </p:spTree>
    <p:extLst>
      <p:ext uri="{BB962C8B-B14F-4D97-AF65-F5344CB8AC3E}">
        <p14:creationId xmlns:p14="http://schemas.microsoft.com/office/powerpoint/2010/main" val="2094349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3DB22A8-FCB7-47AF-BED9-74056E42D9F3}" type="slidenum">
              <a:rPr lang="en-US" smtClean="0"/>
              <a:pPr>
                <a:defRPr/>
              </a:pPr>
              <a:t>‹#›</a:t>
            </a:fld>
            <a:endParaRPr lang="en-US"/>
          </a:p>
        </p:txBody>
      </p:sp>
    </p:spTree>
    <p:extLst>
      <p:ext uri="{BB962C8B-B14F-4D97-AF65-F5344CB8AC3E}">
        <p14:creationId xmlns:p14="http://schemas.microsoft.com/office/powerpoint/2010/main" val="2242546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13DB22A8-FCB7-47AF-BED9-74056E42D9F3}" type="slidenum">
              <a:rPr lang="en-US" smtClean="0"/>
              <a:pPr>
                <a:defRPr/>
              </a:pPr>
              <a:t>‹#›</a:t>
            </a:fld>
            <a:endParaRPr lang="en-US"/>
          </a:p>
        </p:txBody>
      </p:sp>
    </p:spTree>
    <p:extLst>
      <p:ext uri="{BB962C8B-B14F-4D97-AF65-F5344CB8AC3E}">
        <p14:creationId xmlns:p14="http://schemas.microsoft.com/office/powerpoint/2010/main" val="2942046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13DB22A8-FCB7-47AF-BED9-74056E42D9F3}" type="slidenum">
              <a:rPr lang="en-US" smtClean="0"/>
              <a:pPr>
                <a:defRPr/>
              </a:pPr>
              <a:t>‹#›</a:t>
            </a:fld>
            <a:endParaRPr lang="en-US"/>
          </a:p>
        </p:txBody>
      </p:sp>
    </p:spTree>
    <p:extLst>
      <p:ext uri="{BB962C8B-B14F-4D97-AF65-F5344CB8AC3E}">
        <p14:creationId xmlns:p14="http://schemas.microsoft.com/office/powerpoint/2010/main" val="3929357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13DB22A8-FCB7-47AF-BED9-74056E42D9F3}" type="slidenum">
              <a:rPr lang="en-US" smtClean="0"/>
              <a:pPr>
                <a:defRPr/>
              </a:pPr>
              <a:t>‹#›</a:t>
            </a:fld>
            <a:endParaRPr lang="en-US"/>
          </a:p>
        </p:txBody>
      </p:sp>
    </p:spTree>
    <p:extLst>
      <p:ext uri="{BB962C8B-B14F-4D97-AF65-F5344CB8AC3E}">
        <p14:creationId xmlns:p14="http://schemas.microsoft.com/office/powerpoint/2010/main" val="307663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3DB22A8-FCB7-47AF-BED9-74056E42D9F3}" type="slidenum">
              <a:rPr lang="en-US" smtClean="0"/>
              <a:pPr>
                <a:defRPr/>
              </a:pPr>
              <a:t>‹#›</a:t>
            </a:fld>
            <a:endParaRPr lang="en-US"/>
          </a:p>
        </p:txBody>
      </p:sp>
    </p:spTree>
    <p:extLst>
      <p:ext uri="{BB962C8B-B14F-4D97-AF65-F5344CB8AC3E}">
        <p14:creationId xmlns:p14="http://schemas.microsoft.com/office/powerpoint/2010/main" val="73947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533400" y="6172200"/>
            <a:ext cx="5811724" cy="365125"/>
          </a:xfrm>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3DB22A8-FCB7-47AF-BED9-74056E42D9F3}" type="slidenum">
              <a:rPr lang="en-US" smtClean="0"/>
              <a:pPr>
                <a:defRPr/>
              </a:pPr>
              <a:t>‹#›</a:t>
            </a:fld>
            <a:endParaRPr lang="en-US"/>
          </a:p>
        </p:txBody>
      </p:sp>
    </p:spTree>
    <p:extLst>
      <p:ext uri="{BB962C8B-B14F-4D97-AF65-F5344CB8AC3E}">
        <p14:creationId xmlns:p14="http://schemas.microsoft.com/office/powerpoint/2010/main" val="200782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a:defRPr/>
            </a:pPr>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a:defRPr/>
            </a:pPr>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pPr>
              <a:defRPr/>
            </a:pPr>
            <a:fld id="{13DB22A8-FCB7-47AF-BED9-74056E42D9F3}" type="slidenum">
              <a:rPr lang="en-US" smtClean="0"/>
              <a:pPr>
                <a:defRPr/>
              </a:pPr>
              <a:t>‹#›</a:t>
            </a:fld>
            <a:endParaRPr lang="en-US"/>
          </a:p>
        </p:txBody>
      </p:sp>
    </p:spTree>
    <p:extLst>
      <p:ext uri="{BB962C8B-B14F-4D97-AF65-F5344CB8AC3E}">
        <p14:creationId xmlns:p14="http://schemas.microsoft.com/office/powerpoint/2010/main" val="1411222838"/>
      </p:ext>
    </p:extLst>
  </p:cSld>
  <p:clrMap bg1="dk1" tx1="lt1" bg2="dk2" tx2="lt2" accent1="accent1" accent2="accent2" accent3="accent3" accent4="accent4" accent5="accent5" accent6="accent6" hlink="hlink" folHlink="folHlink"/>
  <p:sldLayoutIdLst>
    <p:sldLayoutId id="2147484079" r:id="rId1"/>
    <p:sldLayoutId id="2147484080" r:id="rId2"/>
    <p:sldLayoutId id="2147484081" r:id="rId3"/>
    <p:sldLayoutId id="2147484082" r:id="rId4"/>
    <p:sldLayoutId id="2147484083" r:id="rId5"/>
    <p:sldLayoutId id="2147484084" r:id="rId6"/>
    <p:sldLayoutId id="2147484085" r:id="rId7"/>
    <p:sldLayoutId id="2147484086" r:id="rId8"/>
    <p:sldLayoutId id="2147484087" r:id="rId9"/>
    <p:sldLayoutId id="2147484088" r:id="rId10"/>
    <p:sldLayoutId id="2147484089" r:id="rId11"/>
    <p:sldLayoutId id="2147484090" r:id="rId12"/>
    <p:sldLayoutId id="2147484091" r:id="rId13"/>
    <p:sldLayoutId id="2147484092" r:id="rId14"/>
    <p:sldLayoutId id="2147484093" r:id="rId15"/>
    <p:sldLayoutId id="2147484094" r:id="rId16"/>
    <p:sldLayoutId id="2147484095" r:id="rId17"/>
    <p:sldLayoutId id="2147484096" r:id="rId18"/>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hyperlink" Target="https://www.sqlite.org/sqlar.html" TargetMode="External"/><Relationship Id="rId2" Type="http://schemas.openxmlformats.org/officeDocument/2006/relationships/hyperlink" Target="https://www.sqlite.org/aff_short.html" TargetMode="External"/><Relationship Id="rId1" Type="http://schemas.openxmlformats.org/officeDocument/2006/relationships/slideLayout" Target="../slideLayouts/slideLayout18.xml"/><Relationship Id="rId5" Type="http://schemas.openxmlformats.org/officeDocument/2006/relationships/hyperlink" Target="https://www.sqlite.org/locrsf.html" TargetMode="External"/><Relationship Id="rId4" Type="http://schemas.openxmlformats.org/officeDocument/2006/relationships/hyperlink" Target="https://www.sqlite.org/appfileformat.html"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
          <p:cNvSpPr>
            <a:spLocks noGrp="1" noChangeArrowheads="1"/>
          </p:cNvSpPr>
          <p:nvPr>
            <p:ph type="title"/>
          </p:nvPr>
        </p:nvSpPr>
        <p:spPr>
          <a:xfrm>
            <a:off x="990600" y="228600"/>
            <a:ext cx="7543800" cy="1508125"/>
          </a:xfrm>
        </p:spPr>
        <p:txBody>
          <a:bodyPr>
            <a:normAutofit/>
          </a:bodyPr>
          <a:lstStyle/>
          <a:p>
            <a:pPr algn="ctr" eaLnBrk="1" hangingPunct="1"/>
            <a:r>
              <a:rPr lang="en-US" sz="6000" b="1" dirty="0">
                <a:latin typeface="Calibri" pitchFamily="34" charset="0"/>
              </a:rPr>
              <a:t>Star Social</a:t>
            </a:r>
          </a:p>
        </p:txBody>
      </p:sp>
      <p:sp>
        <p:nvSpPr>
          <p:cNvPr id="5123" name="Rectangle 5"/>
          <p:cNvSpPr>
            <a:spLocks noChangeArrowheads="1"/>
          </p:cNvSpPr>
          <p:nvPr/>
        </p:nvSpPr>
        <p:spPr bwMode="auto">
          <a:xfrm>
            <a:off x="4281488" y="3686175"/>
            <a:ext cx="4862512" cy="2014538"/>
          </a:xfrm>
          <a:prstGeom prst="rect">
            <a:avLst/>
          </a:prstGeom>
          <a:noFill/>
          <a:ln w="9525">
            <a:noFill/>
            <a:miter lim="800000"/>
            <a:headEnd/>
            <a:tailEnd/>
          </a:ln>
        </p:spPr>
        <p:txBody>
          <a:bodyPr anchor="ctr">
            <a:spAutoFit/>
          </a:bodyPr>
          <a:lstStyle/>
          <a:p>
            <a:r>
              <a:rPr lang="en-US" b="0"/>
              <a:t> </a:t>
            </a:r>
            <a:endParaRPr lang="en-US" b="0">
              <a:solidFill>
                <a:srgbClr val="FF0000"/>
              </a:solidFill>
            </a:endParaRPr>
          </a:p>
          <a:p>
            <a:r>
              <a:rPr lang="en-US">
                <a:solidFill>
                  <a:srgbClr val="FF0000"/>
                </a:solidFill>
              </a:rPr>
              <a:t>                                                                     </a:t>
            </a:r>
            <a:endParaRPr lang="en-US" b="0">
              <a:solidFill>
                <a:srgbClr val="FF0000"/>
              </a:solidFill>
            </a:endParaRPr>
          </a:p>
          <a:p>
            <a:r>
              <a:rPr lang="en-US">
                <a:solidFill>
                  <a:srgbClr val="FF0000"/>
                </a:solidFill>
              </a:rPr>
              <a:t>                                                                         </a:t>
            </a:r>
          </a:p>
          <a:p>
            <a:r>
              <a:rPr lang="en-US">
                <a:solidFill>
                  <a:srgbClr val="FF0000"/>
                </a:solidFill>
              </a:rPr>
              <a:t>                                                                       </a:t>
            </a:r>
            <a:endParaRPr lang="en-US" u="sng">
              <a:solidFill>
                <a:srgbClr val="FF0000"/>
              </a:solidFill>
            </a:endParaRPr>
          </a:p>
          <a:p>
            <a:r>
              <a:rPr lang="en-US">
                <a:solidFill>
                  <a:srgbClr val="FF0000"/>
                </a:solidFill>
              </a:rPr>
              <a:t>  </a:t>
            </a:r>
          </a:p>
          <a:p>
            <a:r>
              <a:rPr lang="en-US">
                <a:solidFill>
                  <a:srgbClr val="FF0000"/>
                </a:solidFill>
              </a:rPr>
              <a:t>                                                           </a:t>
            </a:r>
          </a:p>
          <a:p>
            <a:endParaRPr lang="en-US"/>
          </a:p>
        </p:txBody>
      </p:sp>
      <p:sp>
        <p:nvSpPr>
          <p:cNvPr id="5126" name="Rectangle 9"/>
          <p:cNvSpPr>
            <a:spLocks noChangeArrowheads="1"/>
          </p:cNvSpPr>
          <p:nvPr/>
        </p:nvSpPr>
        <p:spPr bwMode="auto">
          <a:xfrm>
            <a:off x="4953000" y="4724400"/>
            <a:ext cx="4572000" cy="1692771"/>
          </a:xfrm>
          <a:prstGeom prst="rect">
            <a:avLst/>
          </a:prstGeom>
          <a:noFill/>
          <a:ln w="9525">
            <a:noFill/>
            <a:miter lim="800000"/>
            <a:headEnd/>
            <a:tailEnd/>
          </a:ln>
        </p:spPr>
        <p:txBody>
          <a:bodyPr wrap="square">
            <a:spAutoFit/>
          </a:bodyPr>
          <a:lstStyle/>
          <a:p>
            <a:endParaRPr lang="en-US" sz="2400" dirty="0">
              <a:solidFill>
                <a:srgbClr val="800000"/>
              </a:solidFill>
              <a:latin typeface="Monotype Corsiva" pitchFamily="66" charset="0"/>
            </a:endParaRPr>
          </a:p>
          <a:p>
            <a:pPr algn="l"/>
            <a:r>
              <a:rPr lang="en-US" sz="2000" i="1" dirty="0">
                <a:solidFill>
                  <a:srgbClr val="319B78"/>
                </a:solidFill>
                <a:latin typeface="Constantia" pitchFamily="18" charset="0"/>
              </a:rPr>
              <a:t> Student: </a:t>
            </a:r>
            <a:r>
              <a:rPr lang="en-US" sz="2000" i="1" dirty="0" err="1">
                <a:solidFill>
                  <a:srgbClr val="319B78"/>
                </a:solidFill>
                <a:latin typeface="Constantia" pitchFamily="18" charset="0"/>
              </a:rPr>
              <a:t>Name:Sourabh</a:t>
            </a:r>
            <a:r>
              <a:rPr lang="en-US" sz="2000" i="1" dirty="0">
                <a:solidFill>
                  <a:srgbClr val="319B78"/>
                </a:solidFill>
                <a:latin typeface="Constantia" pitchFamily="18" charset="0"/>
              </a:rPr>
              <a:t> Raikwar</a:t>
            </a:r>
          </a:p>
          <a:p>
            <a:pPr algn="l"/>
            <a:r>
              <a:rPr lang="en-US" sz="2000" i="1" dirty="0">
                <a:solidFill>
                  <a:srgbClr val="319B78"/>
                </a:solidFill>
                <a:latin typeface="Constantia" pitchFamily="18" charset="0"/>
              </a:rPr>
              <a:t> Enrollment No:0103Ex181095</a:t>
            </a:r>
          </a:p>
          <a:p>
            <a:pPr algn="l"/>
            <a:r>
              <a:rPr lang="en-US" sz="2000" i="1" dirty="0" err="1">
                <a:solidFill>
                  <a:srgbClr val="319B78"/>
                </a:solidFill>
                <a:latin typeface="Constantia" pitchFamily="18" charset="0"/>
              </a:rPr>
              <a:t>Branch:EX</a:t>
            </a:r>
            <a:endParaRPr lang="en-US" sz="2000" i="1" dirty="0">
              <a:solidFill>
                <a:srgbClr val="319B78"/>
              </a:solidFill>
              <a:latin typeface="Constantia" pitchFamily="18" charset="0"/>
            </a:endParaRPr>
          </a:p>
          <a:p>
            <a:pPr algn="l"/>
            <a:r>
              <a:rPr lang="en-US" sz="2000" i="1" dirty="0">
                <a:solidFill>
                  <a:srgbClr val="319B78"/>
                </a:solidFill>
                <a:latin typeface="Constantia" pitchFamily="18" charset="0"/>
              </a:rPr>
              <a:t>Semester:5th</a:t>
            </a:r>
          </a:p>
        </p:txBody>
      </p:sp>
      <p:sp>
        <p:nvSpPr>
          <p:cNvPr id="5127" name="Rectangle 10"/>
          <p:cNvSpPr>
            <a:spLocks noChangeArrowheads="1"/>
          </p:cNvSpPr>
          <p:nvPr/>
        </p:nvSpPr>
        <p:spPr bwMode="auto">
          <a:xfrm>
            <a:off x="5181600" y="4572000"/>
            <a:ext cx="2554288" cy="461665"/>
          </a:xfrm>
          <a:prstGeom prst="rect">
            <a:avLst/>
          </a:prstGeom>
          <a:noFill/>
          <a:ln w="9525">
            <a:noFill/>
            <a:miter lim="800000"/>
            <a:headEnd/>
            <a:tailEnd/>
          </a:ln>
        </p:spPr>
        <p:txBody>
          <a:bodyPr anchor="ctr">
            <a:spAutoFit/>
          </a:bodyPr>
          <a:lstStyle/>
          <a:p>
            <a:pPr algn="l"/>
            <a:r>
              <a:rPr lang="en-US" sz="2400" u="sng" dirty="0">
                <a:solidFill>
                  <a:srgbClr val="006699"/>
                </a:solidFill>
                <a:latin typeface="Constantia" pitchFamily="18" charset="0"/>
              </a:rPr>
              <a:t>Submitted by:-</a:t>
            </a:r>
            <a:r>
              <a:rPr lang="en-US" dirty="0">
                <a:solidFill>
                  <a:srgbClr val="006699"/>
                </a:solidFill>
              </a:rPr>
              <a:t> </a:t>
            </a:r>
          </a:p>
        </p:txBody>
      </p:sp>
      <p:pic>
        <p:nvPicPr>
          <p:cNvPr id="7" name="Picture 6"/>
          <p:cNvPicPr/>
          <p:nvPr/>
        </p:nvPicPr>
        <p:blipFill>
          <a:blip r:embed="rId2" cstate="print">
            <a:extLst>
              <a:ext uri="{28A0092B-C50C-407E-A947-70E740481C1C}">
                <a14:useLocalDpi xmlns:a14="http://schemas.microsoft.com/office/drawing/2010/main" val="0"/>
              </a:ext>
            </a:extLst>
          </a:blip>
          <a:srcRect/>
          <a:stretch/>
        </p:blipFill>
        <p:spPr>
          <a:xfrm>
            <a:off x="430537" y="1812925"/>
            <a:ext cx="3124200" cy="2085975"/>
          </a:xfrm>
          <a:prstGeom prst="rect">
            <a:avLst/>
          </a:prstGeom>
        </p:spPr>
      </p:pic>
      <p:sp>
        <p:nvSpPr>
          <p:cNvPr id="8" name="Rectangle 9"/>
          <p:cNvSpPr>
            <a:spLocks noChangeArrowheads="1"/>
          </p:cNvSpPr>
          <p:nvPr/>
        </p:nvSpPr>
        <p:spPr bwMode="auto">
          <a:xfrm>
            <a:off x="381000" y="4800600"/>
            <a:ext cx="5181600" cy="1077218"/>
          </a:xfrm>
          <a:prstGeom prst="rect">
            <a:avLst/>
          </a:prstGeom>
          <a:noFill/>
          <a:ln w="9525">
            <a:noFill/>
            <a:miter lim="800000"/>
            <a:headEnd/>
            <a:tailEnd/>
          </a:ln>
        </p:spPr>
        <p:txBody>
          <a:bodyPr wrap="square">
            <a:spAutoFit/>
          </a:bodyPr>
          <a:lstStyle/>
          <a:p>
            <a:endParaRPr lang="en-US" sz="2400" dirty="0">
              <a:solidFill>
                <a:srgbClr val="800000"/>
              </a:solidFill>
              <a:latin typeface="Monotype Corsiva" pitchFamily="66" charset="0"/>
            </a:endParaRPr>
          </a:p>
          <a:p>
            <a:pPr algn="l"/>
            <a:r>
              <a:rPr lang="en-US" sz="2000" i="1" dirty="0">
                <a:solidFill>
                  <a:srgbClr val="319B78"/>
                </a:solidFill>
                <a:latin typeface="Constantia" pitchFamily="18" charset="0"/>
              </a:rPr>
              <a:t>Department: Training and placement</a:t>
            </a:r>
          </a:p>
          <a:p>
            <a:pPr algn="l"/>
            <a:r>
              <a:rPr lang="en-US" sz="2000" i="1" dirty="0">
                <a:solidFill>
                  <a:srgbClr val="319B78"/>
                </a:solidFill>
                <a:latin typeface="Constantia" pitchFamily="18" charset="0"/>
              </a:rPr>
              <a:t>Faculty: Ram Babu Lovewanshi</a:t>
            </a:r>
          </a:p>
        </p:txBody>
      </p:sp>
      <p:sp>
        <p:nvSpPr>
          <p:cNvPr id="9" name="Rectangle 10"/>
          <p:cNvSpPr>
            <a:spLocks noChangeArrowheads="1"/>
          </p:cNvSpPr>
          <p:nvPr/>
        </p:nvSpPr>
        <p:spPr bwMode="auto">
          <a:xfrm>
            <a:off x="381000" y="4800600"/>
            <a:ext cx="2554288" cy="457200"/>
          </a:xfrm>
          <a:prstGeom prst="rect">
            <a:avLst/>
          </a:prstGeom>
          <a:noFill/>
          <a:ln w="9525">
            <a:noFill/>
            <a:miter lim="800000"/>
            <a:headEnd/>
            <a:tailEnd/>
          </a:ln>
        </p:spPr>
        <p:txBody>
          <a:bodyPr anchor="ctr">
            <a:spAutoFit/>
          </a:bodyPr>
          <a:lstStyle/>
          <a:p>
            <a:pPr algn="l"/>
            <a:r>
              <a:rPr lang="en-US" sz="2400" u="sng" dirty="0">
                <a:solidFill>
                  <a:srgbClr val="006699"/>
                </a:solidFill>
                <a:latin typeface="Constantia" pitchFamily="18" charset="0"/>
              </a:rPr>
              <a:t>Submitted to:-</a:t>
            </a:r>
            <a:r>
              <a:rPr lang="en-US" dirty="0">
                <a:solidFill>
                  <a:srgbClr val="006699"/>
                </a:solidFill>
              </a:rPr>
              <a:t> </a:t>
            </a:r>
          </a:p>
        </p:txBody>
      </p:sp>
    </p:spTree>
  </p:cSld>
  <p:clrMapOvr>
    <a:masterClrMapping/>
  </p:clrMapOvr>
  <p:transition>
    <p:randomBa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000" y="381000"/>
            <a:ext cx="4724400" cy="838200"/>
          </a:xfrm>
        </p:spPr>
        <p:txBody>
          <a:bodyPr/>
          <a:lstStyle/>
          <a:p>
            <a:pPr eaLnBrk="1" hangingPunct="1"/>
            <a:r>
              <a:rPr lang="en-US" u="sng">
                <a:latin typeface="Calibri" pitchFamily="34" charset="0"/>
              </a:rPr>
              <a:t>REQUIREMENT</a:t>
            </a:r>
            <a:endParaRPr lang="en-US">
              <a:latin typeface="Calibri" pitchFamily="34" charset="0"/>
            </a:endParaRPr>
          </a:p>
        </p:txBody>
      </p:sp>
      <p:sp>
        <p:nvSpPr>
          <p:cNvPr id="12291" name="Rectangle 3"/>
          <p:cNvSpPr>
            <a:spLocks noGrp="1" noChangeArrowheads="1"/>
          </p:cNvSpPr>
          <p:nvPr>
            <p:ph sz="half" idx="2"/>
          </p:nvPr>
        </p:nvSpPr>
        <p:spPr>
          <a:xfrm>
            <a:off x="609600" y="1143000"/>
            <a:ext cx="8001000" cy="4953000"/>
          </a:xfrm>
        </p:spPr>
        <p:txBody>
          <a:bodyPr>
            <a:normAutofit/>
          </a:bodyPr>
          <a:lstStyle/>
          <a:p>
            <a:pPr eaLnBrk="1" hangingPunct="1">
              <a:lnSpc>
                <a:spcPct val="90000"/>
              </a:lnSpc>
            </a:pPr>
            <a:endParaRPr lang="en-US" sz="2400" b="1" u="sng" dirty="0">
              <a:latin typeface="Constantia" pitchFamily="18" charset="0"/>
            </a:endParaRPr>
          </a:p>
          <a:p>
            <a:pPr eaLnBrk="1" hangingPunct="1">
              <a:lnSpc>
                <a:spcPct val="90000"/>
              </a:lnSpc>
            </a:pPr>
            <a:r>
              <a:rPr lang="en-US" sz="2400" b="1" dirty="0">
                <a:latin typeface="Angsana New" pitchFamily="18" charset="-34"/>
                <a:cs typeface="Angsana New" pitchFamily="18" charset="-34"/>
              </a:rPr>
              <a:t>HARDWARE </a:t>
            </a:r>
          </a:p>
          <a:p>
            <a:pPr lvl="1" eaLnBrk="1" hangingPunct="1">
              <a:lnSpc>
                <a:spcPct val="90000"/>
              </a:lnSpc>
            </a:pPr>
            <a:r>
              <a:rPr lang="en-US" sz="2400" dirty="0">
                <a:latin typeface="Angsana New" pitchFamily="18" charset="-34"/>
                <a:cs typeface="Angsana New" pitchFamily="18" charset="-34"/>
              </a:rPr>
              <a:t>Computer/processor   : </a:t>
            </a:r>
            <a:r>
              <a:rPr lang="pt-BR" sz="2400" dirty="0">
                <a:latin typeface="Angsana New" pitchFamily="18" charset="-34"/>
                <a:cs typeface="Angsana New" pitchFamily="18" charset="-34"/>
              </a:rPr>
              <a:t>Intel(R) Core(TM) i5</a:t>
            </a:r>
            <a:endParaRPr lang="en-US" sz="2400" dirty="0">
              <a:latin typeface="Angsana New" pitchFamily="18" charset="-34"/>
              <a:cs typeface="Angsana New" pitchFamily="18" charset="-34"/>
            </a:endParaRPr>
          </a:p>
          <a:p>
            <a:pPr lvl="1" eaLnBrk="1" hangingPunct="1">
              <a:lnSpc>
                <a:spcPct val="90000"/>
              </a:lnSpc>
            </a:pPr>
            <a:r>
              <a:rPr lang="en-US" sz="2400" dirty="0">
                <a:latin typeface="Angsana New" pitchFamily="18" charset="-34"/>
                <a:cs typeface="Angsana New" pitchFamily="18" charset="-34"/>
              </a:rPr>
              <a:t>Memory           	:    256 MB RAM (128  recommended)</a:t>
            </a:r>
          </a:p>
          <a:p>
            <a:pPr lvl="1" eaLnBrk="1" hangingPunct="1">
              <a:lnSpc>
                <a:spcPct val="90000"/>
              </a:lnSpc>
            </a:pPr>
            <a:r>
              <a:rPr lang="en-US" sz="2400" dirty="0">
                <a:latin typeface="Angsana New" pitchFamily="18" charset="-34"/>
                <a:cs typeface="Angsana New" pitchFamily="18" charset="-34"/>
              </a:rPr>
              <a:t>Operating system :   windows Operating system.</a:t>
            </a:r>
          </a:p>
          <a:p>
            <a:pPr lvl="1" eaLnBrk="1" hangingPunct="1">
              <a:lnSpc>
                <a:spcPct val="90000"/>
              </a:lnSpc>
            </a:pPr>
            <a:r>
              <a:rPr lang="en-US" sz="2400" dirty="0">
                <a:latin typeface="Angsana New" pitchFamily="18" charset="-34"/>
                <a:cs typeface="Angsana New" pitchFamily="18" charset="-34"/>
              </a:rPr>
              <a:t>Peripheral/Miscellaneous:  Mouse, keyboard</a:t>
            </a:r>
          </a:p>
          <a:p>
            <a:pPr eaLnBrk="1" hangingPunct="1">
              <a:lnSpc>
                <a:spcPct val="90000"/>
              </a:lnSpc>
            </a:pPr>
            <a:endParaRPr lang="en-US" sz="2400" dirty="0">
              <a:latin typeface="Angsana New" pitchFamily="18" charset="-34"/>
              <a:cs typeface="Angsana New" pitchFamily="18" charset="-34"/>
            </a:endParaRPr>
          </a:p>
          <a:p>
            <a:pPr eaLnBrk="1" hangingPunct="1">
              <a:lnSpc>
                <a:spcPct val="90000"/>
              </a:lnSpc>
            </a:pPr>
            <a:r>
              <a:rPr lang="en-US" sz="2400" b="1" dirty="0">
                <a:latin typeface="Angsana New" pitchFamily="18" charset="-34"/>
                <a:cs typeface="Angsana New" pitchFamily="18" charset="-34"/>
              </a:rPr>
              <a:t>SOFTWARE REQUIREMENT</a:t>
            </a:r>
          </a:p>
          <a:p>
            <a:pPr lvl="1" eaLnBrk="1" hangingPunct="1">
              <a:lnSpc>
                <a:spcPct val="90000"/>
              </a:lnSpc>
            </a:pPr>
            <a:r>
              <a:rPr lang="en-US" sz="2400" dirty="0">
                <a:latin typeface="Angsana New" pitchFamily="18" charset="-34"/>
                <a:cs typeface="Angsana New" pitchFamily="18" charset="-34"/>
              </a:rPr>
              <a:t>Programming  : Python 3.7 and ATOM</a:t>
            </a:r>
          </a:p>
          <a:p>
            <a:pPr lvl="1" eaLnBrk="1" hangingPunct="1">
              <a:lnSpc>
                <a:spcPct val="90000"/>
              </a:lnSpc>
            </a:pPr>
            <a:r>
              <a:rPr lang="en-US" sz="2400" dirty="0">
                <a:latin typeface="Angsana New" pitchFamily="18" charset="-34"/>
                <a:cs typeface="Angsana New" pitchFamily="18" charset="-34"/>
              </a:rPr>
              <a:t>Database	:    Sqlite3</a:t>
            </a:r>
          </a:p>
        </p:txBody>
      </p:sp>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a:latin typeface="Calibri" pitchFamily="34" charset="0"/>
              </a:rPr>
              <a:t>ATOM</a:t>
            </a:r>
          </a:p>
        </p:txBody>
      </p:sp>
      <p:sp>
        <p:nvSpPr>
          <p:cNvPr id="13315" name="Rectangle 3"/>
          <p:cNvSpPr>
            <a:spLocks noGrp="1" noChangeArrowheads="1"/>
          </p:cNvSpPr>
          <p:nvPr>
            <p:ph sz="half" idx="2"/>
          </p:nvPr>
        </p:nvSpPr>
        <p:spPr>
          <a:xfrm>
            <a:off x="152400" y="1736724"/>
            <a:ext cx="8763000" cy="4664075"/>
          </a:xfrm>
        </p:spPr>
        <p:txBody>
          <a:bodyPr>
            <a:normAutofit/>
          </a:bodyPr>
          <a:lstStyle/>
          <a:p>
            <a:pPr algn="just">
              <a:lnSpc>
                <a:spcPct val="80000"/>
              </a:lnSpc>
            </a:pPr>
            <a:r>
              <a:rPr lang="en-US" sz="2400" b="0" i="0" dirty="0">
                <a:solidFill>
                  <a:srgbClr val="202124"/>
                </a:solidFill>
                <a:effectLst/>
                <a:latin typeface="arial" panose="020B0604020202020204" pitchFamily="34" charset="0"/>
              </a:rPr>
              <a:t>Atom, GitHub's text editor built on the </a:t>
            </a:r>
            <a:r>
              <a:rPr lang="en-US" sz="2400" b="1" i="0" dirty="0">
                <a:solidFill>
                  <a:srgbClr val="202124"/>
                </a:solidFill>
                <a:effectLst/>
                <a:latin typeface="arial" panose="020B0604020202020204" pitchFamily="34" charset="0"/>
              </a:rPr>
              <a:t>Electron framework</a:t>
            </a:r>
            <a:r>
              <a:rPr lang="en-US" sz="2400" b="0" i="0" dirty="0">
                <a:solidFill>
                  <a:srgbClr val="202124"/>
                </a:solidFill>
                <a:effectLst/>
                <a:latin typeface="arial" panose="020B0604020202020204" pitchFamily="34" charset="0"/>
              </a:rPr>
              <a:t>, is being fitted with IDE-like capabilities as a precursor to making the editor a full-fledged IDE. The first step in Atom's transition from text editor to IDE is an optional package of features developed with Facebook called Atom-IDE</a:t>
            </a:r>
          </a:p>
          <a:p>
            <a:pPr algn="just">
              <a:lnSpc>
                <a:spcPct val="80000"/>
              </a:lnSpc>
            </a:pPr>
            <a:endParaRPr lang="en-US" sz="2400" dirty="0">
              <a:solidFill>
                <a:srgbClr val="202124"/>
              </a:solidFill>
              <a:latin typeface="arial" panose="020B0604020202020204" pitchFamily="34" charset="0"/>
              <a:cs typeface="Times New Roman" pitchFamily="18" charset="0"/>
            </a:endParaRPr>
          </a:p>
          <a:p>
            <a:pPr algn="just">
              <a:lnSpc>
                <a:spcPct val="80000"/>
              </a:lnSpc>
            </a:pPr>
            <a:r>
              <a:rPr lang="en-US" sz="2400" b="1" i="0" dirty="0">
                <a:solidFill>
                  <a:srgbClr val="202124"/>
                </a:solidFill>
                <a:effectLst/>
                <a:latin typeface="arial" panose="020B0604020202020204" pitchFamily="34" charset="0"/>
              </a:rPr>
              <a:t>Atom</a:t>
            </a:r>
            <a:r>
              <a:rPr lang="en-US" sz="2400" b="0" i="0" dirty="0">
                <a:solidFill>
                  <a:srgbClr val="202124"/>
                </a:solidFill>
                <a:effectLst/>
                <a:latin typeface="arial" panose="020B0604020202020204" pitchFamily="34" charset="0"/>
              </a:rPr>
              <a:t> enables users to install third-party packages and themes to customize the features and looks of the editor, so you can set it up according to your preferences and with ease (</a:t>
            </a:r>
            <a:r>
              <a:rPr lang="en-US" sz="2400" b="1" i="0" dirty="0">
                <a:solidFill>
                  <a:srgbClr val="202124"/>
                </a:solidFill>
                <a:effectLst/>
                <a:latin typeface="arial" panose="020B0604020202020204" pitchFamily="34" charset="0"/>
              </a:rPr>
              <a:t>Atom</a:t>
            </a:r>
            <a:r>
              <a:rPr lang="en-US" sz="2400" b="0" i="0" dirty="0">
                <a:solidFill>
                  <a:srgbClr val="202124"/>
                </a:solidFill>
                <a:effectLst/>
                <a:latin typeface="arial" panose="020B0604020202020204" pitchFamily="34" charset="0"/>
              </a:rPr>
              <a:t>). It is as welcoming to a newbie as it is for an experienced developer</a:t>
            </a:r>
            <a:endParaRPr lang="en-US" sz="2400" dirty="0">
              <a:latin typeface="Times New Roman" pitchFamily="18" charset="0"/>
              <a:cs typeface="Times New Roman" pitchFamily="18" charset="0"/>
            </a:endParaRPr>
          </a:p>
        </p:txBody>
      </p:sp>
    </p:spTree>
  </p:cSld>
  <p:clrMapOvr>
    <a:masterClrMapping/>
  </p:clrMapOvr>
  <p:transition>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i="1" dirty="0" err="1">
                <a:latin typeface="Calibri" pitchFamily="34" charset="0"/>
              </a:rPr>
              <a:t>Sqlite</a:t>
            </a:r>
            <a:endParaRPr lang="en-US" dirty="0">
              <a:latin typeface="Calibri" pitchFamily="34" charset="0"/>
            </a:endParaRPr>
          </a:p>
        </p:txBody>
      </p:sp>
      <p:sp>
        <p:nvSpPr>
          <p:cNvPr id="14339" name="Rectangle 3"/>
          <p:cNvSpPr>
            <a:spLocks noGrp="1" noChangeArrowheads="1"/>
          </p:cNvSpPr>
          <p:nvPr>
            <p:ph sz="half" idx="2"/>
          </p:nvPr>
        </p:nvSpPr>
        <p:spPr>
          <a:xfrm>
            <a:off x="838200" y="1752600"/>
            <a:ext cx="7620000" cy="4724400"/>
          </a:xfrm>
        </p:spPr>
        <p:txBody>
          <a:bodyPr>
            <a:normAutofit/>
          </a:bodyPr>
          <a:lstStyle/>
          <a:p>
            <a:pPr eaLnBrk="1" hangingPunct="1">
              <a:lnSpc>
                <a:spcPct val="150000"/>
              </a:lnSpc>
            </a:pPr>
            <a:r>
              <a:rPr lang="en-US" sz="1400" b="0" i="0" dirty="0">
                <a:solidFill>
                  <a:srgbClr val="000000"/>
                </a:solidFill>
                <a:effectLst/>
                <a:latin typeface="Verdana" panose="020B0604030504040204" pitchFamily="34" charset="0"/>
              </a:rPr>
              <a:t>SQLite is a C-language library that implements a </a:t>
            </a:r>
            <a:r>
              <a:rPr lang="en-US" sz="1400" dirty="0">
                <a:solidFill>
                  <a:srgbClr val="734559"/>
                </a:solidFill>
                <a:latin typeface="Verdana" panose="020B0604030504040204" pitchFamily="34" charset="0"/>
              </a:rPr>
              <a:t>small</a:t>
            </a:r>
            <a:r>
              <a:rPr lang="en-US" sz="1400" b="0" i="0" dirty="0">
                <a:solidFill>
                  <a:srgbClr val="000000"/>
                </a:solidFill>
                <a:effectLst/>
                <a:latin typeface="Verdana" panose="020B0604030504040204" pitchFamily="34" charset="0"/>
              </a:rPr>
              <a:t>, </a:t>
            </a:r>
            <a:r>
              <a:rPr lang="en-US" sz="1400" dirty="0">
                <a:solidFill>
                  <a:srgbClr val="734559"/>
                </a:solidFill>
                <a:latin typeface="Verdana" panose="020B0604030504040204" pitchFamily="34" charset="0"/>
              </a:rPr>
              <a:t>fast</a:t>
            </a:r>
            <a:r>
              <a:rPr lang="en-US" sz="1400" b="0" i="0" dirty="0">
                <a:solidFill>
                  <a:srgbClr val="000000"/>
                </a:solidFill>
                <a:effectLst/>
                <a:latin typeface="Verdana" panose="020B0604030504040204" pitchFamily="34" charset="0"/>
              </a:rPr>
              <a:t>, </a:t>
            </a:r>
            <a:r>
              <a:rPr lang="en-US" sz="1400" dirty="0">
                <a:solidFill>
                  <a:srgbClr val="734559"/>
                </a:solidFill>
                <a:latin typeface="Verdana" panose="020B0604030504040204" pitchFamily="34" charset="0"/>
              </a:rPr>
              <a:t>self-contained</a:t>
            </a:r>
            <a:r>
              <a:rPr lang="en-US" sz="1400" b="0" i="0" dirty="0">
                <a:solidFill>
                  <a:srgbClr val="000000"/>
                </a:solidFill>
                <a:effectLst/>
                <a:latin typeface="Verdana" panose="020B0604030504040204" pitchFamily="34" charset="0"/>
              </a:rPr>
              <a:t>, </a:t>
            </a:r>
            <a:r>
              <a:rPr lang="en-US" sz="1400" dirty="0">
                <a:solidFill>
                  <a:srgbClr val="734559"/>
                </a:solidFill>
                <a:latin typeface="Verdana" panose="020B0604030504040204" pitchFamily="34" charset="0"/>
              </a:rPr>
              <a:t>high-reliability</a:t>
            </a:r>
            <a:r>
              <a:rPr lang="en-US" sz="1400" b="0" i="0" dirty="0">
                <a:solidFill>
                  <a:srgbClr val="000000"/>
                </a:solidFill>
                <a:effectLst/>
                <a:latin typeface="Verdana" panose="020B0604030504040204" pitchFamily="34" charset="0"/>
              </a:rPr>
              <a:t>, </a:t>
            </a:r>
            <a:r>
              <a:rPr lang="en-US" sz="1400" dirty="0">
                <a:solidFill>
                  <a:srgbClr val="734559"/>
                </a:solidFill>
                <a:latin typeface="Verdana" panose="020B0604030504040204" pitchFamily="34" charset="0"/>
              </a:rPr>
              <a:t>full-featured</a:t>
            </a:r>
            <a:r>
              <a:rPr lang="en-US" sz="1400" b="0" i="0" dirty="0">
                <a:solidFill>
                  <a:srgbClr val="000000"/>
                </a:solidFill>
                <a:effectLst/>
                <a:latin typeface="Verdana" panose="020B0604030504040204" pitchFamily="34" charset="0"/>
              </a:rPr>
              <a:t>, SQL database engine. SQLite is the </a:t>
            </a:r>
            <a:r>
              <a:rPr lang="en-US" sz="1400" dirty="0">
                <a:solidFill>
                  <a:srgbClr val="734559"/>
                </a:solidFill>
                <a:latin typeface="Verdana" panose="020B0604030504040204" pitchFamily="34" charset="0"/>
              </a:rPr>
              <a:t>most used</a:t>
            </a:r>
            <a:r>
              <a:rPr lang="en-US" sz="1400" b="0" i="0" dirty="0">
                <a:solidFill>
                  <a:srgbClr val="000000"/>
                </a:solidFill>
                <a:effectLst/>
                <a:latin typeface="Verdana" panose="020B0604030504040204" pitchFamily="34" charset="0"/>
              </a:rPr>
              <a:t> database engine in the world. SQLite is built into all mobile phones and most computers and comes bundled inside countless other applications that people use every day</a:t>
            </a:r>
          </a:p>
          <a:p>
            <a:pPr eaLnBrk="1" hangingPunct="1">
              <a:lnSpc>
                <a:spcPct val="150000"/>
              </a:lnSpc>
            </a:pPr>
            <a:r>
              <a:rPr lang="en-US" sz="1400" b="0" i="0" dirty="0">
                <a:solidFill>
                  <a:srgbClr val="000000"/>
                </a:solidFill>
                <a:effectLst/>
                <a:latin typeface="Verdana" panose="020B0604030504040204" pitchFamily="34" charset="0"/>
              </a:rPr>
              <a:t>The SQLite </a:t>
            </a:r>
            <a:r>
              <a:rPr lang="en-US" sz="1400" dirty="0">
                <a:solidFill>
                  <a:srgbClr val="734559"/>
                </a:solidFill>
                <a:latin typeface="Verdana" panose="020B0604030504040204" pitchFamily="34" charset="0"/>
              </a:rPr>
              <a:t>file format</a:t>
            </a:r>
            <a:r>
              <a:rPr lang="en-US" sz="1400" b="0" i="0" dirty="0">
                <a:solidFill>
                  <a:srgbClr val="000000"/>
                </a:solidFill>
                <a:effectLst/>
                <a:latin typeface="Verdana" panose="020B0604030504040204" pitchFamily="34" charset="0"/>
              </a:rPr>
              <a:t> is stable, cross-platform, and backwards compatible and the developers pledge to keep it that way </a:t>
            </a:r>
            <a:r>
              <a:rPr lang="en-US" sz="1400" dirty="0">
                <a:solidFill>
                  <a:srgbClr val="734559"/>
                </a:solidFill>
                <a:latin typeface="Verdana" panose="020B0604030504040204" pitchFamily="34" charset="0"/>
              </a:rPr>
              <a:t>through the year 2050</a:t>
            </a:r>
            <a:r>
              <a:rPr lang="en-US" sz="1400" b="0" i="0" dirty="0">
                <a:solidFill>
                  <a:srgbClr val="000000"/>
                </a:solidFill>
                <a:effectLst/>
                <a:latin typeface="Verdana" panose="020B0604030504040204" pitchFamily="34" charset="0"/>
              </a:rPr>
              <a:t>. SQLite database files are commonly used as containers to transfer rich content between systems </a:t>
            </a:r>
            <a:r>
              <a:rPr lang="en-US" sz="1400" b="0" i="0" dirty="0">
                <a:solidFill>
                  <a:srgbClr val="734559"/>
                </a:solidFill>
                <a:effectLst/>
                <a:latin typeface="Verdana" panose="020B0604030504040204" pitchFamily="34" charset="0"/>
                <a:hlinkClick r:id="rId2"/>
              </a:rPr>
              <a:t>[1]</a:t>
            </a:r>
            <a:r>
              <a:rPr lang="en-US" sz="1400" b="0" i="0" dirty="0">
                <a:solidFill>
                  <a:srgbClr val="000000"/>
                </a:solidFill>
                <a:effectLst/>
                <a:latin typeface="Verdana" panose="020B0604030504040204" pitchFamily="34" charset="0"/>
              </a:rPr>
              <a:t> </a:t>
            </a:r>
            <a:r>
              <a:rPr lang="en-US" sz="1400" b="0" i="0" dirty="0">
                <a:solidFill>
                  <a:srgbClr val="734559"/>
                </a:solidFill>
                <a:effectLst/>
                <a:latin typeface="Verdana" panose="020B0604030504040204" pitchFamily="34" charset="0"/>
                <a:hlinkClick r:id="rId3"/>
              </a:rPr>
              <a:t>[2]</a:t>
            </a:r>
            <a:r>
              <a:rPr lang="en-US" sz="1400" b="0" i="0" dirty="0">
                <a:solidFill>
                  <a:srgbClr val="000000"/>
                </a:solidFill>
                <a:effectLst/>
                <a:latin typeface="Verdana" panose="020B0604030504040204" pitchFamily="34" charset="0"/>
              </a:rPr>
              <a:t> </a:t>
            </a:r>
            <a:r>
              <a:rPr lang="en-US" sz="1400" b="0" i="0" dirty="0">
                <a:solidFill>
                  <a:srgbClr val="734559"/>
                </a:solidFill>
                <a:effectLst/>
                <a:latin typeface="Verdana" panose="020B0604030504040204" pitchFamily="34" charset="0"/>
                <a:hlinkClick r:id="rId4"/>
              </a:rPr>
              <a:t>[3]</a:t>
            </a:r>
            <a:r>
              <a:rPr lang="en-US" sz="1400" b="0" i="0" dirty="0">
                <a:solidFill>
                  <a:srgbClr val="000000"/>
                </a:solidFill>
                <a:effectLst/>
                <a:latin typeface="Verdana" panose="020B0604030504040204" pitchFamily="34" charset="0"/>
              </a:rPr>
              <a:t> and as a long-term archival format for data </a:t>
            </a:r>
            <a:r>
              <a:rPr lang="en-US" sz="1400" b="0" i="0" dirty="0">
                <a:solidFill>
                  <a:srgbClr val="734559"/>
                </a:solidFill>
                <a:effectLst/>
                <a:latin typeface="Verdana" panose="020B0604030504040204" pitchFamily="34" charset="0"/>
                <a:hlinkClick r:id="rId5"/>
              </a:rPr>
              <a:t>[4]</a:t>
            </a:r>
            <a:r>
              <a:rPr lang="en-US" sz="1400" b="0" i="0" dirty="0">
                <a:solidFill>
                  <a:srgbClr val="000000"/>
                </a:solidFill>
                <a:effectLst/>
                <a:latin typeface="Verdana" panose="020B0604030504040204" pitchFamily="34" charset="0"/>
              </a:rPr>
              <a:t>. There are over 1 trillion SQLite databases in active use</a:t>
            </a:r>
            <a:endParaRPr lang="en-US" sz="2400" dirty="0">
              <a:latin typeface="Angsana New" pitchFamily="18" charset="-34"/>
              <a:cs typeface="Angsana New" pitchFamily="18" charset="-34"/>
            </a:endParaRPr>
          </a:p>
        </p:txBody>
      </p:sp>
    </p:spTree>
  </p:cSld>
  <p:clrMapOvr>
    <a:masterClrMapping/>
  </p:clrMapOvr>
  <p:transition>
    <p:wheel spokes="3"/>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ER-</a:t>
            </a:r>
            <a:r>
              <a:rPr lang="en-US" dirty="0" err="1"/>
              <a:t>digram</a:t>
            </a:r>
            <a:endParaRPr lang="en-US" dirty="0"/>
          </a:p>
        </p:txBody>
      </p:sp>
      <p:pic>
        <p:nvPicPr>
          <p:cNvPr id="10" name="Content Placeholder 9">
            <a:extLst>
              <a:ext uri="{FF2B5EF4-FFF2-40B4-BE49-F238E27FC236}">
                <a16:creationId xmlns:a16="http://schemas.microsoft.com/office/drawing/2014/main" id="{62DA3D8C-6FCE-42FA-B9D1-7C06DB9605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731" y="1050131"/>
            <a:ext cx="6334125" cy="2733675"/>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0"/>
            <a:ext cx="8229600" cy="1143000"/>
          </a:xfrm>
          <a:noFill/>
        </p:spPr>
        <p:txBody>
          <a:bodyPr/>
          <a:lstStyle/>
          <a:p>
            <a:pPr eaLnBrk="1" hangingPunct="1"/>
            <a:r>
              <a:rPr lang="en-US">
                <a:latin typeface="Calibri" pitchFamily="34" charset="0"/>
              </a:rPr>
              <a:t>LOGIN FORM</a:t>
            </a:r>
          </a:p>
        </p:txBody>
      </p:sp>
      <p:pic>
        <p:nvPicPr>
          <p:cNvPr id="4" name="Picture 3"/>
          <p:cNvPicPr/>
          <p:nvPr/>
        </p:nvPicPr>
        <p:blipFill>
          <a:blip r:embed="rId2">
            <a:extLst>
              <a:ext uri="{28A0092B-C50C-407E-A947-70E740481C1C}">
                <a14:useLocalDpi xmlns:a14="http://schemas.microsoft.com/office/drawing/2010/main" val="0"/>
              </a:ext>
            </a:extLst>
          </a:blip>
          <a:srcRect/>
          <a:stretch/>
        </p:blipFill>
        <p:spPr>
          <a:xfrm>
            <a:off x="1143000" y="1752600"/>
            <a:ext cx="6781800" cy="4038600"/>
          </a:xfrm>
          <a:prstGeom prst="rect">
            <a:avLst/>
          </a:prstGeom>
        </p:spPr>
      </p:pic>
    </p:spTree>
  </p:cSld>
  <p:clrMapOvr>
    <a:masterClrMapping/>
  </p:clrMapOvr>
  <p:transition>
    <p:strips dir="l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8600" y="381000"/>
            <a:ext cx="8229600" cy="704850"/>
          </a:xfrm>
          <a:noFill/>
        </p:spPr>
        <p:txBody>
          <a:bodyPr>
            <a:normAutofit fontScale="90000"/>
          </a:bodyPr>
          <a:lstStyle/>
          <a:p>
            <a:pPr eaLnBrk="1" hangingPunct="1"/>
            <a:r>
              <a:rPr lang="en-US" sz="4600" dirty="0">
                <a:latin typeface="Calibri" pitchFamily="34" charset="0"/>
              </a:rPr>
              <a:t> Sign Up</a:t>
            </a:r>
          </a:p>
        </p:txBody>
      </p:sp>
      <p:pic>
        <p:nvPicPr>
          <p:cNvPr id="4" name="Picture 3"/>
          <p:cNvPicPr/>
          <p:nvPr/>
        </p:nvPicPr>
        <p:blipFill>
          <a:blip r:embed="rId2">
            <a:extLst>
              <a:ext uri="{28A0092B-C50C-407E-A947-70E740481C1C}">
                <a14:useLocalDpi xmlns:a14="http://schemas.microsoft.com/office/drawing/2010/main" val="0"/>
              </a:ext>
            </a:extLst>
          </a:blip>
          <a:srcRect/>
          <a:stretch/>
        </p:blipFill>
        <p:spPr bwMode="auto">
          <a:xfrm>
            <a:off x="1371600" y="1752600"/>
            <a:ext cx="6238557" cy="3733800"/>
          </a:xfrm>
          <a:prstGeom prst="rect">
            <a:avLst/>
          </a:prstGeom>
          <a:noFill/>
          <a:ln w="9525">
            <a:noFill/>
            <a:miter lim="800000"/>
            <a:headEnd/>
            <a:tailEnd/>
          </a:ln>
        </p:spPr>
      </p:pic>
    </p:spTree>
  </p:cSld>
  <p:clrMapOvr>
    <a:masterClrMapping/>
  </p:clrMapOvr>
  <p:transition>
    <p:strips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381000"/>
            <a:ext cx="7315200" cy="669925"/>
          </a:xfrm>
          <a:noFill/>
        </p:spPr>
        <p:txBody>
          <a:bodyPr>
            <a:normAutofit fontScale="90000"/>
          </a:bodyPr>
          <a:lstStyle/>
          <a:p>
            <a:pPr eaLnBrk="1" hangingPunct="1"/>
            <a:r>
              <a:rPr lang="en-US" sz="4600" dirty="0">
                <a:latin typeface="Calibri" pitchFamily="34" charset="0"/>
              </a:rPr>
              <a:t> Logged IN</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p:blipFill>
        <p:spPr>
          <a:xfrm>
            <a:off x="1295400" y="2057400"/>
            <a:ext cx="5943600" cy="3352800"/>
          </a:xfrm>
          <a:prstGeom prst="rect">
            <a:avLst/>
          </a:prstGeom>
        </p:spPr>
      </p:pic>
    </p:spTree>
  </p:cSld>
  <p:clrMapOvr>
    <a:masterClrMapping/>
  </p:clrMapOvr>
  <p:transition>
    <p:circl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2400" y="304800"/>
            <a:ext cx="8991600" cy="762000"/>
          </a:xfrm>
          <a:noFill/>
        </p:spPr>
        <p:txBody>
          <a:bodyPr>
            <a:normAutofit fontScale="90000"/>
          </a:bodyPr>
          <a:lstStyle/>
          <a:p>
            <a:pPr eaLnBrk="1" hangingPunct="1"/>
            <a:r>
              <a:rPr lang="en-US" sz="4600" dirty="0">
                <a:latin typeface="Calibri" pitchFamily="34" charset="0"/>
              </a:rPr>
              <a:t>Groups</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p:blipFill>
        <p:spPr>
          <a:xfrm>
            <a:off x="1600200" y="2114520"/>
            <a:ext cx="5943600" cy="3219480"/>
          </a:xfrm>
          <a:prstGeom prst="rect">
            <a:avLst/>
          </a:prstGeom>
        </p:spPr>
      </p:pic>
    </p:spTree>
  </p:cSld>
  <p:clrMapOvr>
    <a:masterClrMapping/>
  </p:clrMapOvr>
  <p:transition>
    <p:diamon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2400" y="381000"/>
            <a:ext cx="8229600" cy="781050"/>
          </a:xfrm>
          <a:noFill/>
        </p:spPr>
        <p:txBody>
          <a:bodyPr>
            <a:normAutofit fontScale="90000"/>
          </a:bodyPr>
          <a:lstStyle/>
          <a:p>
            <a:pPr eaLnBrk="1" hangingPunct="1"/>
            <a:r>
              <a:rPr lang="en-US" sz="4600" dirty="0">
                <a:latin typeface="Calibri" pitchFamily="34" charset="0"/>
              </a:rPr>
              <a:t>Main Page</a:t>
            </a:r>
          </a:p>
        </p:txBody>
      </p:sp>
      <p:pic>
        <p:nvPicPr>
          <p:cNvPr id="3" name="Picture 2"/>
          <p:cNvPicPr/>
          <p:nvPr/>
        </p:nvPicPr>
        <p:blipFill>
          <a:blip r:embed="rId2">
            <a:extLst>
              <a:ext uri="{28A0092B-C50C-407E-A947-70E740481C1C}">
                <a14:useLocalDpi xmlns:a14="http://schemas.microsoft.com/office/drawing/2010/main" val="0"/>
              </a:ext>
            </a:extLst>
          </a:blip>
          <a:srcRect/>
          <a:stretch/>
        </p:blipFill>
        <p:spPr>
          <a:xfrm>
            <a:off x="495300" y="1752600"/>
            <a:ext cx="8153400" cy="4038600"/>
          </a:xfrm>
          <a:prstGeom prst="rect">
            <a:avLst/>
          </a:prstGeom>
        </p:spPr>
      </p:pic>
    </p:spTree>
  </p:cSld>
  <p:clrMapOvr>
    <a:masterClrMapping/>
  </p:clrMapOvr>
  <p:transition>
    <p:plus/>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52400" y="457200"/>
            <a:ext cx="8229600" cy="704850"/>
          </a:xfrm>
          <a:noFill/>
        </p:spPr>
        <p:txBody>
          <a:bodyPr>
            <a:normAutofit fontScale="90000"/>
          </a:bodyPr>
          <a:lstStyle/>
          <a:p>
            <a:pPr eaLnBrk="1" hangingPunct="1"/>
            <a:r>
              <a:rPr lang="en-US" sz="4600" dirty="0">
                <a:latin typeface="Calibri" pitchFamily="34" charset="0"/>
              </a:rPr>
              <a:t>Creating New Group</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p:blipFill>
        <p:spPr>
          <a:xfrm>
            <a:off x="685800" y="2187206"/>
            <a:ext cx="7543800" cy="3245588"/>
          </a:xfrm>
          <a:prstGeom prst="rect">
            <a:avLst/>
          </a:prstGeom>
        </p:spPr>
      </p:pic>
    </p:spTree>
  </p:cSld>
  <p:clrMapOvr>
    <a:masterClrMapping/>
  </p:clrMapOvr>
  <p:transition>
    <p:split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81000" y="381000"/>
            <a:ext cx="5257800" cy="857250"/>
          </a:xfrm>
          <a:noFill/>
        </p:spPr>
        <p:txBody>
          <a:bodyPr/>
          <a:lstStyle/>
          <a:p>
            <a:pPr eaLnBrk="1" hangingPunct="1"/>
            <a:r>
              <a:rPr lang="en-US">
                <a:latin typeface="Calibri" pitchFamily="34" charset="0"/>
              </a:rPr>
              <a:t>DECLARATION</a:t>
            </a:r>
          </a:p>
        </p:txBody>
      </p:sp>
      <p:sp>
        <p:nvSpPr>
          <p:cNvPr id="1028" name="Rectangle 3"/>
          <p:cNvSpPr>
            <a:spLocks noGrp="1" noChangeArrowheads="1"/>
          </p:cNvSpPr>
          <p:nvPr>
            <p:ph sz="half" idx="2"/>
          </p:nvPr>
        </p:nvSpPr>
        <p:spPr>
          <a:xfrm>
            <a:off x="838200" y="1752600"/>
            <a:ext cx="7543800" cy="4800600"/>
          </a:xfrm>
        </p:spPr>
        <p:txBody>
          <a:bodyPr>
            <a:normAutofit/>
          </a:bodyPr>
          <a:lstStyle/>
          <a:p>
            <a:pPr eaLnBrk="1" hangingPunct="1">
              <a:lnSpc>
                <a:spcPct val="150000"/>
              </a:lnSpc>
              <a:spcBef>
                <a:spcPts val="0"/>
              </a:spcBef>
              <a:spcAft>
                <a:spcPts val="1200"/>
              </a:spcAft>
              <a:buFont typeface="Wingdings" pitchFamily="2" charset="2"/>
              <a:buNone/>
            </a:pPr>
            <a:endParaRPr lang="en-US" sz="2400" dirty="0">
              <a:latin typeface="Angsana New" pitchFamily="18" charset="-34"/>
              <a:cs typeface="Angsana New" pitchFamily="18" charset="-34"/>
            </a:endParaRPr>
          </a:p>
          <a:p>
            <a:pPr>
              <a:lnSpc>
                <a:spcPct val="150000"/>
              </a:lnSpc>
              <a:spcBef>
                <a:spcPts val="0"/>
              </a:spcBef>
              <a:spcAft>
                <a:spcPts val="1200"/>
              </a:spcAft>
              <a:buNone/>
            </a:pPr>
            <a:r>
              <a:rPr lang="en-US" sz="2400" dirty="0">
                <a:latin typeface="Angsana New" pitchFamily="18" charset="-34"/>
                <a:cs typeface="Angsana New" pitchFamily="18" charset="-34"/>
              </a:rPr>
              <a:t>	We hereby declare that this project of  “Star Social ” has not been copied from anywhere but designed &amp; developed by us through the help of our college faculties  for which we are very thankful of them.</a:t>
            </a:r>
          </a:p>
          <a:p>
            <a:pPr>
              <a:lnSpc>
                <a:spcPct val="150000"/>
              </a:lnSpc>
              <a:spcBef>
                <a:spcPts val="0"/>
              </a:spcBef>
              <a:spcAft>
                <a:spcPts val="1200"/>
              </a:spcAft>
              <a:buNone/>
            </a:pPr>
            <a:r>
              <a:rPr lang="en-US" sz="2400" dirty="0">
                <a:latin typeface="Angsana New" pitchFamily="18" charset="-34"/>
                <a:cs typeface="Angsana New" pitchFamily="18" charset="-34"/>
              </a:rPr>
              <a:t>Student Name: Sourabh Raikwar</a:t>
            </a:r>
          </a:p>
          <a:p>
            <a:pPr>
              <a:lnSpc>
                <a:spcPct val="150000"/>
              </a:lnSpc>
              <a:spcBef>
                <a:spcPts val="0"/>
              </a:spcBef>
              <a:spcAft>
                <a:spcPts val="1200"/>
              </a:spcAft>
              <a:buNone/>
            </a:pPr>
            <a:r>
              <a:rPr lang="en-US" sz="2400" dirty="0">
                <a:latin typeface="Angsana New" pitchFamily="18" charset="-34"/>
                <a:cs typeface="Angsana New" pitchFamily="18" charset="-34"/>
              </a:rPr>
              <a:t>Enrollment No: 0103EX181095</a:t>
            </a:r>
          </a:p>
        </p:txBody>
      </p:sp>
      <mc:AlternateContent xmlns:mc="http://schemas.openxmlformats.org/markup-compatibility/2006" xmlns:p14="http://schemas.microsoft.com/office/powerpoint/2010/main">
        <mc:Choice Requires="p14">
          <p:contentPart p14:bwMode="auto" r:id="rId2">
            <p14:nvContentPartPr>
              <p14:cNvPr id="1026" name="Ink 4"/>
              <p14:cNvContentPartPr>
                <a14:cpLocks xmlns:a14="http://schemas.microsoft.com/office/drawing/2010/main" noRot="1" noChangeAspect="1" noEditPoints="1" noChangeArrowheads="1" noChangeShapeType="1"/>
              </p14:cNvContentPartPr>
              <p14:nvPr/>
            </p14:nvContentPartPr>
            <p14:xfrm>
              <a:off x="11315700" y="10572750"/>
              <a:ext cx="0" cy="0"/>
            </p14:xfrm>
          </p:contentPart>
        </mc:Choice>
        <mc:Fallback xmlns="">
          <p:pic>
            <p:nvPicPr>
              <p:cNvPr id="1026" name="Ink 4"/>
              <p:cNvPicPr>
                <a:picLocks noRot="1" noChangeAspect="1" noEditPoints="1" noChangeArrowheads="1" noChangeShapeType="1"/>
              </p:cNvPicPr>
              <p:nvPr/>
            </p:nvPicPr>
            <p:blipFill>
              <a:blip r:embed="rId3"/>
              <a:stretch>
                <a:fillRect/>
              </a:stretch>
            </p:blipFill>
            <p:spPr>
              <a:xfrm>
                <a:off x="11315700" y="10572750"/>
                <a:ext cx="0" cy="0"/>
              </a:xfrm>
              <a:prstGeom prst="rect">
                <a:avLst/>
              </a:prstGeom>
            </p:spPr>
          </p:pic>
        </mc:Fallback>
      </mc:AlternateContent>
    </p:spTree>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2400" y="533400"/>
            <a:ext cx="8229600" cy="704850"/>
          </a:xfrm>
          <a:noFill/>
        </p:spPr>
        <p:txBody>
          <a:bodyPr>
            <a:normAutofit fontScale="90000"/>
          </a:bodyPr>
          <a:lstStyle/>
          <a:p>
            <a:pPr eaLnBrk="1" hangingPunct="1"/>
            <a:r>
              <a:rPr lang="en-US" sz="4600" dirty="0">
                <a:latin typeface="Calibri" pitchFamily="34" charset="0"/>
              </a:rPr>
              <a:t>Creating New Post</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p:blipFill>
        <p:spPr>
          <a:xfrm>
            <a:off x="1066800" y="2151292"/>
            <a:ext cx="7315200" cy="3286936"/>
          </a:xfrm>
          <a:prstGeom prst="rect">
            <a:avLst/>
          </a:prstGeom>
        </p:spPr>
      </p:pic>
    </p:spTree>
  </p:cSld>
  <p:clrMapOvr>
    <a:masterClrMapping/>
  </p:clrMapOvr>
  <p:transition>
    <p:spli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a:xfrm>
            <a:off x="304800" y="381000"/>
            <a:ext cx="8229600" cy="476250"/>
          </a:xfrm>
        </p:spPr>
        <p:txBody>
          <a:bodyPr>
            <a:normAutofit fontScale="90000"/>
          </a:bodyPr>
          <a:lstStyle/>
          <a:p>
            <a:r>
              <a:rPr lang="en-US" sz="2800" b="1" dirty="0"/>
              <a:t>Logout </a:t>
            </a:r>
          </a:p>
        </p:txBody>
      </p:sp>
      <p:pic>
        <p:nvPicPr>
          <p:cNvPr id="5" name="Picture 4"/>
          <p:cNvPicPr/>
          <p:nvPr/>
        </p:nvPicPr>
        <p:blipFill>
          <a:blip r:embed="rId2">
            <a:extLst>
              <a:ext uri="{28A0092B-C50C-407E-A947-70E740481C1C}">
                <a14:useLocalDpi xmlns:a14="http://schemas.microsoft.com/office/drawing/2010/main" val="0"/>
              </a:ext>
            </a:extLst>
          </a:blip>
          <a:srcRect/>
          <a:stretch/>
        </p:blipFill>
        <p:spPr>
          <a:xfrm>
            <a:off x="533400" y="2057400"/>
            <a:ext cx="7391400" cy="3429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Users Table</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p:blipFill>
        <p:spPr bwMode="auto">
          <a:xfrm>
            <a:off x="533400" y="1866296"/>
            <a:ext cx="6554788" cy="1101346"/>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u="sng">
                <a:latin typeface="Calibri" pitchFamily="34" charset="0"/>
              </a:rPr>
              <a:t>Limitations</a:t>
            </a:r>
            <a:endParaRPr lang="en-US">
              <a:latin typeface="Calibri" pitchFamily="34" charset="0"/>
            </a:endParaRPr>
          </a:p>
        </p:txBody>
      </p:sp>
      <p:sp>
        <p:nvSpPr>
          <p:cNvPr id="54275" name="Rectangle 3"/>
          <p:cNvSpPr>
            <a:spLocks noGrp="1" noChangeArrowheads="1"/>
          </p:cNvSpPr>
          <p:nvPr>
            <p:ph sz="half" idx="2"/>
          </p:nvPr>
        </p:nvSpPr>
        <p:spPr>
          <a:xfrm>
            <a:off x="533400" y="1981200"/>
            <a:ext cx="8077200" cy="4114800"/>
          </a:xfrm>
        </p:spPr>
        <p:txBody>
          <a:bodyPr/>
          <a:lstStyle/>
          <a:p>
            <a:pPr marL="381000" indent="-381000" eaLnBrk="1" hangingPunct="1">
              <a:lnSpc>
                <a:spcPct val="80000"/>
              </a:lnSpc>
              <a:buFont typeface="Wingdings" pitchFamily="2" charset="2"/>
              <a:buNone/>
            </a:pPr>
            <a:r>
              <a:rPr lang="en-US" sz="2400" dirty="0">
                <a:latin typeface="Constantia" pitchFamily="18" charset="0"/>
              </a:rPr>
              <a:t>1.</a:t>
            </a:r>
            <a:r>
              <a:rPr lang="en-IN" sz="1400" b="0" i="0" dirty="0">
                <a:solidFill>
                  <a:srgbClr val="202124"/>
                </a:solidFill>
                <a:effectLst/>
                <a:latin typeface="arial" panose="020B0604020202020204" pitchFamily="34" charset="0"/>
              </a:rPr>
              <a:t> </a:t>
            </a:r>
            <a:r>
              <a:rPr lang="en-IN" sz="2400" b="0" i="0" dirty="0">
                <a:solidFill>
                  <a:srgbClr val="202124"/>
                </a:solidFill>
                <a:effectLst/>
                <a:latin typeface="arial" panose="020B0604020202020204" pitchFamily="34" charset="0"/>
              </a:rPr>
              <a:t>Decreases Face-to-Face Communication Skills</a:t>
            </a:r>
            <a:r>
              <a:rPr lang="en-US" sz="2400" dirty="0">
                <a:latin typeface="Constantia" pitchFamily="18" charset="0"/>
              </a:rPr>
              <a:t>.</a:t>
            </a:r>
          </a:p>
          <a:p>
            <a:pPr marL="381000" indent="-381000" eaLnBrk="1" hangingPunct="1">
              <a:lnSpc>
                <a:spcPct val="80000"/>
              </a:lnSpc>
              <a:buFont typeface="Wingdings" pitchFamily="2" charset="2"/>
              <a:buNone/>
            </a:pPr>
            <a:endParaRPr lang="en-US" sz="2400" dirty="0">
              <a:latin typeface="Constantia" pitchFamily="18" charset="0"/>
            </a:endParaRPr>
          </a:p>
          <a:p>
            <a:pPr marL="381000" indent="-381000" eaLnBrk="1" hangingPunct="1">
              <a:lnSpc>
                <a:spcPct val="80000"/>
              </a:lnSpc>
              <a:buFont typeface="Wingdings" pitchFamily="2" charset="2"/>
              <a:buNone/>
            </a:pPr>
            <a:r>
              <a:rPr lang="en-US" sz="2400" dirty="0">
                <a:latin typeface="Constantia" pitchFamily="18" charset="0"/>
              </a:rPr>
              <a:t>2.</a:t>
            </a:r>
            <a:r>
              <a:rPr lang="en-US" sz="1400" b="0" i="0" dirty="0">
                <a:solidFill>
                  <a:srgbClr val="202124"/>
                </a:solidFill>
                <a:effectLst/>
                <a:latin typeface="arial" panose="020B0604020202020204" pitchFamily="34" charset="0"/>
              </a:rPr>
              <a:t> </a:t>
            </a:r>
            <a:r>
              <a:rPr lang="en-US" sz="2400" b="0" i="0" dirty="0">
                <a:solidFill>
                  <a:srgbClr val="202124"/>
                </a:solidFill>
                <a:effectLst/>
                <a:latin typeface="arial" panose="020B0604020202020204" pitchFamily="34" charset="0"/>
              </a:rPr>
              <a:t>Causes Face-to-Face Interactions to Feel Disconnected</a:t>
            </a:r>
            <a:r>
              <a:rPr lang="en-US" sz="2400" dirty="0">
                <a:latin typeface="Constantia" pitchFamily="18" charset="0"/>
              </a:rPr>
              <a:t>.</a:t>
            </a:r>
          </a:p>
          <a:p>
            <a:pPr marL="381000" indent="-381000" eaLnBrk="1" hangingPunct="1">
              <a:lnSpc>
                <a:spcPct val="80000"/>
              </a:lnSpc>
              <a:buFont typeface="Wingdings" pitchFamily="2" charset="2"/>
              <a:buNone/>
            </a:pPr>
            <a:r>
              <a:rPr lang="en-US" sz="2400" dirty="0">
                <a:latin typeface="Constantia" pitchFamily="18" charset="0"/>
              </a:rPr>
              <a:t> </a:t>
            </a:r>
          </a:p>
          <a:p>
            <a:pPr marL="381000" indent="-381000">
              <a:lnSpc>
                <a:spcPct val="80000"/>
              </a:lnSpc>
              <a:buNone/>
            </a:pPr>
            <a:r>
              <a:rPr lang="en-US" sz="2400" dirty="0">
                <a:latin typeface="Constantia" pitchFamily="18" charset="0"/>
              </a:rPr>
              <a:t>3.</a:t>
            </a:r>
            <a:r>
              <a:rPr lang="en-IN" sz="1400" b="1" i="0" dirty="0">
                <a:solidFill>
                  <a:srgbClr val="2F172D"/>
                </a:solidFill>
                <a:effectLst/>
                <a:latin typeface="ff-meta-serif-web-pro"/>
              </a:rPr>
              <a:t> </a:t>
            </a:r>
            <a:r>
              <a:rPr lang="en-IN" sz="2400" i="0" dirty="0">
                <a:solidFill>
                  <a:srgbClr val="2F172D"/>
                </a:solidFill>
                <a:effectLst/>
                <a:latin typeface="ff-meta-serif-web-pro"/>
              </a:rPr>
              <a:t>Diminishes Understanding and Thoughtfulness</a:t>
            </a:r>
          </a:p>
          <a:p>
            <a:pPr marL="381000" indent="-381000" eaLnBrk="1" hangingPunct="1">
              <a:lnSpc>
                <a:spcPct val="80000"/>
              </a:lnSpc>
              <a:buFont typeface="Wingdings" pitchFamily="2" charset="2"/>
              <a:buNone/>
            </a:pPr>
            <a:endParaRPr lang="en-US" sz="2400" dirty="0">
              <a:latin typeface="Constantia" pitchFamily="18" charset="0"/>
            </a:endParaRPr>
          </a:p>
        </p:txBody>
      </p:sp>
    </p:spTree>
  </p:cSld>
  <p:clrMapOvr>
    <a:masterClrMapping/>
  </p:clrMapOvr>
  <p:transition>
    <p:push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04800" y="228600"/>
            <a:ext cx="8839200" cy="1431925"/>
          </a:xfrm>
        </p:spPr>
        <p:txBody>
          <a:bodyPr>
            <a:normAutofit fontScale="90000"/>
          </a:bodyPr>
          <a:lstStyle/>
          <a:p>
            <a:pPr eaLnBrk="1" fontAlgn="auto" hangingPunct="1">
              <a:spcAft>
                <a:spcPts val="0"/>
              </a:spcAft>
              <a:defRPr/>
            </a:pPr>
            <a:r>
              <a:rPr lang="en-US" sz="4800" dirty="0">
                <a:latin typeface="+mj-lt"/>
              </a:rPr>
              <a:t>    FUTURE ENHANCEMENT</a:t>
            </a:r>
            <a:br>
              <a:rPr lang="en-US" sz="4800" dirty="0">
                <a:latin typeface="+mj-lt"/>
              </a:rPr>
            </a:br>
            <a:endParaRPr lang="en-US" sz="4800" dirty="0">
              <a:latin typeface="+mj-lt"/>
            </a:endParaRPr>
          </a:p>
        </p:txBody>
      </p:sp>
      <p:sp>
        <p:nvSpPr>
          <p:cNvPr id="27651" name="Rectangle 3"/>
          <p:cNvSpPr>
            <a:spLocks noGrp="1" noChangeArrowheads="1"/>
          </p:cNvSpPr>
          <p:nvPr>
            <p:ph type="body" sz="half" idx="1"/>
          </p:nvPr>
        </p:nvSpPr>
        <p:spPr>
          <a:xfrm>
            <a:off x="1066800" y="1981200"/>
            <a:ext cx="7772400" cy="4114800"/>
          </a:xfrm>
          <a:noFill/>
        </p:spPr>
        <p:txBody>
          <a:bodyPr/>
          <a:lstStyle/>
          <a:p>
            <a:pPr marL="0" indent="0" eaLnBrk="1" hangingPunct="1">
              <a:buNone/>
            </a:pPr>
            <a:r>
              <a:rPr lang="en-US" sz="2800" b="0" i="0" dirty="0">
                <a:solidFill>
                  <a:srgbClr val="222222"/>
                </a:solidFill>
                <a:effectLst/>
                <a:latin typeface="Lora"/>
              </a:rPr>
              <a:t>The scope of social networking is widening, and today it offers a strong support to the companies in providing the much desired touch of concern. Future of social media networking brings exciting promises as expected from the experience of limited users from a few companies in the top bracket.</a:t>
            </a:r>
            <a:endParaRPr lang="en-US" sz="2800" dirty="0">
              <a:latin typeface="Angsana New" pitchFamily="18" charset="-34"/>
              <a:cs typeface="Angsana New" pitchFamily="18" charset="-34"/>
            </a:endParaRPr>
          </a:p>
          <a:p>
            <a:pPr eaLnBrk="1" hangingPunct="1"/>
            <a:endParaRPr lang="en-US" sz="2800" dirty="0">
              <a:latin typeface="Constantia" pitchFamily="18" charset="0"/>
            </a:endParaRPr>
          </a:p>
        </p:txBody>
      </p:sp>
    </p:spTree>
  </p:cSld>
  <p:clrMapOvr>
    <a:masterClrMapping/>
  </p:clrMapOvr>
  <p:transition>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57200"/>
            <a:ext cx="8229600" cy="1143000"/>
          </a:xfrm>
        </p:spPr>
        <p:txBody>
          <a:bodyPr/>
          <a:lstStyle/>
          <a:p>
            <a:pPr eaLnBrk="1" hangingPunct="1"/>
            <a:r>
              <a:rPr lang="en-US" dirty="0">
                <a:latin typeface="Calibri" pitchFamily="34" charset="0"/>
              </a:rPr>
              <a:t>Conclusion</a:t>
            </a:r>
          </a:p>
        </p:txBody>
      </p:sp>
      <p:sp>
        <p:nvSpPr>
          <p:cNvPr id="28675" name="Rectangle 3"/>
          <p:cNvSpPr>
            <a:spLocks noGrp="1" noChangeArrowheads="1"/>
          </p:cNvSpPr>
          <p:nvPr>
            <p:ph sz="half" idx="2"/>
          </p:nvPr>
        </p:nvSpPr>
        <p:spPr>
          <a:xfrm>
            <a:off x="228600" y="1295400"/>
            <a:ext cx="8458200" cy="4724400"/>
          </a:xfrm>
        </p:spPr>
        <p:txBody>
          <a:bodyPr>
            <a:normAutofit/>
          </a:bodyPr>
          <a:lstStyle/>
          <a:p>
            <a:pPr eaLnBrk="1" hangingPunct="1">
              <a:lnSpc>
                <a:spcPct val="90000"/>
              </a:lnSpc>
              <a:buFont typeface="Wingdings" pitchFamily="2" charset="2"/>
              <a:buNone/>
            </a:pPr>
            <a:r>
              <a:rPr lang="en-US" sz="2400" dirty="0">
                <a:latin typeface="Constantia" pitchFamily="18" charset="0"/>
              </a:rPr>
              <a:t>	          </a:t>
            </a:r>
          </a:p>
          <a:p>
            <a:pPr eaLnBrk="1" hangingPunct="1">
              <a:lnSpc>
                <a:spcPct val="150000"/>
              </a:lnSpc>
              <a:buFont typeface="Wingdings" pitchFamily="2" charset="2"/>
              <a:buNone/>
            </a:pPr>
            <a:r>
              <a:rPr lang="en-US" sz="2400" dirty="0">
                <a:latin typeface="Constantia" pitchFamily="18" charset="0"/>
              </a:rPr>
              <a:t>	</a:t>
            </a:r>
            <a:r>
              <a:rPr lang="en-US" sz="2800" b="0" i="0" dirty="0">
                <a:solidFill>
                  <a:srgbClr val="202124"/>
                </a:solidFill>
                <a:effectLst/>
                <a:latin typeface="arial" panose="020B0604020202020204" pitchFamily="34" charset="0"/>
              </a:rPr>
              <a:t>As </a:t>
            </a:r>
            <a:r>
              <a:rPr lang="en-US" sz="2800" b="1" i="0" dirty="0">
                <a:solidFill>
                  <a:srgbClr val="202124"/>
                </a:solidFill>
                <a:effectLst/>
                <a:latin typeface="arial" panose="020B0604020202020204" pitchFamily="34" charset="0"/>
              </a:rPr>
              <a:t>social media</a:t>
            </a:r>
            <a:r>
              <a:rPr lang="en-US" sz="2800" b="0" i="0" dirty="0">
                <a:solidFill>
                  <a:srgbClr val="202124"/>
                </a:solidFill>
                <a:effectLst/>
                <a:latin typeface="arial" panose="020B0604020202020204" pitchFamily="34" charset="0"/>
              </a:rPr>
              <a:t> is too convenient for people, almost most of them don't even have to 'speak out' to communicate with people. No longer, people will lost their communication skills. The more serious problem is many people </a:t>
            </a:r>
            <a:r>
              <a:rPr lang="en-US" sz="2800" b="0" i="0" dirty="0" err="1">
                <a:solidFill>
                  <a:srgbClr val="202124"/>
                </a:solidFill>
                <a:effectLst/>
                <a:latin typeface="arial" panose="020B0604020202020204" pitchFamily="34" charset="0"/>
              </a:rPr>
              <a:t>utilised</a:t>
            </a:r>
            <a:r>
              <a:rPr lang="en-US" sz="2800" b="0" i="0" dirty="0">
                <a:solidFill>
                  <a:srgbClr val="202124"/>
                </a:solidFill>
                <a:effectLst/>
                <a:latin typeface="arial" panose="020B0604020202020204" pitchFamily="34" charset="0"/>
              </a:rPr>
              <a:t> the power of </a:t>
            </a:r>
            <a:r>
              <a:rPr lang="en-US" sz="2800" b="1" i="0" dirty="0">
                <a:solidFill>
                  <a:srgbClr val="202124"/>
                </a:solidFill>
                <a:effectLst/>
                <a:latin typeface="arial" panose="020B0604020202020204" pitchFamily="34" charset="0"/>
              </a:rPr>
              <a:t>social media</a:t>
            </a:r>
            <a:r>
              <a:rPr lang="en-US" sz="2800" b="0" i="0" dirty="0">
                <a:solidFill>
                  <a:srgbClr val="202124"/>
                </a:solidFill>
                <a:effectLst/>
                <a:latin typeface="arial" panose="020B0604020202020204" pitchFamily="34" charset="0"/>
              </a:rPr>
              <a:t> and used it to bully someone</a:t>
            </a:r>
            <a:endParaRPr lang="en-US" sz="2800" dirty="0">
              <a:latin typeface="Angsana New" pitchFamily="18" charset="-34"/>
              <a:cs typeface="Angsana New" pitchFamily="18" charset="-34"/>
            </a:endParaRPr>
          </a:p>
        </p:txBody>
      </p:sp>
    </p:spTree>
  </p:cSld>
  <p:clrMapOvr>
    <a:masterClrMapping/>
  </p:clrMapOvr>
  <p:transition>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8600" y="304800"/>
            <a:ext cx="8686800" cy="1431925"/>
          </a:xfrm>
          <a:noFill/>
        </p:spPr>
        <p:txBody>
          <a:bodyPr/>
          <a:lstStyle/>
          <a:p>
            <a:pPr eaLnBrk="1" hangingPunct="1"/>
            <a:r>
              <a:rPr lang="en-US">
                <a:latin typeface="Calibri" pitchFamily="34" charset="0"/>
              </a:rPr>
              <a:t>     END OF PRESENTATION </a:t>
            </a:r>
          </a:p>
        </p:txBody>
      </p:sp>
      <p:sp>
        <p:nvSpPr>
          <p:cNvPr id="29699" name="Rectangle 3"/>
          <p:cNvSpPr>
            <a:spLocks noGrp="1" noChangeArrowheads="1"/>
          </p:cNvSpPr>
          <p:nvPr>
            <p:ph sz="half" idx="2"/>
          </p:nvPr>
        </p:nvSpPr>
        <p:spPr>
          <a:xfrm>
            <a:off x="3886200" y="3581400"/>
            <a:ext cx="3810000" cy="1981200"/>
          </a:xfrm>
        </p:spPr>
        <p:txBody>
          <a:bodyPr>
            <a:normAutofit fontScale="62500" lnSpcReduction="20000"/>
          </a:bodyPr>
          <a:lstStyle/>
          <a:p>
            <a:pPr eaLnBrk="1" hangingPunct="1">
              <a:buFont typeface="Wingdings 2" pitchFamily="18" charset="2"/>
              <a:buNone/>
            </a:pPr>
            <a:r>
              <a:rPr lang="en-US">
                <a:latin typeface="Constantia" pitchFamily="18" charset="0"/>
              </a:rPr>
              <a:t>       </a:t>
            </a:r>
          </a:p>
          <a:p>
            <a:pPr eaLnBrk="1" hangingPunct="1">
              <a:buFont typeface="Wingdings 2" pitchFamily="18" charset="2"/>
              <a:buNone/>
            </a:pPr>
            <a:r>
              <a:rPr lang="en-US">
                <a:latin typeface="Constantia" pitchFamily="18" charset="0"/>
              </a:rPr>
              <a:t>        </a:t>
            </a:r>
          </a:p>
          <a:p>
            <a:pPr eaLnBrk="1" hangingPunct="1">
              <a:buFont typeface="Wingdings" pitchFamily="2" charset="2"/>
              <a:buNone/>
            </a:pPr>
            <a:r>
              <a:rPr lang="en-US">
                <a:latin typeface="Constantia" pitchFamily="18" charset="0"/>
              </a:rPr>
              <a:t>                                                                            </a:t>
            </a:r>
          </a:p>
          <a:p>
            <a:pPr eaLnBrk="1" hangingPunct="1">
              <a:buFont typeface="Wingdings" pitchFamily="2" charset="2"/>
              <a:buNone/>
            </a:pPr>
            <a:r>
              <a:rPr lang="en-US">
                <a:latin typeface="Constantia" pitchFamily="18" charset="0"/>
              </a:rPr>
              <a:t>			</a:t>
            </a:r>
          </a:p>
          <a:p>
            <a:pPr eaLnBrk="1" hangingPunct="1">
              <a:buFont typeface="Wingdings" pitchFamily="2" charset="2"/>
              <a:buNone/>
            </a:pPr>
            <a:endParaRPr lang="en-US">
              <a:latin typeface="Constantia" pitchFamily="18" charset="0"/>
            </a:endParaRPr>
          </a:p>
          <a:p>
            <a:pPr eaLnBrk="1" hangingPunct="1">
              <a:buFont typeface="Wingdings" pitchFamily="2" charset="2"/>
              <a:buNone/>
            </a:pPr>
            <a:r>
              <a:rPr lang="en-US">
                <a:latin typeface="Constantia" pitchFamily="18" charset="0"/>
              </a:rPr>
              <a:t>                                      </a:t>
            </a:r>
          </a:p>
          <a:p>
            <a:pPr eaLnBrk="1" hangingPunct="1">
              <a:buFont typeface="Wingdings" pitchFamily="2" charset="2"/>
              <a:buNone/>
            </a:pPr>
            <a:r>
              <a:rPr lang="en-US">
                <a:latin typeface="Constantia" pitchFamily="18" charset="0"/>
              </a:rPr>
              <a:t>                                                  </a:t>
            </a:r>
          </a:p>
        </p:txBody>
      </p:sp>
      <p:sp>
        <p:nvSpPr>
          <p:cNvPr id="6" name="Rectangle 5"/>
          <p:cNvSpPr/>
          <p:nvPr/>
        </p:nvSpPr>
        <p:spPr>
          <a:xfrm>
            <a:off x="3120608" y="4953000"/>
            <a:ext cx="6023392" cy="923330"/>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54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Constantia" pitchFamily="18" charset="0"/>
              </a:rPr>
              <a:t>         </a:t>
            </a:r>
            <a:r>
              <a:rPr lang="en-US" sz="540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glow rad="139700">
                    <a:schemeClr val="accent6">
                      <a:satMod val="175000"/>
                      <a:alpha val="40000"/>
                    </a:schemeClr>
                  </a:glow>
                  <a:outerShdw blurRad="55000" dist="50800" dir="5400000" algn="tl">
                    <a:srgbClr val="000000">
                      <a:alpha val="33000"/>
                    </a:srgbClr>
                  </a:outerShdw>
                </a:effectLst>
                <a:latin typeface="Constantia" pitchFamily="18" charset="0"/>
              </a:rPr>
              <a:t>THANK YOU</a:t>
            </a:r>
            <a:endParaRPr lang="en-US" sz="540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139700">
                  <a:schemeClr val="accent6">
                    <a:satMod val="175000"/>
                    <a:alpha val="40000"/>
                  </a:schemeClr>
                </a:glow>
                <a:outerShdw blurRad="55000" dist="50800" dir="5400000" algn="tl">
                  <a:srgbClr val="000000">
                    <a:alpha val="33000"/>
                  </a:srgbClr>
                </a:outerShdw>
              </a:effectLst>
            </a:endParaRPr>
          </a:p>
        </p:txBody>
      </p:sp>
      <p:pic>
        <p:nvPicPr>
          <p:cNvPr id="7" name="Picture 6"/>
          <p:cNvPicPr/>
          <p:nvPr/>
        </p:nvPicPr>
        <p:blipFill>
          <a:blip r:embed="rId2">
            <a:extLst>
              <a:ext uri="{28A0092B-C50C-407E-A947-70E740481C1C}">
                <a14:useLocalDpi xmlns:a14="http://schemas.microsoft.com/office/drawing/2010/main" val="0"/>
              </a:ext>
            </a:extLst>
          </a:blip>
          <a:srcRect/>
          <a:stretch/>
        </p:blipFill>
        <p:spPr>
          <a:xfrm>
            <a:off x="904222" y="1676400"/>
            <a:ext cx="7259356" cy="3352800"/>
          </a:xfrm>
          <a:prstGeom prst="rect">
            <a:avLst/>
          </a:prstGeom>
        </p:spPr>
      </p:pic>
    </p:spTree>
  </p:cSld>
  <p:clrMapOvr>
    <a:masterClrMapping/>
  </p:clrMapOvr>
  <p:transition>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p:cNvSpPr>
          <p:nvPr>
            <p:ph type="title"/>
          </p:nvPr>
        </p:nvSpPr>
        <p:spPr>
          <a:xfrm>
            <a:off x="228600" y="381000"/>
            <a:ext cx="2819400" cy="838200"/>
          </a:xfrm>
        </p:spPr>
        <p:txBody>
          <a:bodyPr/>
          <a:lstStyle/>
          <a:p>
            <a:r>
              <a:rPr lang="en-US"/>
              <a:t>INDEX</a:t>
            </a:r>
          </a:p>
        </p:txBody>
      </p:sp>
      <p:sp>
        <p:nvSpPr>
          <p:cNvPr id="6147" name="Rectangle 3"/>
          <p:cNvSpPr>
            <a:spLocks noGrp="1" noChangeArrowheads="1"/>
          </p:cNvSpPr>
          <p:nvPr>
            <p:ph type="body" sz="half" idx="1"/>
          </p:nvPr>
        </p:nvSpPr>
        <p:spPr>
          <a:xfrm>
            <a:off x="914400" y="1600200"/>
            <a:ext cx="4876800" cy="5486400"/>
          </a:xfrm>
          <a:noFill/>
        </p:spPr>
        <p:txBody>
          <a:bodyPr>
            <a:normAutofit fontScale="92500" lnSpcReduction="20000"/>
          </a:bodyPr>
          <a:lstStyle/>
          <a:p>
            <a:pPr eaLnBrk="1" hangingPunct="1"/>
            <a:r>
              <a:rPr lang="en-US" sz="2200" dirty="0">
                <a:latin typeface="Angsana New" pitchFamily="18" charset="-34"/>
                <a:cs typeface="Angsana New" pitchFamily="18" charset="-34"/>
              </a:rPr>
              <a:t>Introduction of Organization</a:t>
            </a:r>
          </a:p>
          <a:p>
            <a:pPr eaLnBrk="1" hangingPunct="1"/>
            <a:r>
              <a:rPr lang="en-US" sz="2200" dirty="0">
                <a:latin typeface="Angsana New" pitchFamily="18" charset="-34"/>
                <a:cs typeface="Angsana New" pitchFamily="18" charset="-34"/>
              </a:rPr>
              <a:t>History</a:t>
            </a:r>
          </a:p>
          <a:p>
            <a:pPr eaLnBrk="1" hangingPunct="1"/>
            <a:r>
              <a:rPr lang="en-US" sz="2200" dirty="0">
                <a:latin typeface="Angsana New" pitchFamily="18" charset="-34"/>
                <a:cs typeface="Angsana New" pitchFamily="18" charset="-34"/>
              </a:rPr>
              <a:t>In Present system</a:t>
            </a:r>
          </a:p>
          <a:p>
            <a:pPr eaLnBrk="1" hangingPunct="1"/>
            <a:r>
              <a:rPr lang="en-US" sz="2200" dirty="0">
                <a:latin typeface="Angsana New" pitchFamily="18" charset="-34"/>
                <a:cs typeface="Angsana New" pitchFamily="18" charset="-34"/>
              </a:rPr>
              <a:t>My system</a:t>
            </a:r>
          </a:p>
          <a:p>
            <a:pPr eaLnBrk="1" hangingPunct="1"/>
            <a:r>
              <a:rPr lang="en-US" sz="2200" dirty="0">
                <a:latin typeface="Angsana New" pitchFamily="18" charset="-34"/>
                <a:cs typeface="Angsana New" pitchFamily="18" charset="-34"/>
              </a:rPr>
              <a:t>Introduction  of the Project</a:t>
            </a:r>
          </a:p>
          <a:p>
            <a:pPr eaLnBrk="1" hangingPunct="1"/>
            <a:r>
              <a:rPr lang="en-US" sz="2200" dirty="0">
                <a:latin typeface="Angsana New" pitchFamily="18" charset="-34"/>
                <a:cs typeface="Angsana New" pitchFamily="18" charset="-34"/>
              </a:rPr>
              <a:t>Objective</a:t>
            </a:r>
          </a:p>
          <a:p>
            <a:pPr eaLnBrk="1" hangingPunct="1"/>
            <a:r>
              <a:rPr lang="en-US" sz="2200" dirty="0">
                <a:latin typeface="Angsana New" pitchFamily="18" charset="-34"/>
                <a:cs typeface="Angsana New" pitchFamily="18" charset="-34"/>
              </a:rPr>
              <a:t>Requirement</a:t>
            </a:r>
          </a:p>
          <a:p>
            <a:pPr eaLnBrk="1" hangingPunct="1"/>
            <a:r>
              <a:rPr lang="en-US" sz="2200" dirty="0">
                <a:latin typeface="Angsana New" pitchFamily="18" charset="-34"/>
                <a:cs typeface="Angsana New" pitchFamily="18" charset="-34"/>
              </a:rPr>
              <a:t>Netbeans IDE 8.2</a:t>
            </a:r>
          </a:p>
          <a:p>
            <a:pPr eaLnBrk="1" hangingPunct="1"/>
            <a:r>
              <a:rPr lang="en-US" sz="2200" dirty="0">
                <a:latin typeface="Angsana New" pitchFamily="18" charset="-34"/>
                <a:cs typeface="Angsana New" pitchFamily="18" charset="-34"/>
              </a:rPr>
              <a:t>My </a:t>
            </a:r>
            <a:r>
              <a:rPr lang="en-US" sz="2200" dirty="0" err="1">
                <a:latin typeface="Angsana New" pitchFamily="18" charset="-34"/>
                <a:cs typeface="Angsana New" pitchFamily="18" charset="-34"/>
              </a:rPr>
              <a:t>Sql</a:t>
            </a:r>
            <a:endParaRPr lang="en-US" sz="2200" dirty="0">
              <a:latin typeface="Angsana New" pitchFamily="18" charset="-34"/>
              <a:cs typeface="Angsana New" pitchFamily="18" charset="-34"/>
            </a:endParaRPr>
          </a:p>
          <a:p>
            <a:pPr eaLnBrk="1" hangingPunct="1"/>
            <a:r>
              <a:rPr lang="en-US" sz="2200" dirty="0">
                <a:latin typeface="Angsana New" pitchFamily="18" charset="-34"/>
                <a:cs typeface="Angsana New" pitchFamily="18" charset="-34"/>
              </a:rPr>
              <a:t>Forms</a:t>
            </a:r>
          </a:p>
          <a:p>
            <a:pPr eaLnBrk="1" hangingPunct="1"/>
            <a:r>
              <a:rPr lang="en-US" sz="2200" dirty="0">
                <a:latin typeface="Angsana New" pitchFamily="18" charset="-34"/>
                <a:cs typeface="Angsana New" pitchFamily="18" charset="-34"/>
              </a:rPr>
              <a:t>Report </a:t>
            </a:r>
          </a:p>
          <a:p>
            <a:pPr eaLnBrk="1" hangingPunct="1"/>
            <a:r>
              <a:rPr lang="en-US" sz="2200" dirty="0">
                <a:latin typeface="Angsana New" pitchFamily="18" charset="-34"/>
                <a:cs typeface="Angsana New" pitchFamily="18" charset="-34"/>
              </a:rPr>
              <a:t>Limitations</a:t>
            </a:r>
          </a:p>
          <a:p>
            <a:pPr eaLnBrk="1" hangingPunct="1"/>
            <a:r>
              <a:rPr lang="en-US" sz="2200" dirty="0">
                <a:latin typeface="Angsana New" pitchFamily="18" charset="-34"/>
                <a:cs typeface="Angsana New" pitchFamily="18" charset="-34"/>
              </a:rPr>
              <a:t>Future Enhancement</a:t>
            </a:r>
          </a:p>
          <a:p>
            <a:pPr eaLnBrk="1" hangingPunct="1"/>
            <a:r>
              <a:rPr lang="en-US" sz="2200" dirty="0">
                <a:latin typeface="Angsana New" pitchFamily="18" charset="-34"/>
                <a:cs typeface="Angsana New" pitchFamily="18" charset="-34"/>
              </a:rPr>
              <a:t>Conclusion</a:t>
            </a:r>
          </a:p>
          <a:p>
            <a:pPr eaLnBrk="1" hangingPunct="1">
              <a:buFont typeface="Wingdings" pitchFamily="2" charset="2"/>
              <a:buNone/>
            </a:pPr>
            <a:endParaRPr lang="en-US" sz="2000" b="1" dirty="0">
              <a:latin typeface="Constantia" pitchFamily="18" charset="0"/>
            </a:endParaRP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a:normAutofit fontScale="90000"/>
          </a:bodyPr>
          <a:lstStyle/>
          <a:p>
            <a:r>
              <a:rPr lang="en-US" sz="4200" dirty="0">
                <a:latin typeface="Constantia" pitchFamily="18" charset="0"/>
              </a:rPr>
              <a:t>Introduction of Organization</a:t>
            </a:r>
            <a:br>
              <a:rPr lang="en-US" sz="4200" dirty="0">
                <a:latin typeface="Constantia" pitchFamily="18" charset="0"/>
              </a:rPr>
            </a:br>
            <a:endParaRPr lang="en-US" sz="4200" dirty="0">
              <a:latin typeface="Constantia" pitchFamily="18" charset="0"/>
            </a:endParaRPr>
          </a:p>
        </p:txBody>
      </p:sp>
      <p:sp>
        <p:nvSpPr>
          <p:cNvPr id="45061" name="Rectangle 5"/>
          <p:cNvSpPr>
            <a:spLocks noGrp="1"/>
          </p:cNvSpPr>
          <p:nvPr>
            <p:ph type="body" sz="half" idx="1"/>
          </p:nvPr>
        </p:nvSpPr>
        <p:spPr>
          <a:xfrm>
            <a:off x="457200" y="1676400"/>
            <a:ext cx="8382000" cy="3886200"/>
          </a:xfrm>
        </p:spPr>
        <p:txBody>
          <a:bodyPr>
            <a:normAutofit/>
          </a:bodyPr>
          <a:lstStyle/>
          <a:p>
            <a:pPr fontAlgn="t">
              <a:lnSpc>
                <a:spcPct val="150000"/>
              </a:lnSpc>
            </a:pPr>
            <a:r>
              <a:rPr lang="en-US" sz="2400" dirty="0">
                <a:latin typeface="Angsana New" pitchFamily="18" charset="-34"/>
                <a:cs typeface="Angsana New" pitchFamily="18" charset="-34"/>
              </a:rPr>
              <a:t>      </a:t>
            </a:r>
            <a:r>
              <a:rPr lang="en-US" b="0" i="0" dirty="0">
                <a:solidFill>
                  <a:srgbClr val="000000"/>
                </a:solidFill>
                <a:effectLst/>
                <a:latin typeface="Open Sans"/>
              </a:rPr>
              <a:t>When used properly, social media can be a valuable addition to a department's communications strategy. Because many employees have expressed an interest in developing and maintaining a social media presence in personal and professional capacities, the Office of University Communications and Marketing has crafted the following introduction to social media. Please read this overview prior to developing your social media presence.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8600" y="228600"/>
            <a:ext cx="3962400" cy="1143000"/>
          </a:xfrm>
        </p:spPr>
        <p:txBody>
          <a:bodyPr/>
          <a:lstStyle/>
          <a:p>
            <a:pPr eaLnBrk="1" hangingPunct="1"/>
            <a:r>
              <a:rPr lang="en-US">
                <a:latin typeface="Calibri" pitchFamily="34" charset="0"/>
              </a:rPr>
              <a:t>HISTORY</a:t>
            </a:r>
          </a:p>
        </p:txBody>
      </p:sp>
      <p:sp>
        <p:nvSpPr>
          <p:cNvPr id="7171" name="Rectangle 3"/>
          <p:cNvSpPr>
            <a:spLocks noGrp="1" noChangeArrowheads="1"/>
          </p:cNvSpPr>
          <p:nvPr>
            <p:ph sz="half" idx="2"/>
          </p:nvPr>
        </p:nvSpPr>
        <p:spPr>
          <a:xfrm>
            <a:off x="381000" y="1066800"/>
            <a:ext cx="8458200" cy="3886200"/>
          </a:xfrm>
        </p:spPr>
        <p:txBody>
          <a:bodyPr>
            <a:normAutofit/>
          </a:bodyPr>
          <a:lstStyle/>
          <a:p>
            <a:pPr eaLnBrk="1" hangingPunct="1">
              <a:lnSpc>
                <a:spcPct val="90000"/>
              </a:lnSpc>
              <a:buFont typeface="Wingdings" pitchFamily="2" charset="2"/>
              <a:buNone/>
            </a:pPr>
            <a:r>
              <a:rPr lang="en-US" sz="2800" dirty="0">
                <a:latin typeface="Constantia" pitchFamily="18" charset="0"/>
              </a:rPr>
              <a:t>	</a:t>
            </a:r>
          </a:p>
          <a:p>
            <a:pPr eaLnBrk="1" hangingPunct="1">
              <a:lnSpc>
                <a:spcPct val="150000"/>
              </a:lnSpc>
              <a:buFont typeface="Wingdings" pitchFamily="2" charset="2"/>
              <a:buNone/>
            </a:pPr>
            <a:r>
              <a:rPr lang="en-US" sz="2800" dirty="0">
                <a:latin typeface="Constantia" pitchFamily="18" charset="0"/>
              </a:rPr>
              <a:t>	</a:t>
            </a:r>
            <a:r>
              <a:rPr lang="en-US" sz="1800" i="0" dirty="0">
                <a:solidFill>
                  <a:srgbClr val="333333"/>
                </a:solidFill>
                <a:effectLst/>
                <a:latin typeface="open sans"/>
              </a:rPr>
              <a:t>The first recognizable social media site, Six Degrees, was created in 1997. It enabled users to upload a profile and make friends with other users. In 1999, the first blogging sites became popular, creating a social media sensation that’s still popular today.</a:t>
            </a:r>
            <a:r>
              <a:rPr lang="en-US" sz="1800" dirty="0">
                <a:latin typeface="Angsana New" pitchFamily="18" charset="-34"/>
                <a:cs typeface="Angsana New" pitchFamily="18" charset="-34"/>
              </a:rPr>
              <a:t>.</a:t>
            </a:r>
          </a:p>
        </p:txBody>
      </p:sp>
    </p:spTree>
  </p:cSld>
  <p:clrMapOvr>
    <a:masterClrMapping/>
  </p:clrMapOvr>
  <p:transition>
    <p:wipe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533400"/>
            <a:ext cx="4648200" cy="762000"/>
          </a:xfrm>
        </p:spPr>
        <p:txBody>
          <a:bodyPr>
            <a:normAutofit fontScale="90000"/>
          </a:bodyPr>
          <a:lstStyle/>
          <a:p>
            <a:pPr eaLnBrk="1" hangingPunct="1"/>
            <a:r>
              <a:rPr lang="en-US" sz="4600" dirty="0">
                <a:latin typeface="Calibri" pitchFamily="34" charset="0"/>
              </a:rPr>
              <a:t>IN PRESENT</a:t>
            </a:r>
          </a:p>
        </p:txBody>
      </p:sp>
      <p:sp>
        <p:nvSpPr>
          <p:cNvPr id="8195" name="Rectangle 3"/>
          <p:cNvSpPr>
            <a:spLocks noGrp="1" noChangeArrowheads="1"/>
          </p:cNvSpPr>
          <p:nvPr>
            <p:ph sz="half" idx="2"/>
          </p:nvPr>
        </p:nvSpPr>
        <p:spPr>
          <a:xfrm>
            <a:off x="533400" y="1600200"/>
            <a:ext cx="8229600" cy="4389438"/>
          </a:xfrm>
        </p:spPr>
        <p:txBody>
          <a:bodyPr>
            <a:normAutofit/>
          </a:bodyPr>
          <a:lstStyle/>
          <a:p>
            <a:pPr>
              <a:buFont typeface="Arial" panose="020B0604020202020204" pitchFamily="34" charset="0"/>
              <a:buChar char="•"/>
            </a:pPr>
            <a:r>
              <a:rPr lang="en-US" sz="2400" b="0" i="0" dirty="0">
                <a:solidFill>
                  <a:srgbClr val="333333"/>
                </a:solidFill>
                <a:effectLst/>
                <a:latin typeface="Source Serif Pro"/>
              </a:rPr>
              <a:t>Nowadays above 85% of all businesses have a dedicated social media platform as part of their marketing strategy.</a:t>
            </a:r>
          </a:p>
          <a:p>
            <a:pPr algn="l">
              <a:buFont typeface="Arial" panose="020B0604020202020204" pitchFamily="34" charset="0"/>
              <a:buChar char="•"/>
            </a:pPr>
            <a:r>
              <a:rPr lang="en-US" sz="2400" b="0" i="0" dirty="0">
                <a:solidFill>
                  <a:srgbClr val="333333"/>
                </a:solidFill>
                <a:effectLst/>
                <a:latin typeface="Source Serif Pro"/>
              </a:rPr>
              <a:t>Nearly 58% of businesses that have used social media marketing for over 3 years and have reported an increase in sales during this period.</a:t>
            </a:r>
          </a:p>
          <a:p>
            <a:pPr algn="l">
              <a:buFont typeface="Arial" panose="020B0604020202020204" pitchFamily="34" charset="0"/>
              <a:buChar char="•"/>
            </a:pPr>
            <a:r>
              <a:rPr lang="en-US" sz="2400" b="0" i="0" dirty="0">
                <a:solidFill>
                  <a:srgbClr val="333333"/>
                </a:solidFill>
                <a:effectLst/>
                <a:latin typeface="Source Serif Pro"/>
              </a:rPr>
              <a:t>Almost 60% of marketers are devoting the equivalent of a full work day to social media marketing for development and maintenance.</a:t>
            </a:r>
          </a:p>
          <a:p>
            <a:pPr>
              <a:lnSpc>
                <a:spcPct val="150000"/>
              </a:lnSpc>
              <a:buFont typeface="Wingdings 2" pitchFamily="18" charset="2"/>
              <a:buNone/>
            </a:pPr>
            <a:endParaRPr lang="en-US" sz="2400" dirty="0">
              <a:latin typeface="Angsana New" pitchFamily="18" charset="-34"/>
              <a:cs typeface="Angsana New" pitchFamily="18" charset="-34"/>
            </a:endParaRPr>
          </a:p>
        </p:txBody>
      </p:sp>
    </p:spTree>
  </p:cSld>
  <p:clrMapOvr>
    <a:masterClrMapping/>
  </p:clrMapOvr>
  <p:transition>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0"/>
            <a:ext cx="8229600" cy="1143000"/>
          </a:xfrm>
        </p:spPr>
        <p:txBody>
          <a:bodyPr/>
          <a:lstStyle/>
          <a:p>
            <a:pPr eaLnBrk="1" hangingPunct="1"/>
            <a:r>
              <a:rPr lang="en-US">
                <a:latin typeface="Calibri" pitchFamily="34" charset="0"/>
              </a:rPr>
              <a:t>MY SYSTEM </a:t>
            </a:r>
          </a:p>
        </p:txBody>
      </p:sp>
      <p:sp>
        <p:nvSpPr>
          <p:cNvPr id="9219" name="Rectangle 3"/>
          <p:cNvSpPr>
            <a:spLocks noGrp="1" noChangeArrowheads="1"/>
          </p:cNvSpPr>
          <p:nvPr>
            <p:ph sz="half" idx="2"/>
          </p:nvPr>
        </p:nvSpPr>
        <p:spPr>
          <a:xfrm>
            <a:off x="457200" y="1066800"/>
            <a:ext cx="8229600" cy="4770438"/>
          </a:xfrm>
        </p:spPr>
        <p:txBody>
          <a:bodyPr/>
          <a:lstStyle/>
          <a:p>
            <a:pPr eaLnBrk="1" hangingPunct="1">
              <a:buFont typeface="Wingdings" pitchFamily="2" charset="2"/>
              <a:buNone/>
            </a:pPr>
            <a:r>
              <a:rPr lang="en-US" sz="2800" dirty="0">
                <a:latin typeface="Constantia" pitchFamily="18" charset="0"/>
              </a:rPr>
              <a:t>	</a:t>
            </a:r>
          </a:p>
          <a:p>
            <a:pPr eaLnBrk="1" hangingPunct="1">
              <a:lnSpc>
                <a:spcPct val="150000"/>
              </a:lnSpc>
              <a:buFont typeface="Wingdings" pitchFamily="2" charset="2"/>
              <a:buNone/>
            </a:pPr>
            <a:r>
              <a:rPr lang="en-US" sz="2400" dirty="0">
                <a:latin typeface="Angsana New" pitchFamily="18" charset="-34"/>
                <a:cs typeface="Angsana New" pitchFamily="18" charset="-34"/>
              </a:rPr>
              <a:t>	</a:t>
            </a:r>
            <a:r>
              <a:rPr lang="en-US" sz="2400" b="1" i="0" dirty="0">
                <a:solidFill>
                  <a:srgbClr val="202124"/>
                </a:solidFill>
                <a:effectLst/>
                <a:latin typeface="arial" panose="020B0604020202020204" pitchFamily="34" charset="0"/>
              </a:rPr>
              <a:t>Social media</a:t>
            </a:r>
            <a:r>
              <a:rPr lang="en-US" sz="2400" b="0" i="0" dirty="0">
                <a:solidFill>
                  <a:srgbClr val="202124"/>
                </a:solidFill>
                <a:effectLst/>
                <a:latin typeface="arial" panose="020B0604020202020204" pitchFamily="34" charset="0"/>
              </a:rPr>
              <a:t> gives marketers a voice and a way to communicate with peers, customers, and potential consumers. It personalizes the "brand" and helps you to spread your message in a relaxed and conversational way.</a:t>
            </a:r>
            <a:endParaRPr lang="en-US" sz="2400" dirty="0">
              <a:latin typeface="Angsana New" pitchFamily="18" charset="-34"/>
              <a:cs typeface="Angsana New" pitchFamily="18" charset="-34"/>
            </a:endParaRPr>
          </a:p>
        </p:txBody>
      </p:sp>
    </p:spTree>
  </p:cSld>
  <p:clrMapOvr>
    <a:masterClrMapping/>
  </p:clrMapOvr>
  <p:transition>
    <p:pull dir="l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US" dirty="0"/>
              <a:t>INTRODUCTION  OF THE PROJECT </a:t>
            </a:r>
          </a:p>
        </p:txBody>
      </p:sp>
      <p:sp>
        <p:nvSpPr>
          <p:cNvPr id="2" name="Text Placeholder 1">
            <a:extLst>
              <a:ext uri="{FF2B5EF4-FFF2-40B4-BE49-F238E27FC236}">
                <a16:creationId xmlns:a16="http://schemas.microsoft.com/office/drawing/2014/main" id="{D0925A1D-BF84-45BB-89A3-18929D399C8A}"/>
              </a:ext>
            </a:extLst>
          </p:cNvPr>
          <p:cNvSpPr>
            <a:spLocks noGrp="1"/>
          </p:cNvSpPr>
          <p:nvPr>
            <p:ph idx="1"/>
          </p:nvPr>
        </p:nvSpPr>
        <p:spPr/>
        <p:txBody>
          <a:bodyPr>
            <a:normAutofit fontScale="92500" lnSpcReduction="20000"/>
          </a:bodyPr>
          <a:lstStyle/>
          <a:p>
            <a:r>
              <a:rPr lang="en-US" dirty="0"/>
              <a:t>Social media are examples of Web 2.0 technologies, which contrast significantly with the more passive, top-down technologies that characterized Web 1.0 web pages.</a:t>
            </a:r>
          </a:p>
          <a:p>
            <a:endParaRPr lang="en-US" dirty="0"/>
          </a:p>
          <a:p>
            <a:endParaRPr lang="en-US" dirty="0"/>
          </a:p>
          <a:p>
            <a:r>
              <a:rPr lang="en-US" dirty="0"/>
              <a:t>Specifically, social media features a rich user experience, dynamic content, scalability, openness and collective intelligence.</a:t>
            </a:r>
          </a:p>
          <a:p>
            <a:r>
              <a:rPr lang="en-US" dirty="0"/>
              <a:t>Different types of social media include social networks, weblogs, microblogging, content communities, podcasts and wikis.</a:t>
            </a:r>
          </a:p>
          <a:p>
            <a:endParaRPr lang="en-IN" dirty="0"/>
          </a:p>
        </p:txBody>
      </p:sp>
      <p:sp>
        <p:nvSpPr>
          <p:cNvPr id="12293" name="Rectangle 5"/>
          <p:cNvSpPr>
            <a:spLocks noChangeArrowheads="1"/>
          </p:cNvSpPr>
          <p:nvPr/>
        </p:nvSpPr>
        <p:spPr bwMode="auto">
          <a:xfrm>
            <a:off x="152400" y="304800"/>
            <a:ext cx="8839200" cy="5486400"/>
          </a:xfrm>
          <a:prstGeom prst="rect">
            <a:avLst/>
          </a:prstGeom>
          <a:noFill/>
          <a:ln w="9525">
            <a:noFill/>
            <a:miter lim="800000"/>
            <a:headEnd/>
            <a:tailEnd/>
          </a:ln>
        </p:spPr>
        <p:txBody>
          <a:bodyPr/>
          <a:lstStyle/>
          <a:p>
            <a:pPr marL="609600" indent="-609600" algn="l">
              <a:lnSpc>
                <a:spcPct val="150000"/>
              </a:lnSpc>
              <a:spcBef>
                <a:spcPct val="20000"/>
              </a:spcBef>
              <a:buClr>
                <a:srgbClr val="0BD0D9"/>
              </a:buClr>
              <a:buSzPct val="95000"/>
              <a:buFont typeface="Arial" pitchFamily="34" charset="0"/>
              <a:buChar char="•"/>
            </a:pPr>
            <a:endParaRPr lang="en-US" sz="2000" b="0" dirty="0">
              <a:latin typeface="Angsana New" pitchFamily="18" charset="-34"/>
              <a:cs typeface="Angsana New" pitchFamily="18" charset="-34"/>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nodePh="1">
                                  <p:stCondLst>
                                    <p:cond delay="0"/>
                                  </p:stCondLst>
                                  <p:endCondLst>
                                    <p:cond evt="begin" delay="0">
                                      <p:tn val="5"/>
                                    </p:cond>
                                  </p:endCondLst>
                                  <p:childTnLst>
                                    <p:set>
                                      <p:cBhvr>
                                        <p:cTn id="6" dur="1" fill="hold">
                                          <p:stCondLst>
                                            <p:cond delay="0"/>
                                          </p:stCondLst>
                                        </p:cTn>
                                        <p:tgtEl>
                                          <p:spTgt spid="12293">
                                            <p:txEl>
                                              <p:pRg st="0" end="0"/>
                                            </p:txEl>
                                          </p:spTgt>
                                        </p:tgtEl>
                                        <p:attrNameLst>
                                          <p:attrName>style.visibility</p:attrName>
                                        </p:attrNameLst>
                                      </p:cBhvr>
                                      <p:to>
                                        <p:strVal val="visible"/>
                                      </p:to>
                                    </p:set>
                                    <p:anim calcmode="lin" valueType="num">
                                      <p:cBhvr>
                                        <p:cTn id="7" dur="1000" fill="hold"/>
                                        <p:tgtEl>
                                          <p:spTgt spid="1229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1229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229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p:cNvSpPr>
            <a:spLocks noGrp="1"/>
          </p:cNvSpPr>
          <p:nvPr>
            <p:ph type="title"/>
          </p:nvPr>
        </p:nvSpPr>
        <p:spPr>
          <a:xfrm>
            <a:off x="304800" y="152400"/>
            <a:ext cx="4495800" cy="1066800"/>
          </a:xfrm>
        </p:spPr>
        <p:txBody>
          <a:bodyPr/>
          <a:lstStyle/>
          <a:p>
            <a:r>
              <a:rPr lang="en-US" sz="4900" u="sng"/>
              <a:t>OBJECTIVE</a:t>
            </a:r>
          </a:p>
        </p:txBody>
      </p:sp>
      <p:sp>
        <p:nvSpPr>
          <p:cNvPr id="11267" name="Rectangle 3"/>
          <p:cNvSpPr>
            <a:spLocks noGrp="1" noChangeArrowheads="1"/>
          </p:cNvSpPr>
          <p:nvPr>
            <p:ph sz="half" idx="2"/>
          </p:nvPr>
        </p:nvSpPr>
        <p:spPr>
          <a:xfrm>
            <a:off x="609600" y="990600"/>
            <a:ext cx="8305800" cy="5638800"/>
          </a:xfrm>
        </p:spPr>
        <p:txBody>
          <a:bodyPr/>
          <a:lstStyle/>
          <a:p>
            <a:pPr eaLnBrk="1" hangingPunct="1">
              <a:lnSpc>
                <a:spcPct val="80000"/>
              </a:lnSpc>
              <a:buFont typeface="Wingdings" pitchFamily="2" charset="2"/>
              <a:buNone/>
            </a:pPr>
            <a:endParaRPr lang="en-US" sz="1000" dirty="0">
              <a:latin typeface="Constantia" pitchFamily="18" charset="0"/>
            </a:endParaRPr>
          </a:p>
          <a:p>
            <a:pPr>
              <a:buFont typeface="Wingdings 2" pitchFamily="18" charset="2"/>
              <a:buNone/>
            </a:pPr>
            <a:r>
              <a:rPr lang="en-US" sz="1000" dirty="0">
                <a:latin typeface="Constantia" pitchFamily="18" charset="0"/>
              </a:rPr>
              <a:t>                       </a:t>
            </a:r>
          </a:p>
          <a:p>
            <a:pPr>
              <a:buFont typeface="Wingdings 2" pitchFamily="18" charset="2"/>
              <a:buNone/>
            </a:pPr>
            <a:endParaRPr lang="en-US" sz="1000" dirty="0">
              <a:latin typeface="Constantia" pitchFamily="18" charset="0"/>
            </a:endParaRPr>
          </a:p>
          <a:p>
            <a:pPr algn="l" fontAlgn="base">
              <a:buFont typeface="+mj-lt"/>
              <a:buAutoNum type="arabicPeriod"/>
            </a:pPr>
            <a:r>
              <a:rPr lang="en-US" sz="2000" b="1" i="0" dirty="0">
                <a:solidFill>
                  <a:srgbClr val="666666"/>
                </a:solidFill>
                <a:effectLst/>
                <a:latin typeface="Fira Sans"/>
              </a:rPr>
              <a:t>Brand building</a:t>
            </a:r>
            <a:r>
              <a:rPr lang="en-US" sz="2000" b="0" i="0" dirty="0">
                <a:solidFill>
                  <a:srgbClr val="666666"/>
                </a:solidFill>
                <a:effectLst/>
                <a:latin typeface="Fira Sans"/>
              </a:rPr>
              <a:t> – Sharing relevant and helpful information on the right social media channels will help establish your authority as a subject matter expert.</a:t>
            </a:r>
          </a:p>
          <a:p>
            <a:pPr algn="l" fontAlgn="base">
              <a:buFont typeface="+mj-lt"/>
              <a:buAutoNum type="arabicPeriod"/>
            </a:pPr>
            <a:r>
              <a:rPr lang="en-US" sz="2000" b="1" i="0" dirty="0">
                <a:solidFill>
                  <a:srgbClr val="666666"/>
                </a:solidFill>
                <a:effectLst/>
                <a:latin typeface="Fira Sans"/>
              </a:rPr>
              <a:t>Community building</a:t>
            </a:r>
            <a:r>
              <a:rPr lang="en-US" sz="2000" b="0" i="0" dirty="0">
                <a:solidFill>
                  <a:srgbClr val="666666"/>
                </a:solidFill>
                <a:effectLst/>
                <a:latin typeface="Fira Sans"/>
              </a:rPr>
              <a:t> – You are judged by the company you keep. Social networking can help you find and build relationships with other thought leaders and influential individuals and brands.</a:t>
            </a:r>
          </a:p>
          <a:p>
            <a:pPr algn="l" fontAlgn="base">
              <a:buFont typeface="+mj-lt"/>
              <a:buAutoNum type="arabicPeriod"/>
            </a:pPr>
            <a:r>
              <a:rPr lang="en-US" sz="2000" b="1" i="0" dirty="0">
                <a:solidFill>
                  <a:srgbClr val="666666"/>
                </a:solidFill>
                <a:effectLst/>
                <a:latin typeface="Fira Sans"/>
              </a:rPr>
              <a:t>Relationship building</a:t>
            </a:r>
            <a:r>
              <a:rPr lang="en-US" sz="2000" b="0" i="0" dirty="0">
                <a:solidFill>
                  <a:srgbClr val="666666"/>
                </a:solidFill>
                <a:effectLst/>
                <a:latin typeface="Fira Sans"/>
              </a:rPr>
              <a:t> – Your customers and prospects are online talking about brands. Social media can be an effective way to monitor and respond to customer service questions and issues.</a:t>
            </a:r>
          </a:p>
          <a:p>
            <a:pPr algn="l" fontAlgn="base">
              <a:buFont typeface="+mj-lt"/>
              <a:buAutoNum type="arabicPeriod"/>
            </a:pPr>
            <a:r>
              <a:rPr lang="en-US" sz="2000" b="1" i="0" dirty="0">
                <a:solidFill>
                  <a:srgbClr val="666666"/>
                </a:solidFill>
                <a:effectLst/>
                <a:latin typeface="Fira Sans"/>
              </a:rPr>
              <a:t>Sales building</a:t>
            </a:r>
            <a:r>
              <a:rPr lang="en-US" sz="2000" b="0" i="0" dirty="0">
                <a:solidFill>
                  <a:srgbClr val="666666"/>
                </a:solidFill>
                <a:effectLst/>
                <a:latin typeface="Fira Sans"/>
              </a:rPr>
              <a:t> – In some industries, social media can even be effective in generating leads and sales from existing customers and prospects.</a:t>
            </a:r>
          </a:p>
          <a:p>
            <a:pPr algn="just">
              <a:lnSpc>
                <a:spcPct val="150000"/>
              </a:lnSpc>
              <a:spcBef>
                <a:spcPct val="0"/>
              </a:spcBef>
              <a:buClrTx/>
              <a:buSzTx/>
              <a:buFontTx/>
              <a:buNone/>
            </a:pPr>
            <a:endParaRPr lang="en-US" sz="2000" dirty="0">
              <a:latin typeface="Constantia" pitchFamily="18" charset="0"/>
            </a:endParaRPr>
          </a:p>
        </p:txBody>
      </p:sp>
    </p:spTree>
  </p:cSld>
  <p:clrMapOvr>
    <a:masterClrMapping/>
  </p:clrMapOvr>
  <p:transition>
    <p:zoom dir="in"/>
  </p:transition>
</p:sld>
</file>

<file path=ppt/theme/theme1.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4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1645</TotalTime>
  <Words>992</Words>
  <Application>Microsoft Office PowerPoint</Application>
  <PresentationFormat>On-screen Show (4:3)</PresentationFormat>
  <Paragraphs>112</Paragraphs>
  <Slides>26</Slides>
  <Notes>1</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26</vt:i4>
      </vt:variant>
    </vt:vector>
  </HeadingPairs>
  <TitlesOfParts>
    <vt:vector size="45" baseType="lpstr">
      <vt:lpstr>Angsana New</vt:lpstr>
      <vt:lpstr>arial</vt:lpstr>
      <vt:lpstr>arial</vt:lpstr>
      <vt:lpstr>Calibri</vt:lpstr>
      <vt:lpstr>Century Gothic</vt:lpstr>
      <vt:lpstr>Constantia</vt:lpstr>
      <vt:lpstr>ff-meta-serif-web-pro</vt:lpstr>
      <vt:lpstr>Fira Sans</vt:lpstr>
      <vt:lpstr>Lora</vt:lpstr>
      <vt:lpstr>Monotype Corsiva</vt:lpstr>
      <vt:lpstr>Open Sans</vt:lpstr>
      <vt:lpstr>Open Sans</vt:lpstr>
      <vt:lpstr>Source Serif Pro</vt:lpstr>
      <vt:lpstr>Times New Roman</vt:lpstr>
      <vt:lpstr>Verdana</vt:lpstr>
      <vt:lpstr>Wingdings</vt:lpstr>
      <vt:lpstr>Wingdings 2</vt:lpstr>
      <vt:lpstr>Wingdings 3</vt:lpstr>
      <vt:lpstr>Slice</vt:lpstr>
      <vt:lpstr>Star Social</vt:lpstr>
      <vt:lpstr>DECLARATION</vt:lpstr>
      <vt:lpstr>INDEX</vt:lpstr>
      <vt:lpstr>Introduction of Organization </vt:lpstr>
      <vt:lpstr>HISTORY</vt:lpstr>
      <vt:lpstr>IN PRESENT</vt:lpstr>
      <vt:lpstr>MY SYSTEM </vt:lpstr>
      <vt:lpstr>INTRODUCTION  OF THE PROJECT </vt:lpstr>
      <vt:lpstr>OBJECTIVE</vt:lpstr>
      <vt:lpstr>REQUIREMENT</vt:lpstr>
      <vt:lpstr>ATOM</vt:lpstr>
      <vt:lpstr>Sqlite</vt:lpstr>
      <vt:lpstr>ER-digram</vt:lpstr>
      <vt:lpstr>LOGIN FORM</vt:lpstr>
      <vt:lpstr> Sign Up</vt:lpstr>
      <vt:lpstr> Logged IN</vt:lpstr>
      <vt:lpstr>Groups</vt:lpstr>
      <vt:lpstr>Main Page</vt:lpstr>
      <vt:lpstr>Creating New Group</vt:lpstr>
      <vt:lpstr>Creating New Post</vt:lpstr>
      <vt:lpstr>Logout </vt:lpstr>
      <vt:lpstr>Users Table</vt:lpstr>
      <vt:lpstr>Limitations</vt:lpstr>
      <vt:lpstr>    FUTURE ENHANCEMENT </vt:lpstr>
      <vt:lpstr>Conclusion</vt:lpstr>
      <vt:lpstr>     END OF PRESENTATION </vt:lpstr>
    </vt:vector>
  </TitlesOfParts>
  <Company>laptop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Vishal Bharvesh</dc:creator>
  <cp:lastModifiedBy>Sourabh Raikwar</cp:lastModifiedBy>
  <cp:revision>193</cp:revision>
  <dcterms:created xsi:type="dcterms:W3CDTF">2007-03-29T03:11:04Z</dcterms:created>
  <dcterms:modified xsi:type="dcterms:W3CDTF">2020-12-27T16:04:21Z</dcterms:modified>
</cp:coreProperties>
</file>