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706" autoAdjust="0"/>
  </p:normalViewPr>
  <p:slideViewPr>
    <p:cSldViewPr snapToGrid="0">
      <p:cViewPr varScale="1">
        <p:scale>
          <a:sx n="72" d="100"/>
          <a:sy n="72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1711A-84C2-4148-8792-AE21D033705E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FFA56-E873-4B69-BFEE-DEBDCCC5B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2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FA56-E873-4B69-BFEE-DEBDCCC5BDC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94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There is no third party or mediator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FA56-E873-4B69-BFEE-DEBDCCC5BDC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85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Because third party gives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guarantees to the seller that you have done your payment</a:t>
            </a: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possible directly without any third party…???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FA56-E873-4B69-BFEE-DEBDCCC5BDC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48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You can say blockchain is the distributed database</a:t>
            </a:r>
          </a:p>
          <a:p>
            <a:endParaRPr lang="en-IN" dirty="0"/>
          </a:p>
          <a:p>
            <a:r>
              <a:rPr lang="en-IN" dirty="0"/>
              <a:t>The data is not only copied on one or two computers </a:t>
            </a:r>
          </a:p>
          <a:p>
            <a:r>
              <a:rPr lang="en-IN" dirty="0"/>
              <a:t>Thousands of computer are there where data is copied</a:t>
            </a:r>
          </a:p>
          <a:p>
            <a:endParaRPr lang="en-IN" dirty="0"/>
          </a:p>
          <a:p>
            <a:r>
              <a:rPr lang="en-IN" dirty="0"/>
              <a:t>And complete data is encrypted at every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FA56-E873-4B69-BFEE-DEBDCCC5BDC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755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is also Fault Tolerant. Means any defect happen on any node then still there will not be any issue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FA56-E873-4B69-BFEE-DEBDCCC5BDC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719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 hacker can hack one system easily but, if he will try to hack blockchain system he have to hack thousands of computer at the same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FA56-E873-4B69-BFEE-DEBDCCC5BDC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892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FA56-E873-4B69-BFEE-DEBDCCC5BDC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58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457C-95DA-41BF-A804-CC3BF1209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7A640-EB91-4812-BBA4-CD9DD7B8C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ABB57-8F1F-4287-B557-481C2AB2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35CB-FE63-4EB3-A3B9-BEEE781D624D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8D5F4-2D3F-46A6-86C4-42BF6962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5914D-5855-4DDA-B0B2-BA9DB77C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AC6-3ADF-493E-80B1-5B07F0E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36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F4C6-2C6C-4CA2-AA94-475EF431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97E50-4F27-425F-B407-5AACBAC0E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173D3-EF6E-4086-B3C9-5480EE79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35CB-FE63-4EB3-A3B9-BEEE781D624D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E545-6675-4E76-A2BC-A0C6A3BC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A3D03-DE32-44C3-8743-24FFB006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AC6-3ADF-493E-80B1-5B07F0E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3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DD916-DCAB-4ED1-A43C-E49595B82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DA736-4E93-4989-ADB2-2F9F846FD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B1D67-D8D2-47B2-9D8D-9EBF788F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35CB-FE63-4EB3-A3B9-BEEE781D624D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D9BA-28A4-44CD-8FC7-0F608352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39B5B-6443-4E72-8B6E-B0DBE949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AC6-3ADF-493E-80B1-5B07F0E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86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8C17-F976-4B38-A103-AC41682D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9976F-1421-4DE7-910B-C9DA59D8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02CC9-FB7B-44E1-8222-820922F2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35CB-FE63-4EB3-A3B9-BEEE781D624D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B8671-CB6D-4198-ACD4-31B3BF22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701C8-D44E-4DAF-B96D-DA813C8B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AC6-3ADF-493E-80B1-5B07F0E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A23B-8E8E-48D3-B20F-AD42F561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65409-C13C-40DA-ACDB-6336EA226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761E0-A207-4FD1-9727-9F0530C6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35CB-FE63-4EB3-A3B9-BEEE781D624D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CDC50-9E9D-431A-9E8F-75C3A29D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647C-A5E9-421D-9AC0-66CA1F3C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AC6-3ADF-493E-80B1-5B07F0E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46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F951-178C-4DAF-90EA-538DD7CF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EF2D-89C0-4AF7-BAB9-C16FBA438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0ADD-955C-448C-A7E2-F9F7B4B8B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D1140-B184-40C0-BFFA-23E5295B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35CB-FE63-4EB3-A3B9-BEEE781D624D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B2A19-B519-4803-BF26-9BC1D39D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BCD62-CFDB-4271-8F7B-D0682D80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AC6-3ADF-493E-80B1-5B07F0E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15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E40E-112E-48E2-A05E-0EB0C572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ED54-1BC5-483D-80AD-1D73BAB0E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662EB-2028-4150-A6BD-5DF676F4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1CD07-9388-4373-B15D-304497D7A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BFDD6-8530-49B1-B529-9C5026628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FDEA8-6B9E-437B-BFF0-787A7530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35CB-FE63-4EB3-A3B9-BEEE781D624D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AA0B0-55AE-467B-AE4B-E80E6E93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8639C-52EF-4DBD-ABB2-E6A45A7F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AC6-3ADF-493E-80B1-5B07F0E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31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9C0C-D499-4FB9-83DA-C512C37A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281B9-5CE1-4A4E-977C-DFE18F74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35CB-FE63-4EB3-A3B9-BEEE781D624D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9902A-FF9F-43F8-816E-72177AAE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1A868-D9F0-4D8C-A093-B41F9AB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AC6-3ADF-493E-80B1-5B07F0E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53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E0F4A-03F9-4555-9D48-1C335132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35CB-FE63-4EB3-A3B9-BEEE781D624D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1D347-168A-42CF-AD29-3CC79EDC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7C975-2343-4D21-BFB3-A978A484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AC6-3ADF-493E-80B1-5B07F0E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6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CAD2-556C-4D1D-8D6B-D530B2FE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255FC-7FC0-432D-9F9B-A6CDF189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CC06D-6E19-4A1C-A457-F2D73A3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78800-415E-4E14-8652-170B0E78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35CB-FE63-4EB3-A3B9-BEEE781D624D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26260-5BDF-46FF-A2A0-3F907884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A3958-D248-490A-B3E9-AA47FBD2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AC6-3ADF-493E-80B1-5B07F0E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4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3707-3FB8-4292-8EF6-F4F0C996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C240A-8D5E-4A2C-B335-68945FE4C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567B9-58E7-4179-A65C-978731CAF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3F622-700E-4124-A7A0-CA509A66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35CB-FE63-4EB3-A3B9-BEEE781D624D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FFA60-88E2-4458-B936-21C44401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4A1EA-07CD-4E68-BEA6-37490120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AC6-3ADF-493E-80B1-5B07F0E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9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7A302-1AEC-40B4-AD90-547786D9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115B-BC07-445C-B67B-00CF21E72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5C1E-1810-4557-AA99-3B5507F69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535CB-FE63-4EB3-A3B9-BEEE781D624D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63117-A518-460C-ADE5-DE3545CF9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61AD8-1EC4-4EC8-AFE7-BEFE4BD8C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FEAC6-3ADF-493E-80B1-5B07F0E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1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459DDD-F2B9-42C0-B115-F5C8C066B442}"/>
              </a:ext>
            </a:extLst>
          </p:cNvPr>
          <p:cNvSpPr txBox="1"/>
          <p:nvPr/>
        </p:nvSpPr>
        <p:spPr>
          <a:xfrm>
            <a:off x="886047" y="1561101"/>
            <a:ext cx="9994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/>
              <a:t>Blockchain in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72472-DC8A-4421-81D1-973A8CCB6724}"/>
              </a:ext>
            </a:extLst>
          </p:cNvPr>
          <p:cNvSpPr txBox="1"/>
          <p:nvPr/>
        </p:nvSpPr>
        <p:spPr>
          <a:xfrm>
            <a:off x="5906328" y="4157331"/>
            <a:ext cx="69111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r>
              <a:rPr lang="en-IN" sz="2800" dirty="0"/>
              <a:t>      Sourabh_somani2010@hotmail.com </a:t>
            </a:r>
          </a:p>
          <a:p>
            <a:r>
              <a:rPr lang="en-IN" sz="2800" dirty="0"/>
              <a:t>      </a:t>
            </a:r>
            <a:r>
              <a:rPr lang="en-IN" sz="2800" dirty="0" err="1"/>
              <a:t>sourabh_somani</a:t>
            </a:r>
            <a:endParaRPr lang="en-IN" sz="2800" dirty="0"/>
          </a:p>
          <a:p>
            <a:r>
              <a:rPr lang="en-IN" sz="2800" dirty="0"/>
              <a:t>      https://facebook.com/hackersourabh</a:t>
            </a:r>
          </a:p>
          <a:p>
            <a:r>
              <a:rPr lang="en-IN" sz="2800" dirty="0"/>
              <a:t>      https://www.pythonbabu.com</a:t>
            </a:r>
          </a:p>
        </p:txBody>
      </p:sp>
      <p:pic>
        <p:nvPicPr>
          <p:cNvPr id="7178" name="Picture 10" descr="Image result for email png">
            <a:extLst>
              <a:ext uri="{FF2B5EF4-FFF2-40B4-BE49-F238E27FC236}">
                <a16:creationId xmlns:a16="http://schemas.microsoft.com/office/drawing/2014/main" id="{CE97A7A9-475D-4553-BA94-4955AD21C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490" y="4644145"/>
            <a:ext cx="421127" cy="42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Image result for twitter png">
            <a:extLst>
              <a:ext uri="{FF2B5EF4-FFF2-40B4-BE49-F238E27FC236}">
                <a16:creationId xmlns:a16="http://schemas.microsoft.com/office/drawing/2014/main" id="{4B718830-9820-488F-98AA-EC7BBBB20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46" y="5065272"/>
            <a:ext cx="486814" cy="48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Image result for facebook icon">
            <a:extLst>
              <a:ext uri="{FF2B5EF4-FFF2-40B4-BE49-F238E27FC236}">
                <a16:creationId xmlns:a16="http://schemas.microsoft.com/office/drawing/2014/main" id="{FFE83B0A-BF9A-4528-89F5-C732D93D4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349" y="5448102"/>
            <a:ext cx="525111" cy="52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Image result for website png">
            <a:extLst>
              <a:ext uri="{FF2B5EF4-FFF2-40B4-BE49-F238E27FC236}">
                <a16:creationId xmlns:a16="http://schemas.microsoft.com/office/drawing/2014/main" id="{18A37742-4852-4A21-B918-7F3006880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22" y="5986225"/>
            <a:ext cx="369817" cy="36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E3872A4-2C56-4E06-BF89-43919184399E}"/>
              </a:ext>
            </a:extLst>
          </p:cNvPr>
          <p:cNvSpPr/>
          <p:nvPr/>
        </p:nvSpPr>
        <p:spPr>
          <a:xfrm>
            <a:off x="6730409" y="2761430"/>
            <a:ext cx="3189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/>
              <a:t>By : Sourabh Somani</a:t>
            </a:r>
          </a:p>
        </p:txBody>
      </p:sp>
    </p:spTree>
    <p:extLst>
      <p:ext uri="{BB962C8B-B14F-4D97-AF65-F5344CB8AC3E}">
        <p14:creationId xmlns:p14="http://schemas.microsoft.com/office/powerpoint/2010/main" val="969857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4D8E-D5D6-44AB-8B3C-09A24F90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Where we can use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EDBA-8415-4160-B052-A8AE0960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can use blockchain anywhere, where for </a:t>
            </a:r>
            <a:r>
              <a:rPr lang="en-IN" b="1" dirty="0"/>
              <a:t>Believe,</a:t>
            </a:r>
            <a:r>
              <a:rPr lang="en-IN" dirty="0"/>
              <a:t> </a:t>
            </a:r>
            <a:r>
              <a:rPr lang="en-IN" b="1" dirty="0"/>
              <a:t>Trust </a:t>
            </a:r>
            <a:r>
              <a:rPr lang="en-IN" dirty="0"/>
              <a:t>and </a:t>
            </a:r>
            <a:r>
              <a:rPr lang="en-IN" b="1" dirty="0"/>
              <a:t>Guarantee </a:t>
            </a:r>
            <a:r>
              <a:rPr lang="en-IN" dirty="0"/>
              <a:t>we need third-party. </a:t>
            </a:r>
          </a:p>
          <a:p>
            <a:r>
              <a:rPr lang="en-IN" dirty="0"/>
              <a:t>For Home Registry</a:t>
            </a:r>
          </a:p>
          <a:p>
            <a:r>
              <a:rPr lang="en-IN" dirty="0"/>
              <a:t>Government funding to the poor</a:t>
            </a:r>
          </a:p>
          <a:p>
            <a:r>
              <a:rPr lang="en-IN" dirty="0"/>
              <a:t>In Hospital</a:t>
            </a:r>
          </a:p>
          <a:p>
            <a:r>
              <a:rPr lang="en-IN" dirty="0"/>
              <a:t>In Exam marksheet</a:t>
            </a:r>
          </a:p>
        </p:txBody>
      </p:sp>
    </p:spTree>
    <p:extLst>
      <p:ext uri="{BB962C8B-B14F-4D97-AF65-F5344CB8AC3E}">
        <p14:creationId xmlns:p14="http://schemas.microsoft.com/office/powerpoint/2010/main" val="305489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1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charRg st="111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2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142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6E9D9D-359A-450A-AE6C-6CC713FEFADB}"/>
              </a:ext>
            </a:extLst>
          </p:cNvPr>
          <p:cNvSpPr txBox="1"/>
          <p:nvPr/>
        </p:nvSpPr>
        <p:spPr>
          <a:xfrm>
            <a:off x="3080975" y="2136338"/>
            <a:ext cx="60300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5400" dirty="0"/>
              <a:t>Lets Start Coding </a:t>
            </a:r>
          </a:p>
          <a:p>
            <a:pPr algn="ctr"/>
            <a:r>
              <a:rPr lang="en-IN" sz="5400" dirty="0"/>
              <a:t>For </a:t>
            </a:r>
          </a:p>
          <a:p>
            <a:pPr algn="ctr"/>
            <a:r>
              <a:rPr lang="en-IN" sz="5400" dirty="0"/>
              <a:t>Blockchain in Python</a:t>
            </a:r>
          </a:p>
        </p:txBody>
      </p:sp>
    </p:spTree>
    <p:extLst>
      <p:ext uri="{BB962C8B-B14F-4D97-AF65-F5344CB8AC3E}">
        <p14:creationId xmlns:p14="http://schemas.microsoft.com/office/powerpoint/2010/main" val="183724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CC5995-3F93-411C-8436-F542C8BC8E82}"/>
              </a:ext>
            </a:extLst>
          </p:cNvPr>
          <p:cNvSpPr/>
          <p:nvPr/>
        </p:nvSpPr>
        <p:spPr>
          <a:xfrm>
            <a:off x="1181099" y="465993"/>
            <a:ext cx="9829801" cy="9144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You directly talk to your friends via Mobile Phone</a:t>
            </a:r>
          </a:p>
        </p:txBody>
      </p:sp>
      <p:pic>
        <p:nvPicPr>
          <p:cNvPr id="1028" name="Picture 4" descr="Image result for girl on phone clipart">
            <a:extLst>
              <a:ext uri="{FF2B5EF4-FFF2-40B4-BE49-F238E27FC236}">
                <a16:creationId xmlns:a16="http://schemas.microsoft.com/office/drawing/2014/main" id="{B43BBF5E-A026-4AC0-A571-FF60ABF7A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8246" y="2317506"/>
            <a:ext cx="2697480" cy="369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vectorstock.com/i/1000x1000/00/91/cartoon-businessman-talking-cell-phone-vector-1610091.jpg?download=1">
            <a:extLst>
              <a:ext uri="{FF2B5EF4-FFF2-40B4-BE49-F238E27FC236}">
                <a16:creationId xmlns:a16="http://schemas.microsoft.com/office/drawing/2014/main" id="{BDB8A2ED-4110-4E83-A9F5-23E29FCA6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8" b="7884"/>
          <a:stretch/>
        </p:blipFill>
        <p:spPr bwMode="auto">
          <a:xfrm flipH="1">
            <a:off x="2057618" y="2317506"/>
            <a:ext cx="2426241" cy="369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A45EA53-615A-4904-A0C6-60C939A9FE52}"/>
              </a:ext>
            </a:extLst>
          </p:cNvPr>
          <p:cNvSpPr/>
          <p:nvPr/>
        </p:nvSpPr>
        <p:spPr>
          <a:xfrm>
            <a:off x="3516923" y="1608500"/>
            <a:ext cx="5460023" cy="1169869"/>
          </a:xfrm>
          <a:custGeom>
            <a:avLst/>
            <a:gdLst>
              <a:gd name="connsiteX0" fmla="*/ 0 w 5460023"/>
              <a:gd name="connsiteY0" fmla="*/ 1055569 h 1169869"/>
              <a:gd name="connsiteX1" fmla="*/ 2294792 w 5460023"/>
              <a:gd name="connsiteY1" fmla="*/ 492 h 1169869"/>
              <a:gd name="connsiteX2" fmla="*/ 5460023 w 5460023"/>
              <a:gd name="connsiteY2" fmla="*/ 1169869 h 116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0023" h="1169869">
                <a:moveTo>
                  <a:pt x="0" y="1055569"/>
                </a:moveTo>
                <a:cubicBezTo>
                  <a:pt x="692394" y="518505"/>
                  <a:pt x="1384788" y="-18558"/>
                  <a:pt x="2294792" y="492"/>
                </a:cubicBezTo>
                <a:cubicBezTo>
                  <a:pt x="3204796" y="19542"/>
                  <a:pt x="4332409" y="594705"/>
                  <a:pt x="5460023" y="1169869"/>
                </a:cubicBezTo>
              </a:path>
            </a:pathLst>
          </a:custGeom>
          <a:ln w="571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1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BFAF40-0B2A-4B95-A060-893F8E63A165}"/>
              </a:ext>
            </a:extLst>
          </p:cNvPr>
          <p:cNvSpPr/>
          <p:nvPr/>
        </p:nvSpPr>
        <p:spPr>
          <a:xfrm>
            <a:off x="1181099" y="465993"/>
            <a:ext cx="9829801" cy="9144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What about when you do any payment via Phone</a:t>
            </a:r>
          </a:p>
        </p:txBody>
      </p:sp>
      <p:pic>
        <p:nvPicPr>
          <p:cNvPr id="2050" name="Picture 2" descr="Image result for online payment using phone">
            <a:extLst>
              <a:ext uri="{FF2B5EF4-FFF2-40B4-BE49-F238E27FC236}">
                <a16:creationId xmlns:a16="http://schemas.microsoft.com/office/drawing/2014/main" id="{A5D07327-0C23-44DE-893D-6302E8F4A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74" y="1385984"/>
            <a:ext cx="6537649" cy="408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95F9B8-70E1-48F1-A473-3EB84194F41A}"/>
              </a:ext>
            </a:extLst>
          </p:cNvPr>
          <p:cNvSpPr/>
          <p:nvPr/>
        </p:nvSpPr>
        <p:spPr>
          <a:xfrm>
            <a:off x="0" y="5655665"/>
            <a:ext cx="9931665" cy="9144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Of course, You need third party </a:t>
            </a:r>
          </a:p>
        </p:txBody>
      </p:sp>
      <p:pic>
        <p:nvPicPr>
          <p:cNvPr id="2052" name="Picture 4" descr="Image result for laughing emoticon">
            <a:extLst>
              <a:ext uri="{FF2B5EF4-FFF2-40B4-BE49-F238E27FC236}">
                <a16:creationId xmlns:a16="http://schemas.microsoft.com/office/drawing/2014/main" id="{3480857B-2962-4676-84E5-74532DCBE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69916" y="5867158"/>
            <a:ext cx="502298" cy="50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laughing emoticon">
            <a:extLst>
              <a:ext uri="{FF2B5EF4-FFF2-40B4-BE49-F238E27FC236}">
                <a16:creationId xmlns:a16="http://schemas.microsoft.com/office/drawing/2014/main" id="{8E80F1CE-9DCF-4692-8B8C-133EC059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73925" y="5867158"/>
            <a:ext cx="502298" cy="50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aughing emoticon">
            <a:extLst>
              <a:ext uri="{FF2B5EF4-FFF2-40B4-BE49-F238E27FC236}">
                <a16:creationId xmlns:a16="http://schemas.microsoft.com/office/drawing/2014/main" id="{0DF6A090-F24A-4746-90ED-90883EE80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8735" y="5861716"/>
            <a:ext cx="502298" cy="50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57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lockchain images png">
            <a:extLst>
              <a:ext uri="{FF2B5EF4-FFF2-40B4-BE49-F238E27FC236}">
                <a16:creationId xmlns:a16="http://schemas.microsoft.com/office/drawing/2014/main" id="{6BC7646E-91BA-41E0-A9AB-7BC7C351F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98" y="1584842"/>
            <a:ext cx="9898891" cy="433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4FCF9A-71EE-4D46-A226-4065DF4E792C}"/>
              </a:ext>
            </a:extLst>
          </p:cNvPr>
          <p:cNvSpPr/>
          <p:nvPr/>
        </p:nvSpPr>
        <p:spPr>
          <a:xfrm>
            <a:off x="1023587" y="334540"/>
            <a:ext cx="9829801" cy="9144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Blockchain is here…</a:t>
            </a:r>
          </a:p>
        </p:txBody>
      </p:sp>
    </p:spTree>
    <p:extLst>
      <p:ext uri="{BB962C8B-B14F-4D97-AF65-F5344CB8AC3E}">
        <p14:creationId xmlns:p14="http://schemas.microsoft.com/office/powerpoint/2010/main" val="59628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BFAF40-0B2A-4B95-A060-893F8E63A165}"/>
              </a:ext>
            </a:extLst>
          </p:cNvPr>
          <p:cNvSpPr/>
          <p:nvPr/>
        </p:nvSpPr>
        <p:spPr>
          <a:xfrm>
            <a:off x="1181099" y="465993"/>
            <a:ext cx="9829801" cy="9144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Distributed Database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55381CB8-85AE-44BE-854C-AAF0F7EF6571}"/>
              </a:ext>
            </a:extLst>
          </p:cNvPr>
          <p:cNvSpPr/>
          <p:nvPr/>
        </p:nvSpPr>
        <p:spPr>
          <a:xfrm>
            <a:off x="5514393" y="1839687"/>
            <a:ext cx="970384" cy="998375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717C2776-AAA6-4E22-9392-3ECC3FFD43A6}"/>
              </a:ext>
            </a:extLst>
          </p:cNvPr>
          <p:cNvSpPr/>
          <p:nvPr/>
        </p:nvSpPr>
        <p:spPr>
          <a:xfrm>
            <a:off x="2746310" y="2056233"/>
            <a:ext cx="970384" cy="998375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3AF84DF6-4658-4769-B0DF-86C53FFA35F7}"/>
              </a:ext>
            </a:extLst>
          </p:cNvPr>
          <p:cNvSpPr/>
          <p:nvPr/>
        </p:nvSpPr>
        <p:spPr>
          <a:xfrm>
            <a:off x="2202027" y="3840203"/>
            <a:ext cx="970384" cy="998375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9976465-0469-4C31-A4FD-0A28192C5535}"/>
              </a:ext>
            </a:extLst>
          </p:cNvPr>
          <p:cNvSpPr/>
          <p:nvPr/>
        </p:nvSpPr>
        <p:spPr>
          <a:xfrm>
            <a:off x="6245292" y="3597607"/>
            <a:ext cx="970384" cy="998375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745D9908-362F-45B1-9414-28CEA5BF0B7C}"/>
              </a:ext>
            </a:extLst>
          </p:cNvPr>
          <p:cNvSpPr/>
          <p:nvPr/>
        </p:nvSpPr>
        <p:spPr>
          <a:xfrm>
            <a:off x="8988488" y="4446036"/>
            <a:ext cx="970384" cy="99837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C9A8BDEF-BB13-4697-8765-709DA358BE7E}"/>
              </a:ext>
            </a:extLst>
          </p:cNvPr>
          <p:cNvSpPr/>
          <p:nvPr/>
        </p:nvSpPr>
        <p:spPr>
          <a:xfrm>
            <a:off x="4544009" y="4838578"/>
            <a:ext cx="970384" cy="998375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B2BC21CA-650F-4B45-A783-318A75A63D2F}"/>
              </a:ext>
            </a:extLst>
          </p:cNvPr>
          <p:cNvSpPr/>
          <p:nvPr/>
        </p:nvSpPr>
        <p:spPr>
          <a:xfrm>
            <a:off x="8686800" y="2394857"/>
            <a:ext cx="970384" cy="998375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FE4033-B195-4314-9FB5-489CC13AB951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V="1">
            <a:off x="2687219" y="3054608"/>
            <a:ext cx="544283" cy="785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6F244E-0B15-46B5-9522-A74699191CC9}"/>
              </a:ext>
            </a:extLst>
          </p:cNvPr>
          <p:cNvCxnSpPr>
            <a:cxnSpLocks/>
            <a:stCxn id="13" idx="2"/>
          </p:cNvCxnSpPr>
          <p:nvPr/>
        </p:nvCxnSpPr>
        <p:spPr>
          <a:xfrm flipH="1" flipV="1">
            <a:off x="2676339" y="4843902"/>
            <a:ext cx="1867670" cy="493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7E4330-099B-416A-A103-377C1077F434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3231502" y="3054608"/>
            <a:ext cx="1797699" cy="1783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F88E89-043D-4340-B96E-75847C8FD227}"/>
              </a:ext>
            </a:extLst>
          </p:cNvPr>
          <p:cNvCxnSpPr>
            <a:cxnSpLocks/>
            <a:stCxn id="9" idx="4"/>
            <a:endCxn id="2" idx="2"/>
          </p:cNvCxnSpPr>
          <p:nvPr/>
        </p:nvCxnSpPr>
        <p:spPr>
          <a:xfrm flipV="1">
            <a:off x="3716694" y="2338875"/>
            <a:ext cx="1797699" cy="216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25CFD8-610D-4A6A-B06B-57C59B989647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flipV="1">
            <a:off x="5029201" y="2838062"/>
            <a:ext cx="970384" cy="200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69B331-EC44-4472-8EED-09D22E29DC5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008922" y="2825039"/>
            <a:ext cx="721562" cy="77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E52C79-ACDF-4933-8CD2-A51FC2B40EEC}"/>
              </a:ext>
            </a:extLst>
          </p:cNvPr>
          <p:cNvCxnSpPr>
            <a:cxnSpLocks/>
            <a:stCxn id="2" idx="4"/>
            <a:endCxn id="14" idx="2"/>
          </p:cNvCxnSpPr>
          <p:nvPr/>
        </p:nvCxnSpPr>
        <p:spPr>
          <a:xfrm>
            <a:off x="6484777" y="2338875"/>
            <a:ext cx="2202023" cy="55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DA2156-6EF9-44C4-9879-11DBAB18470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9204648" y="3393234"/>
            <a:ext cx="269032" cy="1052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16DADA-32CA-47D9-93D5-08EBF70FD3E3}"/>
              </a:ext>
            </a:extLst>
          </p:cNvPr>
          <p:cNvCxnSpPr>
            <a:cxnSpLocks/>
            <a:stCxn id="13" idx="4"/>
            <a:endCxn id="12" idx="2"/>
          </p:cNvCxnSpPr>
          <p:nvPr/>
        </p:nvCxnSpPr>
        <p:spPr>
          <a:xfrm flipV="1">
            <a:off x="5514393" y="4945224"/>
            <a:ext cx="3474095" cy="392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EBD8B2-376E-4044-8C60-942B22368A72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09726" y="4595982"/>
            <a:ext cx="1220758" cy="745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F0788F4-7074-4C4C-B6B8-5F9664B2A729}"/>
              </a:ext>
            </a:extLst>
          </p:cNvPr>
          <p:cNvCxnSpPr>
            <a:cxnSpLocks/>
            <a:stCxn id="11" idx="4"/>
            <a:endCxn id="12" idx="2"/>
          </p:cNvCxnSpPr>
          <p:nvPr/>
        </p:nvCxnSpPr>
        <p:spPr>
          <a:xfrm>
            <a:off x="7215676" y="4096795"/>
            <a:ext cx="1772812" cy="848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49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BA3B-E100-4FB2-9B6F-DECFD217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Blockchain is Fault Tolerant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A8A5014F-549B-4910-9C18-7AA142335A69}"/>
              </a:ext>
            </a:extLst>
          </p:cNvPr>
          <p:cNvSpPr/>
          <p:nvPr/>
        </p:nvSpPr>
        <p:spPr>
          <a:xfrm>
            <a:off x="5514393" y="1839687"/>
            <a:ext cx="970384" cy="998375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3CC9A811-8EE7-42B9-9BB7-C89631F4F96A}"/>
              </a:ext>
            </a:extLst>
          </p:cNvPr>
          <p:cNvSpPr/>
          <p:nvPr/>
        </p:nvSpPr>
        <p:spPr>
          <a:xfrm>
            <a:off x="2746310" y="2056233"/>
            <a:ext cx="970384" cy="998375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790D91D4-BA44-4926-95E0-8ABFFBA60461}"/>
              </a:ext>
            </a:extLst>
          </p:cNvPr>
          <p:cNvSpPr/>
          <p:nvPr/>
        </p:nvSpPr>
        <p:spPr>
          <a:xfrm>
            <a:off x="2202027" y="3840203"/>
            <a:ext cx="970384" cy="998375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920CE869-7E27-4A6B-A973-262D87AE006A}"/>
              </a:ext>
            </a:extLst>
          </p:cNvPr>
          <p:cNvSpPr/>
          <p:nvPr/>
        </p:nvSpPr>
        <p:spPr>
          <a:xfrm>
            <a:off x="6245292" y="3597607"/>
            <a:ext cx="970384" cy="998375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94DA950E-79BD-42DB-B9EA-98099CFA568A}"/>
              </a:ext>
            </a:extLst>
          </p:cNvPr>
          <p:cNvSpPr/>
          <p:nvPr/>
        </p:nvSpPr>
        <p:spPr>
          <a:xfrm>
            <a:off x="8988488" y="4446036"/>
            <a:ext cx="970384" cy="99837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CC7C1DC9-7834-4DEB-B5C1-45060DFE2E42}"/>
              </a:ext>
            </a:extLst>
          </p:cNvPr>
          <p:cNvSpPr/>
          <p:nvPr/>
        </p:nvSpPr>
        <p:spPr>
          <a:xfrm>
            <a:off x="4544009" y="4838578"/>
            <a:ext cx="970384" cy="998375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C089A773-4CFC-452D-8B1B-63C3BD8DD820}"/>
              </a:ext>
            </a:extLst>
          </p:cNvPr>
          <p:cNvSpPr/>
          <p:nvPr/>
        </p:nvSpPr>
        <p:spPr>
          <a:xfrm>
            <a:off x="8686800" y="2394857"/>
            <a:ext cx="970384" cy="998375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747313-81AC-44E1-BBB5-9C04CE3A0874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V="1">
            <a:off x="2687219" y="3054608"/>
            <a:ext cx="544283" cy="785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1CDC73-FED1-4E84-BDEE-238A59C11859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2676339" y="4843902"/>
            <a:ext cx="1867670" cy="493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03CC1E-A575-4CDA-AF17-FF2777055BE8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 flipV="1">
            <a:off x="3231502" y="3054608"/>
            <a:ext cx="1797699" cy="1783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912E4-9C09-4A1D-B386-E7ADB8C577FF}"/>
              </a:ext>
            </a:extLst>
          </p:cNvPr>
          <p:cNvCxnSpPr>
            <a:cxnSpLocks/>
            <a:stCxn id="5" idx="4"/>
            <a:endCxn id="4" idx="2"/>
          </p:cNvCxnSpPr>
          <p:nvPr/>
        </p:nvCxnSpPr>
        <p:spPr>
          <a:xfrm flipV="1">
            <a:off x="3716694" y="2338875"/>
            <a:ext cx="1797699" cy="216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5DD571-8C76-4480-B5EB-89D1A9EB9CBC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V="1">
            <a:off x="5029201" y="2838062"/>
            <a:ext cx="970384" cy="200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D82F41-189D-49E3-BC59-81C1813CA81D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008922" y="2825039"/>
            <a:ext cx="721562" cy="77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170717-4444-433D-B829-4166934CDE0E}"/>
              </a:ext>
            </a:extLst>
          </p:cNvPr>
          <p:cNvCxnSpPr>
            <a:cxnSpLocks/>
            <a:stCxn id="4" idx="4"/>
            <a:endCxn id="10" idx="2"/>
          </p:cNvCxnSpPr>
          <p:nvPr/>
        </p:nvCxnSpPr>
        <p:spPr>
          <a:xfrm>
            <a:off x="6484777" y="2338875"/>
            <a:ext cx="2202023" cy="55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482162-F84E-4509-B1F9-238D9E6E7519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9204648" y="3393234"/>
            <a:ext cx="269032" cy="1052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12FD14-F10E-4193-AE4D-3F2D9D57591B}"/>
              </a:ext>
            </a:extLst>
          </p:cNvPr>
          <p:cNvCxnSpPr>
            <a:cxnSpLocks/>
            <a:stCxn id="9" idx="4"/>
            <a:endCxn id="8" idx="2"/>
          </p:cNvCxnSpPr>
          <p:nvPr/>
        </p:nvCxnSpPr>
        <p:spPr>
          <a:xfrm flipV="1">
            <a:off x="5514393" y="4945224"/>
            <a:ext cx="3474095" cy="392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F533CB-DF98-4BAB-B480-56646647F5E3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5509726" y="4595982"/>
            <a:ext cx="1220758" cy="745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ADE44D-4801-4FB7-A4ED-822D0FA4C071}"/>
              </a:ext>
            </a:extLst>
          </p:cNvPr>
          <p:cNvCxnSpPr>
            <a:cxnSpLocks/>
            <a:stCxn id="7" idx="4"/>
            <a:endCxn id="8" idx="2"/>
          </p:cNvCxnSpPr>
          <p:nvPr/>
        </p:nvCxnSpPr>
        <p:spPr>
          <a:xfrm>
            <a:off x="7215676" y="4096795"/>
            <a:ext cx="1772812" cy="848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73F8E652-C2BE-4513-87ED-718E81F07301}"/>
              </a:ext>
            </a:extLst>
          </p:cNvPr>
          <p:cNvSpPr/>
          <p:nvPr/>
        </p:nvSpPr>
        <p:spPr>
          <a:xfrm>
            <a:off x="5668291" y="3120703"/>
            <a:ext cx="2050057" cy="1944884"/>
          </a:xfrm>
          <a:prstGeom prst="mathMultiply">
            <a:avLst>
              <a:gd name="adj1" fmla="val 1052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45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ED34-3098-47C2-9201-BAF03075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Blockchain is Public 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DEC4-53F8-4CDA-90AD-F5C98DD6B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"an open, distributed ledger that can record transactions between two parties efficiently and in a verifiable and permanent way".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08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95E1-90CA-4643-A1B1-5EE0CB87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More Secure</a:t>
            </a:r>
          </a:p>
        </p:txBody>
      </p:sp>
      <p:pic>
        <p:nvPicPr>
          <p:cNvPr id="4102" name="Picture 6" descr="Image result for hacker Image cartoon">
            <a:extLst>
              <a:ext uri="{FF2B5EF4-FFF2-40B4-BE49-F238E27FC236}">
                <a16:creationId xmlns:a16="http://schemas.microsoft.com/office/drawing/2014/main" id="{7E39C208-D345-4AB0-9BD0-3572802DD65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619" y="1857080"/>
            <a:ext cx="5996762" cy="449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57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02DF-E09D-4FD0-B252-38822F41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Blockchain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8F0C7-5700-42DD-8F3D-11D2260E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Invented by Satoshi Nakamoto in 2008 for use in the cryptocurrency bitcoin, as its public transaction ledger.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Bitcoin is not a currency of any a country or a government or a bank.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Bitcoin is digital currency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98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320</Words>
  <Application>Microsoft Office PowerPoint</Application>
  <PresentationFormat>Widescreen</PresentationFormat>
  <Paragraphs>65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Blockchain is Fault Tolerant</vt:lpstr>
      <vt:lpstr>Blockchain is Public Ledger</vt:lpstr>
      <vt:lpstr>More Secure</vt:lpstr>
      <vt:lpstr>Blockchain History</vt:lpstr>
      <vt:lpstr>Where we can use Blockchain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sourabh somani</dc:creator>
  <cp:lastModifiedBy>sourabh somani</cp:lastModifiedBy>
  <cp:revision>29</cp:revision>
  <dcterms:created xsi:type="dcterms:W3CDTF">2018-04-11T16:06:38Z</dcterms:created>
  <dcterms:modified xsi:type="dcterms:W3CDTF">2018-04-11T18:02:14Z</dcterms:modified>
</cp:coreProperties>
</file>