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6"/>
  </p:notes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3C00"/>
    <a:srgbClr val="008272"/>
    <a:srgbClr val="0072C6"/>
    <a:srgbClr val="00709F"/>
    <a:srgbClr val="008268"/>
    <a:srgbClr val="E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895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759D4-B9E4-461D-AD52-02E33D2828D5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6D944-2B02-4CDA-94CD-8AF89E37B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53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CTRL+K V   or CTRL+SHIFT+V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6D944-2B02-4CDA-94CD-8AF89E37B92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23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4DB-AEA2-43BC-8DBF-5CD7C723119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0949-D927-4791-8866-EED183078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3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4DB-AEA2-43BC-8DBF-5CD7C723119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0949-D927-4791-8866-EED183078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3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4DB-AEA2-43BC-8DBF-5CD7C723119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0949-D927-4791-8866-EED183078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2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4DB-AEA2-43BC-8DBF-5CD7C723119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0949-D927-4791-8866-EED183078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3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4DB-AEA2-43BC-8DBF-5CD7C723119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0949-D927-4791-8866-EED183078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4DB-AEA2-43BC-8DBF-5CD7C723119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0949-D927-4791-8866-EED183078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4DB-AEA2-43BC-8DBF-5CD7C723119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0949-D927-4791-8866-EED183078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4DB-AEA2-43BC-8DBF-5CD7C723119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0949-D927-4791-8866-EED183078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7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4DB-AEA2-43BC-8DBF-5CD7C723119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0949-D927-4791-8866-EED183078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4DB-AEA2-43BC-8DBF-5CD7C723119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0949-D927-4791-8866-EED183078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4DB-AEA2-43BC-8DBF-5CD7C723119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0949-D927-4791-8866-EED183078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4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DD4DB-AEA2-43BC-8DBF-5CD7C723119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E0949-D927-4791-8866-EED183078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6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 hidden="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“Hello” slide</a:t>
            </a:r>
          </a:p>
        </p:txBody>
      </p:sp>
      <p:sp>
        <p:nvSpPr>
          <p:cNvPr id="5" name="Title textbox"/>
          <p:cNvSpPr txBox="1"/>
          <p:nvPr/>
        </p:nvSpPr>
        <p:spPr>
          <a:xfrm>
            <a:off x="3156080" y="1719378"/>
            <a:ext cx="58769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EB3C00"/>
                </a:solidFill>
                <a:latin typeface="Segoe UI Light" pitchFamily="34" charset="0"/>
              </a:rPr>
              <a:t>Fun with Python</a:t>
            </a:r>
          </a:p>
        </p:txBody>
      </p:sp>
      <p:sp>
        <p:nvSpPr>
          <p:cNvPr id="6" name="Main textbox"/>
          <p:cNvSpPr txBox="1"/>
          <p:nvPr/>
        </p:nvSpPr>
        <p:spPr>
          <a:xfrm>
            <a:off x="3194180" y="2698031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B3C00"/>
                </a:solidFill>
                <a:latin typeface="Segoe UI Light" pitchFamily="34" charset="0"/>
              </a:rPr>
              <a:t>Sourabh Somani</a:t>
            </a:r>
          </a:p>
        </p:txBody>
      </p:sp>
      <p:sp>
        <p:nvSpPr>
          <p:cNvPr id="7" name="Next button">
            <a:hlinkClick r:id="" action="ppaction://hlinkshowjump?jump=nextslide"/>
          </p:cNvPr>
          <p:cNvSpPr/>
          <p:nvPr/>
        </p:nvSpPr>
        <p:spPr>
          <a:xfrm>
            <a:off x="9416055" y="4924425"/>
            <a:ext cx="1219201" cy="362624"/>
          </a:xfrm>
          <a:prstGeom prst="rect">
            <a:avLst/>
          </a:prstGeom>
          <a:solidFill>
            <a:srgbClr val="EB3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itchFamily="34" charset="0"/>
              </a:rPr>
              <a:t>Next</a:t>
            </a:r>
            <a:endParaRPr lang="en-US" dirty="0">
              <a:latin typeface="Segoe UI Light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6413A6-9F06-466D-B203-55E225825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25" y="1719378"/>
            <a:ext cx="1219200" cy="1219200"/>
          </a:xfrm>
          <a:prstGeom prst="ellipse">
            <a:avLst/>
          </a:prstGeom>
          <a:ln w="57150" cap="rnd">
            <a:solidFill>
              <a:srgbClr val="EB3C00"/>
            </a:solidFill>
            <a:prstDash val="solid"/>
          </a:ln>
          <a:effectLst>
            <a:outerShdw sx="1000" sy="1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/>
        </p:spPr>
      </p:pic>
    </p:spTree>
    <p:extLst>
      <p:ext uri="{BB962C8B-B14F-4D97-AF65-F5344CB8AC3E}">
        <p14:creationId xmlns:p14="http://schemas.microsoft.com/office/powerpoint/2010/main" val="2339819328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Office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1C33-7401-4DDC-9FE2-36D810757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98" y="1253331"/>
            <a:ext cx="4084580" cy="435133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Virtual Environment</a:t>
            </a:r>
          </a:p>
          <a:p>
            <a:r>
              <a:rPr lang="en-IN" dirty="0">
                <a:solidFill>
                  <a:srgbClr val="FFFFFF"/>
                </a:solidFill>
              </a:rPr>
              <a:t>Lambda Function</a:t>
            </a:r>
          </a:p>
          <a:p>
            <a:r>
              <a:rPr lang="en-IN" dirty="0">
                <a:solidFill>
                  <a:srgbClr val="FFFFFF"/>
                </a:solidFill>
              </a:rPr>
              <a:t>all or any</a:t>
            </a:r>
          </a:p>
          <a:p>
            <a:r>
              <a:rPr lang="en-IN" dirty="0" err="1">
                <a:solidFill>
                  <a:srgbClr val="FFFFFF"/>
                </a:solidFill>
              </a:rPr>
              <a:t>bashplotlib</a:t>
            </a:r>
            <a:endParaRPr lang="en-IN" dirty="0">
              <a:solidFill>
                <a:srgbClr val="FFFFFF"/>
              </a:solidFill>
            </a:endParaRPr>
          </a:p>
          <a:p>
            <a:r>
              <a:rPr lang="en-IN" dirty="0">
                <a:solidFill>
                  <a:srgbClr val="FFFFFF"/>
                </a:solidFill>
              </a:rPr>
              <a:t>collections</a:t>
            </a:r>
          </a:p>
          <a:p>
            <a:r>
              <a:rPr lang="en-IN" dirty="0" err="1">
                <a:solidFill>
                  <a:srgbClr val="FFFFFF"/>
                </a:solidFill>
              </a:rPr>
              <a:t>dir</a:t>
            </a:r>
          </a:p>
          <a:p>
            <a:r>
              <a:rPr lang="en-IN" dirty="0">
                <a:solidFill>
                  <a:srgbClr val="FFFFFF"/>
                </a:solidFill>
              </a:rPr>
              <a:t>Enjoy with emojis</a:t>
            </a:r>
          </a:p>
        </p:txBody>
      </p:sp>
      <p:sp>
        <p:nvSpPr>
          <p:cNvPr id="12" name="Title textbox"/>
          <p:cNvSpPr txBox="1"/>
          <p:nvPr/>
        </p:nvSpPr>
        <p:spPr>
          <a:xfrm>
            <a:off x="526198" y="237767"/>
            <a:ext cx="408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Light" pitchFamily="34" charset="0"/>
              </a:rPr>
              <a:t>Today we will learn...</a:t>
            </a:r>
          </a:p>
        </p:txBody>
      </p:sp>
      <p:sp>
        <p:nvSpPr>
          <p:cNvPr id="17" name="Back button">
            <a:hlinkClick r:id="" action="ppaction://hlinkshowjump?jump=previousslide"/>
          </p:cNvPr>
          <p:cNvSpPr/>
          <p:nvPr/>
        </p:nvSpPr>
        <p:spPr>
          <a:xfrm>
            <a:off x="8663521" y="6090359"/>
            <a:ext cx="1219201" cy="362624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itchFamily="34" charset="0"/>
              </a:rPr>
              <a:t>Back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16" name="Next button">
            <a:hlinkClick r:id="" action="ppaction://hlinkshowjump?jump=nextslide"/>
          </p:cNvPr>
          <p:cNvSpPr/>
          <p:nvPr/>
        </p:nvSpPr>
        <p:spPr>
          <a:xfrm>
            <a:off x="9997021" y="6090359"/>
            <a:ext cx="1219201" cy="362624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itchFamily="34" charset="0"/>
              </a:rPr>
              <a:t>Next</a:t>
            </a:r>
            <a:endParaRPr lang="en-US" dirty="0">
              <a:latin typeface="Segoe UI Light" pitchFamily="34" charset="0"/>
            </a:endParaRPr>
          </a:p>
        </p:txBody>
      </p:sp>
      <p:grpSp>
        <p:nvGrpSpPr>
          <p:cNvPr id="21" name="Exit button" title="Exit button"/>
          <p:cNvGrpSpPr/>
          <p:nvPr/>
        </p:nvGrpSpPr>
        <p:grpSpPr>
          <a:xfrm>
            <a:off x="11216222" y="99268"/>
            <a:ext cx="823378" cy="276999"/>
            <a:chOff x="11216222" y="99268"/>
            <a:chExt cx="823378" cy="276999"/>
          </a:xfrm>
        </p:grpSpPr>
        <p:sp>
          <p:nvSpPr>
            <p:cNvPr id="22" name="X icon"/>
            <p:cNvSpPr>
              <a:spLocks noEditPoints="1"/>
            </p:cNvSpPr>
            <p:nvPr/>
          </p:nvSpPr>
          <p:spPr bwMode="black">
            <a:xfrm>
              <a:off x="11496420" y="153076"/>
              <a:ext cx="169382" cy="169382"/>
            </a:xfrm>
            <a:custGeom>
              <a:avLst/>
              <a:gdLst>
                <a:gd name="T0" fmla="*/ 99 w 150"/>
                <a:gd name="T1" fmla="*/ 106 h 150"/>
                <a:gd name="T2" fmla="*/ 75 w 150"/>
                <a:gd name="T3" fmla="*/ 83 h 150"/>
                <a:gd name="T4" fmla="*/ 52 w 150"/>
                <a:gd name="T5" fmla="*/ 106 h 150"/>
                <a:gd name="T6" fmla="*/ 44 w 150"/>
                <a:gd name="T7" fmla="*/ 98 h 150"/>
                <a:gd name="T8" fmla="*/ 67 w 150"/>
                <a:gd name="T9" fmla="*/ 75 h 150"/>
                <a:gd name="T10" fmla="*/ 44 w 150"/>
                <a:gd name="T11" fmla="*/ 51 h 150"/>
                <a:gd name="T12" fmla="*/ 52 w 150"/>
                <a:gd name="T13" fmla="*/ 43 h 150"/>
                <a:gd name="T14" fmla="*/ 75 w 150"/>
                <a:gd name="T15" fmla="*/ 66 h 150"/>
                <a:gd name="T16" fmla="*/ 98 w 150"/>
                <a:gd name="T17" fmla="*/ 43 h 150"/>
                <a:gd name="T18" fmla="*/ 107 w 150"/>
                <a:gd name="T19" fmla="*/ 52 h 150"/>
                <a:gd name="T20" fmla="*/ 84 w 150"/>
                <a:gd name="T21" fmla="*/ 75 h 150"/>
                <a:gd name="T22" fmla="*/ 107 w 150"/>
                <a:gd name="T23" fmla="*/ 98 h 150"/>
                <a:gd name="T24" fmla="*/ 99 w 150"/>
                <a:gd name="T25" fmla="*/ 106 h 150"/>
                <a:gd name="T26" fmla="*/ 150 w 150"/>
                <a:gd name="T27" fmla="*/ 75 h 150"/>
                <a:gd name="T28" fmla="*/ 75 w 150"/>
                <a:gd name="T29" fmla="*/ 0 h 150"/>
                <a:gd name="T30" fmla="*/ 0 w 150"/>
                <a:gd name="T31" fmla="*/ 75 h 150"/>
                <a:gd name="T32" fmla="*/ 75 w 150"/>
                <a:gd name="T33" fmla="*/ 150 h 150"/>
                <a:gd name="T34" fmla="*/ 150 w 150"/>
                <a:gd name="T35" fmla="*/ 75 h 150"/>
                <a:gd name="T36" fmla="*/ 141 w 150"/>
                <a:gd name="T37" fmla="*/ 75 h 150"/>
                <a:gd name="T38" fmla="*/ 75 w 150"/>
                <a:gd name="T39" fmla="*/ 140 h 150"/>
                <a:gd name="T40" fmla="*/ 10 w 150"/>
                <a:gd name="T41" fmla="*/ 75 h 150"/>
                <a:gd name="T42" fmla="*/ 75 w 150"/>
                <a:gd name="T43" fmla="*/ 9 h 150"/>
                <a:gd name="T44" fmla="*/ 141 w 150"/>
                <a:gd name="T45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0" h="150">
                  <a:moveTo>
                    <a:pt x="99" y="106"/>
                  </a:moveTo>
                  <a:cubicBezTo>
                    <a:pt x="75" y="83"/>
                    <a:pt x="75" y="83"/>
                    <a:pt x="75" y="83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107" y="98"/>
                    <a:pt x="107" y="98"/>
                    <a:pt x="107" y="98"/>
                  </a:cubicBezTo>
                  <a:lnTo>
                    <a:pt x="99" y="106"/>
                  </a:lnTo>
                  <a:close/>
                  <a:moveTo>
                    <a:pt x="150" y="75"/>
                  </a:moveTo>
                  <a:cubicBezTo>
                    <a:pt x="150" y="33"/>
                    <a:pt x="117" y="0"/>
                    <a:pt x="75" y="0"/>
                  </a:cubicBez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50"/>
                    <a:pt x="75" y="150"/>
                  </a:cubicBezTo>
                  <a:cubicBezTo>
                    <a:pt x="117" y="150"/>
                    <a:pt x="150" y="116"/>
                    <a:pt x="150" y="75"/>
                  </a:cubicBezTo>
                  <a:close/>
                  <a:moveTo>
                    <a:pt x="141" y="75"/>
                  </a:moveTo>
                  <a:cubicBezTo>
                    <a:pt x="141" y="111"/>
                    <a:pt x="111" y="140"/>
                    <a:pt x="75" y="140"/>
                  </a:cubicBezTo>
                  <a:cubicBezTo>
                    <a:pt x="39" y="140"/>
                    <a:pt x="10" y="111"/>
                    <a:pt x="10" y="75"/>
                  </a:cubicBezTo>
                  <a:cubicBezTo>
                    <a:pt x="10" y="38"/>
                    <a:pt x="39" y="9"/>
                    <a:pt x="75" y="9"/>
                  </a:cubicBezTo>
                  <a:cubicBezTo>
                    <a:pt x="111" y="9"/>
                    <a:pt x="141" y="38"/>
                    <a:pt x="141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Exit text">
              <a:hlinkClick r:id="" action="ppaction://macro?name=ExitMacro"/>
            </p:cNvPr>
            <p:cNvSpPr txBox="1"/>
            <p:nvPr/>
          </p:nvSpPr>
          <p:spPr>
            <a:xfrm>
              <a:off x="11216222" y="99268"/>
              <a:ext cx="823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egoe UI Light" pitchFamily="34" charset="0"/>
                </a:rPr>
                <a:t>Exit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853EA75-6FA4-4C8A-BCF1-7BF31AC03CE8}"/>
              </a:ext>
            </a:extLst>
          </p:cNvPr>
          <p:cNvSpPr txBox="1">
            <a:spLocks/>
          </p:cNvSpPr>
          <p:nvPr/>
        </p:nvSpPr>
        <p:spPr>
          <a:xfrm>
            <a:off x="6096000" y="1253330"/>
            <a:ext cx="4876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FFFFFF"/>
                </a:solidFill>
              </a:rPr>
              <a:t>Time travel with python</a:t>
            </a:r>
          </a:p>
          <a:p>
            <a:r>
              <a:rPr lang="en-IN" dirty="0">
                <a:solidFill>
                  <a:srgbClr val="FFFFFF"/>
                </a:solidFill>
              </a:rPr>
              <a:t>Ask to console</a:t>
            </a:r>
          </a:p>
          <a:p>
            <a:r>
              <a:rPr lang="en-IN" dirty="0">
                <a:solidFill>
                  <a:srgbClr val="FFFFFF"/>
                </a:solidFill>
              </a:rPr>
              <a:t>Type hints</a:t>
            </a:r>
          </a:p>
          <a:p>
            <a:r>
              <a:rPr lang="en-IN" dirty="0">
                <a:solidFill>
                  <a:srgbClr val="FFFFFF"/>
                </a:solidFill>
              </a:rPr>
              <a:t>Generate </a:t>
            </a:r>
            <a:r>
              <a:rPr lang="en-IN" dirty="0" err="1">
                <a:solidFill>
                  <a:srgbClr val="FFFFFF"/>
                </a:solidFill>
              </a:rPr>
              <a:t>uuid</a:t>
            </a:r>
            <a:endParaRPr lang="en-IN" dirty="0">
              <a:solidFill>
                <a:srgbClr val="FFFFFF"/>
              </a:solidFill>
            </a:endParaRPr>
          </a:p>
          <a:p>
            <a:r>
              <a:rPr lang="en-IN" dirty="0">
                <a:solidFill>
                  <a:srgbClr val="FFFFFF"/>
                </a:solidFill>
              </a:rPr>
              <a:t>Zip</a:t>
            </a:r>
          </a:p>
          <a:p>
            <a:r>
              <a:rPr lang="en-IN" dirty="0">
                <a:solidFill>
                  <a:srgbClr val="FFFFFF"/>
                </a:solidFill>
              </a:rPr>
              <a:t>global in Python</a:t>
            </a:r>
          </a:p>
        </p:txBody>
      </p:sp>
    </p:spTree>
    <p:extLst>
      <p:ext uri="{BB962C8B-B14F-4D97-AF65-F5344CB8AC3E}">
        <p14:creationId xmlns:p14="http://schemas.microsoft.com/office/powerpoint/2010/main" val="2811439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 hidden="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“Hello” slide</a:t>
            </a:r>
          </a:p>
        </p:txBody>
      </p:sp>
      <p:sp>
        <p:nvSpPr>
          <p:cNvPr id="5" name="Title textbox"/>
          <p:cNvSpPr txBox="1"/>
          <p:nvPr/>
        </p:nvSpPr>
        <p:spPr>
          <a:xfrm>
            <a:off x="4184771" y="2875002"/>
            <a:ext cx="38224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EB3C00"/>
                </a:solidFill>
                <a:latin typeface="Segoe UI Light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20521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E4500A0-34DB-4585-833C-015D28EB22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Professional Plus Getting Started</Template>
  <TotalTime>171</TotalTime>
  <Words>67</Words>
  <Application>Microsoft Office PowerPoint</Application>
  <PresentationFormat>Widescreen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Segoe UI Light</vt:lpstr>
      <vt:lpstr>Office Theme</vt:lpstr>
      <vt:lpstr>“Hello” slide</vt:lpstr>
      <vt:lpstr>Make Office your own</vt:lpstr>
      <vt:lpstr>“Hello”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“Hello” slide</dc:title>
  <dc:creator>Sourabh Somani</dc:creator>
  <cp:keywords/>
  <cp:lastModifiedBy>Sourabh Somani</cp:lastModifiedBy>
  <cp:revision>13</cp:revision>
  <dcterms:created xsi:type="dcterms:W3CDTF">2019-04-18T11:13:54Z</dcterms:created>
  <dcterms:modified xsi:type="dcterms:W3CDTF">2019-04-18T16:03:04Z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TC028988039991</vt:lpwstr>
  </property>
</Properties>
</file>