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0"/>
  </p:notesMasterIdLst>
  <p:sldIdLst>
    <p:sldId id="256" r:id="rId2"/>
    <p:sldId id="258" r:id="rId3"/>
    <p:sldId id="304" r:id="rId4"/>
    <p:sldId id="315" r:id="rId5"/>
    <p:sldId id="310" r:id="rId6"/>
    <p:sldId id="311" r:id="rId7"/>
    <p:sldId id="312" r:id="rId8"/>
    <p:sldId id="31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5D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779" autoAdjust="0"/>
  </p:normalViewPr>
  <p:slideViewPr>
    <p:cSldViewPr>
      <p:cViewPr>
        <p:scale>
          <a:sx n="115" d="100"/>
          <a:sy n="115" d="100"/>
        </p:scale>
        <p:origin x="42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7DB-C048-47BA-91D8-A785A35B9C4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1E0EE-0045-48B5-9915-60FD38A9E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5216-BB4E-4ABC-970B-D5CCAF6D94DD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4E7E-2B5C-495B-8F8C-D70CAD028A2D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2E1-F621-4D4D-A244-1ABE363098E1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51BD-B6C5-43E3-AC66-7158B05FEC5D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4DB-835C-495D-884A-DAA788A95E42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ED23-0B03-446C-8F88-DCD1E39A7EEF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A8-ED07-428E-A2A3-DEEF28B83342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3AF9-67C0-441E-8480-1C08520EAA57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9E66-A4D9-4211-8241-8DE469807BE6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0ACA-495D-4EE6-B581-CC188B8318E3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D15-D71B-48AE-B62E-E470B23CE658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C898-A770-4670-9AAA-D1C716A92642}" type="datetime1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3158" y="71497"/>
            <a:ext cx="62103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6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Hackfest</a:t>
            </a:r>
            <a:r>
              <a:rPr lang="en-US" sz="3200" b="1" dirty="0">
                <a:solidFill>
                  <a:srgbClr val="0026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2024 </a:t>
            </a:r>
          </a:p>
          <a:p>
            <a:pPr algn="ctr"/>
            <a:r>
              <a:rPr lang="en-US" sz="2000" b="1" dirty="0">
                <a:solidFill>
                  <a:srgbClr val="0026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</a:t>
            </a:r>
            <a:r>
              <a:rPr lang="en-US" sz="2000" b="1" baseline="30000" dirty="0">
                <a:solidFill>
                  <a:srgbClr val="0026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rgbClr val="0026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Feb, 2024)</a:t>
            </a:r>
          </a:p>
          <a:p>
            <a:pPr algn="ctr"/>
            <a:r>
              <a:rPr lang="en-US" sz="3200" b="1" dirty="0">
                <a:solidFill>
                  <a:srgbClr val="0026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Engineering and Management, Kolkata</a:t>
            </a:r>
            <a:endParaRPr lang="en-IN" sz="3200" b="1" dirty="0">
              <a:solidFill>
                <a:srgbClr val="0026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86241" y="2565422"/>
            <a:ext cx="8915400" cy="142235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Traveller’s Treasure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14400" y="4572000"/>
            <a:ext cx="7543800" cy="1600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Theme Name: SMART TOURISM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Team Name : AI AVENGERS</a:t>
            </a:r>
          </a:p>
        </p:txBody>
      </p:sp>
      <p:sp>
        <p:nvSpPr>
          <p:cNvPr id="14" name="Freeform 4"/>
          <p:cNvSpPr/>
          <p:nvPr/>
        </p:nvSpPr>
        <p:spPr>
          <a:xfrm>
            <a:off x="1" y="60960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2063818" h="1264123">
                <a:moveTo>
                  <a:pt x="0" y="0"/>
                </a:moveTo>
                <a:lnTo>
                  <a:pt x="2063819" y="0"/>
                </a:lnTo>
                <a:lnTo>
                  <a:pt x="2063819" y="1264123"/>
                </a:lnTo>
                <a:lnTo>
                  <a:pt x="0" y="1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15" name="Freeform 5"/>
          <p:cNvSpPr/>
          <p:nvPr/>
        </p:nvSpPr>
        <p:spPr>
          <a:xfrm>
            <a:off x="16439443" y="198965"/>
            <a:ext cx="1639714" cy="1248915"/>
          </a:xfrm>
          <a:custGeom>
            <a:avLst/>
            <a:gdLst/>
            <a:ahLst/>
            <a:cxnLst/>
            <a:rect l="l" t="t" r="r" b="b"/>
            <a:pathLst>
              <a:path w="1639714" h="1248915">
                <a:moveTo>
                  <a:pt x="0" y="0"/>
                </a:moveTo>
                <a:lnTo>
                  <a:pt x="1639714" y="0"/>
                </a:lnTo>
                <a:lnTo>
                  <a:pt x="1639714" y="1248915"/>
                </a:lnTo>
                <a:lnTo>
                  <a:pt x="0" y="1248915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16" name="Freeform 5"/>
          <p:cNvSpPr/>
          <p:nvPr/>
        </p:nvSpPr>
        <p:spPr>
          <a:xfrm>
            <a:off x="7498503" y="0"/>
            <a:ext cx="1639714" cy="1248915"/>
          </a:xfrm>
          <a:custGeom>
            <a:avLst/>
            <a:gdLst/>
            <a:ahLst/>
            <a:cxnLst/>
            <a:rect l="l" t="t" r="r" b="b"/>
            <a:pathLst>
              <a:path w="1639714" h="1248915">
                <a:moveTo>
                  <a:pt x="0" y="0"/>
                </a:moveTo>
                <a:lnTo>
                  <a:pt x="1639714" y="0"/>
                </a:lnTo>
                <a:lnTo>
                  <a:pt x="1639714" y="1248915"/>
                </a:lnTo>
                <a:lnTo>
                  <a:pt x="0" y="1248915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Outline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7338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Introduction/ Motivation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 Method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  </a:t>
            </a:r>
            <a:r>
              <a:rPr lang="en-US" dirty="0">
                <a:solidFill>
                  <a:srgbClr val="002060"/>
                </a:solidFill>
              </a:rPr>
              <a:t>          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reeform 4"/>
          <p:cNvSpPr/>
          <p:nvPr/>
        </p:nvSpPr>
        <p:spPr>
          <a:xfrm>
            <a:off x="1" y="46892"/>
            <a:ext cx="1214883" cy="767116"/>
          </a:xfrm>
          <a:custGeom>
            <a:avLst/>
            <a:gdLst/>
            <a:ahLst/>
            <a:cxnLst/>
            <a:rect l="l" t="t" r="r" b="b"/>
            <a:pathLst>
              <a:path w="2063818" h="1264123">
                <a:moveTo>
                  <a:pt x="0" y="0"/>
                </a:moveTo>
                <a:lnTo>
                  <a:pt x="2063819" y="0"/>
                </a:lnTo>
                <a:lnTo>
                  <a:pt x="2063819" y="1264123"/>
                </a:lnTo>
                <a:lnTo>
                  <a:pt x="0" y="1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0" name="Freeform 5"/>
          <p:cNvSpPr/>
          <p:nvPr/>
        </p:nvSpPr>
        <p:spPr>
          <a:xfrm>
            <a:off x="7959969" y="0"/>
            <a:ext cx="1188297" cy="838200"/>
          </a:xfrm>
          <a:custGeom>
            <a:avLst/>
            <a:gdLst/>
            <a:ahLst/>
            <a:cxnLst/>
            <a:rect l="l" t="t" r="r" b="b"/>
            <a:pathLst>
              <a:path w="1639714" h="1248915">
                <a:moveTo>
                  <a:pt x="0" y="0"/>
                </a:moveTo>
                <a:lnTo>
                  <a:pt x="1639714" y="0"/>
                </a:lnTo>
                <a:lnTo>
                  <a:pt x="1639714" y="1248915"/>
                </a:lnTo>
                <a:lnTo>
                  <a:pt x="0" y="124891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1368" y="1524000"/>
            <a:ext cx="8880232" cy="52498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4"/>
          <p:cNvSpPr/>
          <p:nvPr/>
        </p:nvSpPr>
        <p:spPr>
          <a:xfrm>
            <a:off x="1" y="59361"/>
            <a:ext cx="1214883" cy="767116"/>
          </a:xfrm>
          <a:custGeom>
            <a:avLst/>
            <a:gdLst/>
            <a:ahLst/>
            <a:cxnLst/>
            <a:rect l="l" t="t" r="r" b="b"/>
            <a:pathLst>
              <a:path w="2063818" h="1264123">
                <a:moveTo>
                  <a:pt x="0" y="0"/>
                </a:moveTo>
                <a:lnTo>
                  <a:pt x="2063819" y="0"/>
                </a:lnTo>
                <a:lnTo>
                  <a:pt x="2063819" y="1264123"/>
                </a:lnTo>
                <a:lnTo>
                  <a:pt x="0" y="1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4" name="Freeform 5"/>
          <p:cNvSpPr/>
          <p:nvPr/>
        </p:nvSpPr>
        <p:spPr>
          <a:xfrm>
            <a:off x="7959969" y="0"/>
            <a:ext cx="1188297" cy="838200"/>
          </a:xfrm>
          <a:custGeom>
            <a:avLst/>
            <a:gdLst/>
            <a:ahLst/>
            <a:cxnLst/>
            <a:rect l="l" t="t" r="r" b="b"/>
            <a:pathLst>
              <a:path w="1639714" h="1248915">
                <a:moveTo>
                  <a:pt x="0" y="0"/>
                </a:moveTo>
                <a:lnTo>
                  <a:pt x="1639714" y="0"/>
                </a:lnTo>
                <a:lnTo>
                  <a:pt x="1639714" y="1248915"/>
                </a:lnTo>
                <a:lnTo>
                  <a:pt x="0" y="124891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3" name="Rectangle 2"/>
          <p:cNvSpPr/>
          <p:nvPr/>
        </p:nvSpPr>
        <p:spPr>
          <a:xfrm>
            <a:off x="228600" y="197948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Team Leader Name: Soumi Mukhopadhyay</a:t>
            </a:r>
          </a:p>
          <a:p>
            <a:r>
              <a:rPr lang="en-US" dirty="0"/>
              <a:t>Enrollment No: 12022002028108      Department: CSE (A.I.M.L) </a:t>
            </a:r>
          </a:p>
          <a:p>
            <a:endParaRPr lang="en-US" dirty="0"/>
          </a:p>
          <a:p>
            <a:r>
              <a:rPr lang="en-US" b="1" dirty="0"/>
              <a:t>Team Member 1 Name: Souradeep Saha</a:t>
            </a:r>
          </a:p>
          <a:p>
            <a:r>
              <a:rPr lang="en-US" dirty="0"/>
              <a:t>Enrollment No: 12022002022199   Department: CST </a:t>
            </a:r>
          </a:p>
          <a:p>
            <a:endParaRPr lang="en-US" dirty="0"/>
          </a:p>
          <a:p>
            <a:r>
              <a:rPr lang="en-US" b="1" dirty="0"/>
              <a:t>Team Member 2 Name: Sneha Ghorai</a:t>
            </a:r>
          </a:p>
          <a:p>
            <a:r>
              <a:rPr lang="en-US" dirty="0"/>
              <a:t>Enrollment No: 12022002028193    Department: CSE (A.I.M.L)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0115" y="1981200"/>
            <a:ext cx="47038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Team Member 3 Name: Suvodeep Bhattacharya</a:t>
            </a:r>
          </a:p>
          <a:p>
            <a:r>
              <a:rPr lang="en-US" dirty="0"/>
              <a:t>Enrollment No: 12022002022198     Department: CST </a:t>
            </a:r>
          </a:p>
          <a:p>
            <a:endParaRPr lang="en-US" dirty="0"/>
          </a:p>
          <a:p>
            <a:r>
              <a:rPr lang="en-US" b="1" dirty="0"/>
              <a:t>Team Member 4 Name: Mudabbir Rehan Ansari</a:t>
            </a:r>
          </a:p>
          <a:p>
            <a:r>
              <a:rPr lang="en-US" dirty="0"/>
              <a:t>Enrollment No: 12022002022197     Department: CST</a:t>
            </a:r>
          </a:p>
          <a:p>
            <a:endParaRPr lang="en-US" dirty="0"/>
          </a:p>
          <a:p>
            <a:r>
              <a:rPr lang="en-US" b="1" dirty="0"/>
              <a:t>Team Member 5 Name: </a:t>
            </a:r>
            <a:r>
              <a:rPr lang="en-US" b="1" dirty="0" err="1"/>
              <a:t>Abhijeet</a:t>
            </a:r>
            <a:r>
              <a:rPr lang="en-US" b="1" dirty="0"/>
              <a:t> Tantubay</a:t>
            </a:r>
          </a:p>
          <a:p>
            <a:r>
              <a:rPr lang="en-US" dirty="0"/>
              <a:t>Enrollment No:12022002022196      Department: CST </a:t>
            </a:r>
          </a:p>
        </p:txBody>
      </p:sp>
    </p:spTree>
    <p:extLst>
      <p:ext uri="{BB962C8B-B14F-4D97-AF65-F5344CB8AC3E}">
        <p14:creationId xmlns:p14="http://schemas.microsoft.com/office/powerpoint/2010/main" val="89163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Introduction/ Motivation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524000"/>
            <a:ext cx="8610600" cy="50241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4"/>
          <p:cNvSpPr/>
          <p:nvPr/>
        </p:nvSpPr>
        <p:spPr>
          <a:xfrm>
            <a:off x="1" y="59361"/>
            <a:ext cx="1214883" cy="767116"/>
          </a:xfrm>
          <a:custGeom>
            <a:avLst/>
            <a:gdLst/>
            <a:ahLst/>
            <a:cxnLst/>
            <a:rect l="l" t="t" r="r" b="b"/>
            <a:pathLst>
              <a:path w="2063818" h="1264123">
                <a:moveTo>
                  <a:pt x="0" y="0"/>
                </a:moveTo>
                <a:lnTo>
                  <a:pt x="2063819" y="0"/>
                </a:lnTo>
                <a:lnTo>
                  <a:pt x="2063819" y="1264123"/>
                </a:lnTo>
                <a:lnTo>
                  <a:pt x="0" y="1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4" name="Freeform 5"/>
          <p:cNvSpPr/>
          <p:nvPr/>
        </p:nvSpPr>
        <p:spPr>
          <a:xfrm>
            <a:off x="7959969" y="0"/>
            <a:ext cx="1188297" cy="838200"/>
          </a:xfrm>
          <a:custGeom>
            <a:avLst/>
            <a:gdLst/>
            <a:ahLst/>
            <a:cxnLst/>
            <a:rect l="l" t="t" r="r" b="b"/>
            <a:pathLst>
              <a:path w="1639714" h="1248915">
                <a:moveTo>
                  <a:pt x="0" y="0"/>
                </a:moveTo>
                <a:lnTo>
                  <a:pt x="1639714" y="0"/>
                </a:lnTo>
                <a:lnTo>
                  <a:pt x="1639714" y="1248915"/>
                </a:lnTo>
                <a:lnTo>
                  <a:pt x="0" y="124891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9" name="TextBox 8"/>
          <p:cNvSpPr txBox="1"/>
          <p:nvPr/>
        </p:nvSpPr>
        <p:spPr>
          <a:xfrm>
            <a:off x="381000" y="160020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At our AI AVENGERS platform, we are committed to revolutionize your travel experience by integrating intelligent solutions to make every moment, every destination, and every adventure seamlessly connected and extraordinary.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910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This project will help you get the essence of exploring places in a much more smarter </a:t>
            </a:r>
          </a:p>
          <a:p>
            <a:r>
              <a:rPr lang="en-US" sz="2800" dirty="0"/>
              <a:t>way .   </a:t>
            </a:r>
          </a:p>
        </p:txBody>
      </p:sp>
    </p:spTree>
    <p:extLst>
      <p:ext uri="{BB962C8B-B14F-4D97-AF65-F5344CB8AC3E}">
        <p14:creationId xmlns:p14="http://schemas.microsoft.com/office/powerpoint/2010/main" val="37546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 Method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524000"/>
            <a:ext cx="8610600" cy="50241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4"/>
          <p:cNvSpPr/>
          <p:nvPr/>
        </p:nvSpPr>
        <p:spPr>
          <a:xfrm>
            <a:off x="1" y="59361"/>
            <a:ext cx="1214883" cy="767116"/>
          </a:xfrm>
          <a:custGeom>
            <a:avLst/>
            <a:gdLst/>
            <a:ahLst/>
            <a:cxnLst/>
            <a:rect l="l" t="t" r="r" b="b"/>
            <a:pathLst>
              <a:path w="2063818" h="1264123">
                <a:moveTo>
                  <a:pt x="0" y="0"/>
                </a:moveTo>
                <a:lnTo>
                  <a:pt x="2063819" y="0"/>
                </a:lnTo>
                <a:lnTo>
                  <a:pt x="2063819" y="1264123"/>
                </a:lnTo>
                <a:lnTo>
                  <a:pt x="0" y="1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14" name="Freeform 5"/>
          <p:cNvSpPr/>
          <p:nvPr/>
        </p:nvSpPr>
        <p:spPr>
          <a:xfrm>
            <a:off x="7959969" y="0"/>
            <a:ext cx="1188297" cy="838200"/>
          </a:xfrm>
          <a:custGeom>
            <a:avLst/>
            <a:gdLst/>
            <a:ahLst/>
            <a:cxnLst/>
            <a:rect l="l" t="t" r="r" b="b"/>
            <a:pathLst>
              <a:path w="1639714" h="1248915">
                <a:moveTo>
                  <a:pt x="0" y="0"/>
                </a:moveTo>
                <a:lnTo>
                  <a:pt x="1639714" y="0"/>
                </a:lnTo>
                <a:lnTo>
                  <a:pt x="1639714" y="1248915"/>
                </a:lnTo>
                <a:lnTo>
                  <a:pt x="0" y="1248915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7" name="TextBox 6"/>
          <p:cNvSpPr txBox="1"/>
          <p:nvPr/>
        </p:nvSpPr>
        <p:spPr>
          <a:xfrm>
            <a:off x="381000" y="1600200"/>
            <a:ext cx="481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/>
              <a:t>Our  Project utilizes following Software Package :-</a:t>
            </a:r>
          </a:p>
          <a:p>
            <a:pPr marL="342900" indent="-342900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0500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HTML (HyperText Markup Language):</a:t>
            </a:r>
            <a:r>
              <a:rPr lang="en-US" dirty="0"/>
              <a:t> HTML  provides the basic framework and content of a web page.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CSS (Cascading Style Sheets):</a:t>
            </a:r>
            <a:r>
              <a:rPr lang="en-US" dirty="0"/>
              <a:t> CSS is used for styling and layout.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JavaScript:</a:t>
            </a:r>
            <a:r>
              <a:rPr lang="en-US" dirty="0"/>
              <a:t> JavaScript is a programming language that enables interactive and dynamic features on the client side of a web application in real-time.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Node.js:</a:t>
            </a:r>
            <a:r>
              <a:rPr lang="en-US" dirty="0"/>
              <a:t> Node.js is a runtime environment that allows the execution of JavaScript on the server side.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MongoDB:</a:t>
            </a:r>
            <a:r>
              <a:rPr lang="en-US" dirty="0"/>
              <a:t> MongoDB is a NoSQL database that is often used in web development projects to store data in a flexible, JSON-like format.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6.  Express.js: </a:t>
            </a:r>
            <a:r>
              <a:rPr lang="en-US" dirty="0"/>
              <a:t>Express.js is a minimal and flexible Node.js web application framework that simplifies the development of robust and scalable server-side applications.</a:t>
            </a:r>
          </a:p>
          <a:p>
            <a:br>
              <a:rPr lang="en-US" dirty="0"/>
            </a:b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2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and/ or Analysis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524000"/>
            <a:ext cx="8610600" cy="50241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4"/>
          <p:cNvSpPr/>
          <p:nvPr/>
        </p:nvSpPr>
        <p:spPr>
          <a:xfrm>
            <a:off x="1" y="59361"/>
            <a:ext cx="1214883" cy="767116"/>
          </a:xfrm>
          <a:custGeom>
            <a:avLst/>
            <a:gdLst/>
            <a:ahLst/>
            <a:cxnLst/>
            <a:rect l="l" t="t" r="r" b="b"/>
            <a:pathLst>
              <a:path w="2063818" h="1264123">
                <a:moveTo>
                  <a:pt x="0" y="0"/>
                </a:moveTo>
                <a:lnTo>
                  <a:pt x="2063819" y="0"/>
                </a:lnTo>
                <a:lnTo>
                  <a:pt x="2063819" y="1264123"/>
                </a:lnTo>
                <a:lnTo>
                  <a:pt x="0" y="1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4" name="Freeform 5"/>
          <p:cNvSpPr/>
          <p:nvPr/>
        </p:nvSpPr>
        <p:spPr>
          <a:xfrm>
            <a:off x="7959969" y="0"/>
            <a:ext cx="1188297" cy="838200"/>
          </a:xfrm>
          <a:custGeom>
            <a:avLst/>
            <a:gdLst/>
            <a:ahLst/>
            <a:cxnLst/>
            <a:rect l="l" t="t" r="r" b="b"/>
            <a:pathLst>
              <a:path w="1639714" h="1248915">
                <a:moveTo>
                  <a:pt x="0" y="0"/>
                </a:moveTo>
                <a:lnTo>
                  <a:pt x="1639714" y="0"/>
                </a:lnTo>
                <a:lnTo>
                  <a:pt x="1639714" y="1248915"/>
                </a:lnTo>
                <a:lnTo>
                  <a:pt x="0" y="124891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897F-D38E-4987-8EB2-F1029013FB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6" y="1648152"/>
            <a:ext cx="2988000" cy="1566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0D6BB-4C46-4B08-99F1-08E82E5AF0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4" y="3067206"/>
            <a:ext cx="2988000" cy="1536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4B1FA-D857-4067-AA09-C0764B1880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4" y="4809351"/>
            <a:ext cx="2988000" cy="1533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5636C7-0182-45FD-A5BB-AB170F103E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76" y="4838681"/>
            <a:ext cx="2988000" cy="15458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6A3079-8FCC-49A0-8E42-50525AA383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98" y="3303472"/>
            <a:ext cx="2859805" cy="14023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D8B126-D011-4720-A4D1-8D12E7A5D57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59" y="1595897"/>
            <a:ext cx="2780271" cy="14036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320CC5-E067-499D-A4BB-BA10B44428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15" y="3186675"/>
            <a:ext cx="3048000" cy="14645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CC3965-E271-48B3-AFFE-1C9EB52251F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42" y="1641866"/>
            <a:ext cx="2612744" cy="13173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62905F-9FB7-49DD-A081-71272AEE222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10672"/>
            <a:ext cx="3133088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524000"/>
            <a:ext cx="8610600" cy="50241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4"/>
          <p:cNvSpPr/>
          <p:nvPr/>
        </p:nvSpPr>
        <p:spPr>
          <a:xfrm>
            <a:off x="1" y="59361"/>
            <a:ext cx="1214883" cy="767116"/>
          </a:xfrm>
          <a:custGeom>
            <a:avLst/>
            <a:gdLst/>
            <a:ahLst/>
            <a:cxnLst/>
            <a:rect l="l" t="t" r="r" b="b"/>
            <a:pathLst>
              <a:path w="2063818" h="1264123">
                <a:moveTo>
                  <a:pt x="0" y="0"/>
                </a:moveTo>
                <a:lnTo>
                  <a:pt x="2063819" y="0"/>
                </a:lnTo>
                <a:lnTo>
                  <a:pt x="2063819" y="1264123"/>
                </a:lnTo>
                <a:lnTo>
                  <a:pt x="0" y="1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4" name="Freeform 5"/>
          <p:cNvSpPr/>
          <p:nvPr/>
        </p:nvSpPr>
        <p:spPr>
          <a:xfrm>
            <a:off x="7959969" y="0"/>
            <a:ext cx="1188297" cy="838200"/>
          </a:xfrm>
          <a:custGeom>
            <a:avLst/>
            <a:gdLst/>
            <a:ahLst/>
            <a:cxnLst/>
            <a:rect l="l" t="t" r="r" b="b"/>
            <a:pathLst>
              <a:path w="1639714" h="1248915">
                <a:moveTo>
                  <a:pt x="0" y="0"/>
                </a:moveTo>
                <a:lnTo>
                  <a:pt x="1639714" y="0"/>
                </a:lnTo>
                <a:lnTo>
                  <a:pt x="1639714" y="1248915"/>
                </a:lnTo>
                <a:lnTo>
                  <a:pt x="0" y="124891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9" name="TextBox 8"/>
          <p:cNvSpPr txBox="1"/>
          <p:nvPr/>
        </p:nvSpPr>
        <p:spPr>
          <a:xfrm>
            <a:off x="304800" y="1822456"/>
            <a:ext cx="8305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summarize , </a:t>
            </a:r>
            <a:r>
              <a:rPr lang="en-US" sz="2800" b="1" dirty="0"/>
              <a:t>Smart Tourism </a:t>
            </a:r>
            <a:r>
              <a:rPr lang="en-US" sz="2800" dirty="0"/>
              <a:t>is a tech-driven revolution in travel, integrating</a:t>
            </a:r>
            <a:r>
              <a:rPr lang="en-GB" sz="2800" dirty="0"/>
              <a:t> concepts of EJS,CSS, JAVASCRIPT, NODE,EXPRESS and MONGODB to</a:t>
            </a:r>
            <a:r>
              <a:rPr lang="en-US" sz="2800" dirty="0"/>
              <a:t> offer personalized, seamless, and memorable journeys. It transforms traditional exploration into a smart, connected experience, enhancing every aspect of the traveler’s adventure. Our Website </a:t>
            </a:r>
            <a:r>
              <a:rPr lang="en-US" sz="2800" b="1" dirty="0"/>
              <a:t>Traveller’s Treasure</a:t>
            </a:r>
            <a:r>
              <a:rPr lang="en-US" sz="2800" dirty="0"/>
              <a:t> is where innovation meets exploration, creating a future where each trip is intelligently tailored and effortlessly extraordinary.</a:t>
            </a: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08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524000"/>
            <a:ext cx="8610600" cy="50241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4"/>
          <p:cNvSpPr/>
          <p:nvPr/>
        </p:nvSpPr>
        <p:spPr>
          <a:xfrm>
            <a:off x="1" y="59361"/>
            <a:ext cx="1214883" cy="767116"/>
          </a:xfrm>
          <a:custGeom>
            <a:avLst/>
            <a:gdLst/>
            <a:ahLst/>
            <a:cxnLst/>
            <a:rect l="l" t="t" r="r" b="b"/>
            <a:pathLst>
              <a:path w="2063818" h="1264123">
                <a:moveTo>
                  <a:pt x="0" y="0"/>
                </a:moveTo>
                <a:lnTo>
                  <a:pt x="2063819" y="0"/>
                </a:lnTo>
                <a:lnTo>
                  <a:pt x="2063819" y="1264123"/>
                </a:lnTo>
                <a:lnTo>
                  <a:pt x="0" y="1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4" name="Freeform 5"/>
          <p:cNvSpPr/>
          <p:nvPr/>
        </p:nvSpPr>
        <p:spPr>
          <a:xfrm>
            <a:off x="7959969" y="0"/>
            <a:ext cx="1188297" cy="838200"/>
          </a:xfrm>
          <a:custGeom>
            <a:avLst/>
            <a:gdLst/>
            <a:ahLst/>
            <a:cxnLst/>
            <a:rect l="l" t="t" r="r" b="b"/>
            <a:pathLst>
              <a:path w="1639714" h="1248915">
                <a:moveTo>
                  <a:pt x="0" y="0"/>
                </a:moveTo>
                <a:lnTo>
                  <a:pt x="1639714" y="0"/>
                </a:lnTo>
                <a:lnTo>
                  <a:pt x="1639714" y="1248915"/>
                </a:lnTo>
                <a:lnTo>
                  <a:pt x="0" y="124891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6" name="TextBox 5"/>
          <p:cNvSpPr txBox="1"/>
          <p:nvPr/>
        </p:nvSpPr>
        <p:spPr>
          <a:xfrm>
            <a:off x="457200" y="18288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References used in this project :-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b="1" dirty="0"/>
              <a:t>Stack Overflow </a:t>
            </a:r>
            <a:r>
              <a:rPr lang="en-US" sz="2800" dirty="0"/>
              <a:t>- </a:t>
            </a:r>
            <a:r>
              <a:rPr lang="en-US" sz="2800" dirty="0">
                <a:hlinkClick r:id="rId4"/>
              </a:rPr>
              <a:t>https://stackoverflow.com/</a:t>
            </a:r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b="1" dirty="0"/>
              <a:t>W3 Schools </a:t>
            </a:r>
            <a:r>
              <a:rPr lang="en-US" sz="2800" dirty="0"/>
              <a:t>- </a:t>
            </a:r>
            <a:r>
              <a:rPr lang="en-US" sz="2800" dirty="0">
                <a:hlinkClick r:id="rId5"/>
              </a:rPr>
              <a:t>https://www.w3schools.com/</a:t>
            </a:r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b="1" dirty="0"/>
              <a:t>Geeks For Geeks </a:t>
            </a:r>
            <a:r>
              <a:rPr lang="en-US" sz="2800" dirty="0"/>
              <a:t>- 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160489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468</Words>
  <Application>Microsoft Office PowerPoint</Application>
  <PresentationFormat>On-screen Show (4:3)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PowerPoint Presentation</vt:lpstr>
      <vt:lpstr>Outline  </vt:lpstr>
      <vt:lpstr>Team Members</vt:lpstr>
      <vt:lpstr>Introduction/ Motivation</vt:lpstr>
      <vt:lpstr>Proposed  Method</vt:lpstr>
      <vt:lpstr>Results and/ or 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IIITM-K</dc:creator>
  <cp:lastModifiedBy>Souradeep Saha</cp:lastModifiedBy>
  <cp:revision>96</cp:revision>
  <dcterms:created xsi:type="dcterms:W3CDTF">2015-11-18T04:42:35Z</dcterms:created>
  <dcterms:modified xsi:type="dcterms:W3CDTF">2024-02-12T09:27:17Z</dcterms:modified>
</cp:coreProperties>
</file>