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5" r:id="rId2"/>
  </p:sldMasterIdLst>
  <p:notesMasterIdLst>
    <p:notesMasterId r:id="rId14"/>
  </p:notesMasterIdLst>
  <p:sldIdLst>
    <p:sldId id="256" r:id="rId3"/>
    <p:sldId id="257" r:id="rId4"/>
    <p:sldId id="259" r:id="rId5"/>
    <p:sldId id="273" r:id="rId6"/>
    <p:sldId id="274" r:id="rId7"/>
    <p:sldId id="267" r:id="rId8"/>
    <p:sldId id="275" r:id="rId9"/>
    <p:sldId id="268" r:id="rId10"/>
    <p:sldId id="278" r:id="rId11"/>
    <p:sldId id="277" r:id="rId12"/>
    <p:sldId id="270" r:id="rId13"/>
  </p:sldIdLst>
  <p:sldSz cx="9144000" cy="5143500" type="screen16x9"/>
  <p:notesSz cx="6858000" cy="9144000"/>
  <p:embeddedFontLst>
    <p:embeddedFont>
      <p:font typeface="Times" panose="02020603050405020304" pitchFamily="18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36" roundtripDataSignature="AMtx7mgV9oQTtGkwQdjiN+iUhb/QtbeH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9D5"/>
    <a:srgbClr val="7F7F7F"/>
    <a:srgbClr val="D5B58F"/>
    <a:srgbClr val="E8E2C8"/>
    <a:srgbClr val="82755B"/>
    <a:srgbClr val="ECF3FD"/>
    <a:srgbClr val="DAE8FC"/>
    <a:srgbClr val="D5E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E6EFA0-4858-17C2-7A54-B99E92CFFE9E}" v="155" dt="2024-05-03T16:53:29.371"/>
    <p1510:client id="{4B4DB605-B81B-ABF6-DE7E-377491FAD0B8}" v="417" dt="2024-05-03T17:05:26.233"/>
    <p1510:client id="{6105BFE8-03AB-A689-6610-EEDD34E73D79}" v="22" dt="2024-05-02T20:03:08.719"/>
    <p1510:client id="{6B2C7DCB-C86B-9661-A6E0-01DAFBEC5155}" v="435" dt="2024-05-03T18:35:15.147"/>
    <p1510:client id="{70C94491-6B1A-D827-8F24-5C65B997E1B5}" v="492" dt="2024-05-03T08:09:17.755"/>
    <p1510:client id="{C5F93C40-FBBA-FAEC-9013-D2434347AE92}" v="5" dt="2024-05-02T23:59:51.804"/>
    <p1510:client id="{D2340AE7-A5A8-49D4-A25B-3B3D474FD60E}" v="1228" dt="2024-05-03T18:41:35.865"/>
    <p1510:client id="{E018BDEE-47F3-1040-B5E9-609F41EB55F9}" v="765" dt="2024-05-03T19:31:14.558"/>
  </p1510:revLst>
</p1510:revInfo>
</file>

<file path=ppt/tableStyles.xml><?xml version="1.0" encoding="utf-8"?>
<a:tblStyleLst xmlns:a="http://schemas.openxmlformats.org/drawingml/2006/main" def="{67E26D15-1FCA-48DF-9C72-6CA0E3E75EC9}">
  <a:tblStyle styleId="{67E26D15-1FCA-48DF-9C72-6CA0E3E75E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2"/>
  </p:normalViewPr>
  <p:slideViewPr>
    <p:cSldViewPr snapToGrid="0">
      <p:cViewPr varScale="1">
        <p:scale>
          <a:sx n="153" d="100"/>
          <a:sy n="153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36" Type="http://customschemas.google.com/relationships/presentationmetadata" Target="metadata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2aa2d9f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242aa2d9f2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50" name="Google Shape;250;g242aa2d9f2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42aa2d9f25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242aa2d9f25_0_6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en-US" dirty="0"/>
          </a:p>
        </p:txBody>
      </p:sp>
      <p:sp>
        <p:nvSpPr>
          <p:cNvPr id="386" name="Google Shape;386;g242aa2d9f25_0_6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1456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42aa2d9f25_0_1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g242aa2d9f25_0_13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g242aa2d9f25_0_13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3781ef7a2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43781ef7a2_0_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200"/>
            </a:pPr>
            <a:endParaRPr lang="en-US" dirty="0"/>
          </a:p>
        </p:txBody>
      </p:sp>
      <p:sp>
        <p:nvSpPr>
          <p:cNvPr id="283" name="Google Shape;283;g243781ef7a2_0_1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43781ef7a2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243781ef7a2_0_2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dirty="0"/>
          </a:p>
        </p:txBody>
      </p:sp>
      <p:sp>
        <p:nvSpPr>
          <p:cNvPr id="297" name="Google Shape;297;g243781ef7a2_0_2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2e1d595c8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g22e1d595c8e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en-US" dirty="0"/>
          </a:p>
        </p:txBody>
      </p:sp>
      <p:sp>
        <p:nvSpPr>
          <p:cNvPr id="376" name="Google Shape;376;g22e1d595c8e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4440f8b25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g24440f8b253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IN" dirty="0"/>
          </a:p>
        </p:txBody>
      </p:sp>
      <p:sp>
        <p:nvSpPr>
          <p:cNvPr id="369" name="Google Shape;369;g24440f8b253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8682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2e1d595c8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g22e1d595c8e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76" name="Google Shape;376;g22e1d595c8e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4026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42aa2d9f25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242aa2d9f25_0_6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en-US" dirty="0"/>
          </a:p>
        </p:txBody>
      </p:sp>
      <p:sp>
        <p:nvSpPr>
          <p:cNvPr id="386" name="Google Shape;386;g242aa2d9f25_0_6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42aa2d9f25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242aa2d9f25_0_6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en-IN" dirty="0"/>
          </a:p>
        </p:txBody>
      </p:sp>
      <p:sp>
        <p:nvSpPr>
          <p:cNvPr id="386" name="Google Shape;386;g242aa2d9f25_0_6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659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- simple">
  <p:cSld name="Title slide - simp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>
            <a:spLocks noGrp="1"/>
          </p:cNvSpPr>
          <p:nvPr>
            <p:ph type="subTitle" idx="1"/>
          </p:nvPr>
        </p:nvSpPr>
        <p:spPr>
          <a:xfrm>
            <a:off x="1308100" y="2426494"/>
            <a:ext cx="6400800" cy="14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1127125" y="1558529"/>
            <a:ext cx="7031100" cy="65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" name="Google Shape;17;p16"/>
          <p:cNvCxnSpPr/>
          <p:nvPr/>
        </p:nvCxnSpPr>
        <p:spPr>
          <a:xfrm>
            <a:off x="-16760" y="0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" name="Google Shape;18;p16"/>
          <p:cNvCxnSpPr/>
          <p:nvPr/>
        </p:nvCxnSpPr>
        <p:spPr>
          <a:xfrm>
            <a:off x="0" y="5143500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" name="Google Shape;19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97131" y="4637174"/>
            <a:ext cx="3818273" cy="40693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>
            <a:spLocks noGrp="1"/>
          </p:cNvSpPr>
          <p:nvPr>
            <p:ph type="sldNum" idx="12"/>
          </p:nvPr>
        </p:nvSpPr>
        <p:spPr>
          <a:xfrm>
            <a:off x="8361860" y="4843130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ributions">
  <p:cSld name="Contributio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595200" y="795173"/>
            <a:ext cx="6063900" cy="13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3120"/>
              <a:buFont typeface="Calibri"/>
              <a:buNone/>
              <a:defRPr sz="2600" b="0" u="sng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6" name="Google Shape;76;p25"/>
          <p:cNvCxnSpPr/>
          <p:nvPr/>
        </p:nvCxnSpPr>
        <p:spPr>
          <a:xfrm>
            <a:off x="277148" y="567452"/>
            <a:ext cx="85773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77;p25"/>
          <p:cNvSpPr>
            <a:spLocks noGrp="1"/>
          </p:cNvSpPr>
          <p:nvPr>
            <p:ph type="pic" idx="2"/>
          </p:nvPr>
        </p:nvSpPr>
        <p:spPr>
          <a:xfrm>
            <a:off x="1761066" y="1311966"/>
            <a:ext cx="1456200" cy="6858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5"/>
          <p:cNvSpPr>
            <a:spLocks noGrp="1"/>
          </p:cNvSpPr>
          <p:nvPr>
            <p:ph type="pic" idx="3"/>
          </p:nvPr>
        </p:nvSpPr>
        <p:spPr>
          <a:xfrm>
            <a:off x="3843866" y="1311966"/>
            <a:ext cx="1456200" cy="6858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5"/>
          <p:cNvSpPr txBox="1">
            <a:spLocks noGrp="1"/>
          </p:cNvSpPr>
          <p:nvPr>
            <p:ph type="body" idx="4"/>
          </p:nvPr>
        </p:nvSpPr>
        <p:spPr>
          <a:xfrm>
            <a:off x="595200" y="2347410"/>
            <a:ext cx="6063900" cy="13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3120"/>
              <a:buFont typeface="Calibri"/>
              <a:buNone/>
              <a:defRPr sz="2600" b="0" u="sng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>
            <a:spLocks noGrp="1"/>
          </p:cNvSpPr>
          <p:nvPr>
            <p:ph type="pic" idx="5"/>
          </p:nvPr>
        </p:nvSpPr>
        <p:spPr>
          <a:xfrm>
            <a:off x="1761066" y="2864203"/>
            <a:ext cx="1456200" cy="6858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25"/>
          <p:cNvSpPr>
            <a:spLocks noGrp="1"/>
          </p:cNvSpPr>
          <p:nvPr>
            <p:ph type="pic" idx="6"/>
          </p:nvPr>
        </p:nvSpPr>
        <p:spPr>
          <a:xfrm>
            <a:off x="3843866" y="2864203"/>
            <a:ext cx="1456200" cy="6858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25"/>
          <p:cNvSpPr>
            <a:spLocks noGrp="1"/>
          </p:cNvSpPr>
          <p:nvPr>
            <p:ph type="sldNum" idx="12"/>
          </p:nvPr>
        </p:nvSpPr>
        <p:spPr>
          <a:xfrm>
            <a:off x="8361860" y="4843130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title"/>
          </p:nvPr>
        </p:nvSpPr>
        <p:spPr>
          <a:xfrm>
            <a:off x="277148" y="88821"/>
            <a:ext cx="80439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Calibri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cessibility Statement">
  <p:cSld name="Accessibility Statement">
    <p:bg>
      <p:bgPr>
        <a:solidFill>
          <a:schemeClr val="accent4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6"/>
          <p:cNvSpPr txBox="1"/>
          <p:nvPr/>
        </p:nvSpPr>
        <p:spPr>
          <a:xfrm>
            <a:off x="1110838" y="1407915"/>
            <a:ext cx="61287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Support the Purdue University brand in your presentations by using a brand-friendly template. This template uses an accessible master layout. Please note that some changes </a:t>
            </a:r>
            <a:b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the PowerPoint template could impact accessibility by those with disabilities. Follow the instructions provided by Microsoft Office to ensure that your PowerPoint presentations are accessible to all users: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6" descr="PPT Accessibility URL"/>
          <p:cNvSpPr txBox="1">
            <a:spLocks noGrp="1"/>
          </p:cNvSpPr>
          <p:nvPr>
            <p:ph type="ctrTitle"/>
          </p:nvPr>
        </p:nvSpPr>
        <p:spPr>
          <a:xfrm>
            <a:off x="1110837" y="3100039"/>
            <a:ext cx="5765700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7" name="Google Shape;87;p26" descr="Purdue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3868" y="4544282"/>
            <a:ext cx="1431299" cy="25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6000" y="0"/>
            <a:ext cx="13335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26"/>
          <p:cNvCxnSpPr/>
          <p:nvPr/>
        </p:nvCxnSpPr>
        <p:spPr>
          <a:xfrm>
            <a:off x="8400500" y="4702926"/>
            <a:ext cx="0" cy="120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26"/>
          <p:cNvSpPr>
            <a:spLocks noGrp="1"/>
          </p:cNvSpPr>
          <p:nvPr>
            <p:ph type="sldNum" idx="12"/>
          </p:nvPr>
        </p:nvSpPr>
        <p:spPr>
          <a:xfrm>
            <a:off x="8413374" y="4635961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3060">
          <p15:clr>
            <a:srgbClr val="FBAE40"/>
          </p15:clr>
        </p15:guide>
        <p15:guide id="7" pos="264">
          <p15:clr>
            <a:srgbClr val="FBAE40"/>
          </p15:clr>
        </p15:guide>
        <p15:guide id="8" orient="horz" pos="144">
          <p15:clr>
            <a:srgbClr val="FBAE40"/>
          </p15:clr>
        </p15:guide>
        <p15:guide id="9" pos="69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Colorful">
  <p:cSld name="Title Slide - Colorful">
    <p:bg>
      <p:bgPr>
        <a:solidFill>
          <a:schemeClr val="accen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7"/>
          <p:cNvSpPr txBox="1">
            <a:spLocks noGrp="1"/>
          </p:cNvSpPr>
          <p:nvPr>
            <p:ph type="ctrTitle"/>
          </p:nvPr>
        </p:nvSpPr>
        <p:spPr>
          <a:xfrm>
            <a:off x="1116116" y="1219683"/>
            <a:ext cx="74514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subTitle" idx="1"/>
          </p:nvPr>
        </p:nvSpPr>
        <p:spPr>
          <a:xfrm>
            <a:off x="1121760" y="2992563"/>
            <a:ext cx="53223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1" i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95" name="Google Shape;9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66000" y="0"/>
            <a:ext cx="13335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7"/>
          <p:cNvCxnSpPr/>
          <p:nvPr/>
        </p:nvCxnSpPr>
        <p:spPr>
          <a:xfrm>
            <a:off x="8400500" y="4702926"/>
            <a:ext cx="0" cy="120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27"/>
          <p:cNvSpPr>
            <a:spLocks noGrp="1"/>
          </p:cNvSpPr>
          <p:nvPr>
            <p:ph type="sldNum" idx="12"/>
          </p:nvPr>
        </p:nvSpPr>
        <p:spPr>
          <a:xfrm>
            <a:off x="8410660" y="4635961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3060">
          <p15:clr>
            <a:srgbClr val="FBAE40"/>
          </p15:clr>
        </p15:guide>
        <p15:guide id="7" pos="69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Copy">
  <p:cSld name="Content Slide - Copy">
    <p:bg>
      <p:bgPr>
        <a:solidFill>
          <a:schemeClr val="accent4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57" y="0"/>
            <a:ext cx="6477003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8"/>
          <p:cNvSpPr txBox="1">
            <a:spLocks noGrp="1"/>
          </p:cNvSpPr>
          <p:nvPr>
            <p:ph type="ctrTitle"/>
          </p:nvPr>
        </p:nvSpPr>
        <p:spPr>
          <a:xfrm>
            <a:off x="1117214" y="332006"/>
            <a:ext cx="69258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libri"/>
              <a:buNone/>
              <a:defRPr sz="3600" b="1" i="1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subTitle" idx="1"/>
          </p:nvPr>
        </p:nvSpPr>
        <p:spPr>
          <a:xfrm>
            <a:off x="1117213" y="1008875"/>
            <a:ext cx="54915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1" i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2"/>
          </p:nvPr>
        </p:nvSpPr>
        <p:spPr>
          <a:xfrm>
            <a:off x="1821465" y="1471905"/>
            <a:ext cx="5524500" cy="25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03" name="Google Shape;103;p28"/>
          <p:cNvCxnSpPr/>
          <p:nvPr/>
        </p:nvCxnSpPr>
        <p:spPr>
          <a:xfrm>
            <a:off x="8400500" y="4702926"/>
            <a:ext cx="0" cy="12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p28"/>
          <p:cNvSpPr>
            <a:spLocks noGrp="1"/>
          </p:cNvSpPr>
          <p:nvPr>
            <p:ph type="sldNum" idx="12"/>
          </p:nvPr>
        </p:nvSpPr>
        <p:spPr>
          <a:xfrm>
            <a:off x="8413374" y="4635961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3024">
          <p15:clr>
            <a:srgbClr val="FBAE40"/>
          </p15:clr>
        </p15:guide>
        <p15:guide id="7" pos="984">
          <p15:clr>
            <a:srgbClr val="FBAE40"/>
          </p15:clr>
        </p15:guide>
        <p15:guide id="8" pos="696">
          <p15:clr>
            <a:srgbClr val="FBAE40"/>
          </p15:clr>
        </p15:guide>
        <p15:guide id="9" pos="11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Copy &amp; Pic/Chart">
  <p:cSld name="Content Slide - Copy &amp; Pic/Chart">
    <p:bg>
      <p:bgPr>
        <a:solidFill>
          <a:schemeClr val="accent4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57" y="0"/>
            <a:ext cx="6477003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9"/>
          <p:cNvSpPr txBox="1">
            <a:spLocks noGrp="1"/>
          </p:cNvSpPr>
          <p:nvPr>
            <p:ph type="ctrTitle"/>
          </p:nvPr>
        </p:nvSpPr>
        <p:spPr>
          <a:xfrm>
            <a:off x="1117214" y="332006"/>
            <a:ext cx="69258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libri"/>
              <a:buNone/>
              <a:defRPr sz="3600" b="1" i="1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subTitle" idx="1"/>
          </p:nvPr>
        </p:nvSpPr>
        <p:spPr>
          <a:xfrm>
            <a:off x="1117679" y="1008875"/>
            <a:ext cx="5466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1" i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1128501" y="1438041"/>
            <a:ext cx="3443400" cy="25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9" descr="Picture or Chart"/>
          <p:cNvSpPr txBox="1">
            <a:spLocks noGrp="1"/>
          </p:cNvSpPr>
          <p:nvPr>
            <p:ph type="body" idx="3"/>
          </p:nvPr>
        </p:nvSpPr>
        <p:spPr>
          <a:xfrm>
            <a:off x="4765675" y="1440656"/>
            <a:ext cx="3965700" cy="22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1" name="Google Shape;111;p29"/>
          <p:cNvCxnSpPr/>
          <p:nvPr/>
        </p:nvCxnSpPr>
        <p:spPr>
          <a:xfrm>
            <a:off x="8400500" y="4702926"/>
            <a:ext cx="0" cy="12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29"/>
          <p:cNvSpPr>
            <a:spLocks noGrp="1"/>
          </p:cNvSpPr>
          <p:nvPr>
            <p:ph type="sldNum" idx="12"/>
          </p:nvPr>
        </p:nvSpPr>
        <p:spPr>
          <a:xfrm>
            <a:off x="8413374" y="4635961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3060">
          <p15:clr>
            <a:srgbClr val="FBAE40"/>
          </p15:clr>
        </p15:guide>
        <p15:guide id="7" pos="69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Picture">
  <p:cSld name="Content Slide - Picture">
    <p:bg>
      <p:bgPr>
        <a:solidFill>
          <a:schemeClr val="accent4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 descr="Description of Picture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30"/>
          <p:cNvSpPr txBox="1">
            <a:spLocks noGrp="1"/>
          </p:cNvSpPr>
          <p:nvPr>
            <p:ph type="ctrTitle"/>
          </p:nvPr>
        </p:nvSpPr>
        <p:spPr>
          <a:xfrm>
            <a:off x="381000" y="228600"/>
            <a:ext cx="2879100" cy="9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1" i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6" name="Google Shape;11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66000" y="0"/>
            <a:ext cx="13335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30"/>
          <p:cNvCxnSpPr/>
          <p:nvPr/>
        </p:nvCxnSpPr>
        <p:spPr>
          <a:xfrm>
            <a:off x="8400500" y="4702926"/>
            <a:ext cx="0" cy="120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Google Shape;118;p30"/>
          <p:cNvSpPr>
            <a:spLocks noGrp="1"/>
          </p:cNvSpPr>
          <p:nvPr>
            <p:ph type="sldNum" idx="12"/>
          </p:nvPr>
        </p:nvSpPr>
        <p:spPr>
          <a:xfrm>
            <a:off x="8413374" y="4635961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3060">
          <p15:clr>
            <a:srgbClr val="FBAE40"/>
          </p15:clr>
        </p15:guide>
        <p15:guide id="7" pos="264">
          <p15:clr>
            <a:srgbClr val="FBAE40"/>
          </p15:clr>
        </p15:guide>
        <p15:guide id="8" orient="horz" pos="144">
          <p15:clr>
            <a:srgbClr val="FBAE40"/>
          </p15:clr>
        </p15:guide>
        <p15:guide id="9" pos="2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Fact/Highlight">
  <p:cSld name="Content Slide - Fact/Highlight">
    <p:bg>
      <p:bgPr>
        <a:solidFill>
          <a:schemeClr val="accen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/>
          <p:nvPr/>
        </p:nvSpPr>
        <p:spPr>
          <a:xfrm>
            <a:off x="0" y="0"/>
            <a:ext cx="9144000" cy="513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1"/>
          <p:cNvSpPr txBox="1">
            <a:spLocks noGrp="1"/>
          </p:cNvSpPr>
          <p:nvPr>
            <p:ph type="ctrTitle"/>
          </p:nvPr>
        </p:nvSpPr>
        <p:spPr>
          <a:xfrm>
            <a:off x="2170159" y="1099925"/>
            <a:ext cx="48144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600"/>
              <a:buFont typeface="Calibri"/>
              <a:buNone/>
              <a:defRPr sz="8600" b="0" i="0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1"/>
          <p:cNvSpPr/>
          <p:nvPr/>
        </p:nvSpPr>
        <p:spPr>
          <a:xfrm>
            <a:off x="1986208" y="2058316"/>
            <a:ext cx="5179200" cy="3306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1"/>
          <p:cNvSpPr txBox="1">
            <a:spLocks noGrp="1"/>
          </p:cNvSpPr>
          <p:nvPr>
            <p:ph type="subTitle" idx="1"/>
          </p:nvPr>
        </p:nvSpPr>
        <p:spPr>
          <a:xfrm>
            <a:off x="1986207" y="2029856"/>
            <a:ext cx="5171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  <a:defRPr sz="360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body" idx="2"/>
          </p:nvPr>
        </p:nvSpPr>
        <p:spPr>
          <a:xfrm>
            <a:off x="2156451" y="2655264"/>
            <a:ext cx="50088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25" name="Google Shape;12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66000" y="0"/>
            <a:ext cx="13335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31"/>
          <p:cNvCxnSpPr/>
          <p:nvPr/>
        </p:nvCxnSpPr>
        <p:spPr>
          <a:xfrm>
            <a:off x="8400500" y="4702926"/>
            <a:ext cx="0" cy="120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p31"/>
          <p:cNvSpPr>
            <a:spLocks noGrp="1"/>
          </p:cNvSpPr>
          <p:nvPr>
            <p:ph type="sldNum" idx="12"/>
          </p:nvPr>
        </p:nvSpPr>
        <p:spPr>
          <a:xfrm>
            <a:off x="8413374" y="4635961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3060">
          <p15:clr>
            <a:srgbClr val="FBAE40"/>
          </p15:clr>
        </p15:guide>
        <p15:guide id="7" orient="horz" pos="756">
          <p15:clr>
            <a:srgbClr val="FBAE40"/>
          </p15:clr>
        </p15:guide>
        <p15:guide id="8" orient="horz" pos="111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- simple">
  <p:cSld name="Title slide - simple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2aa2d9f25_0_1065"/>
          <p:cNvSpPr txBox="1">
            <a:spLocks noGrp="1"/>
          </p:cNvSpPr>
          <p:nvPr>
            <p:ph type="subTitle" idx="1"/>
          </p:nvPr>
        </p:nvSpPr>
        <p:spPr>
          <a:xfrm>
            <a:off x="1308100" y="2426494"/>
            <a:ext cx="6400800" cy="14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Font typeface="Times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g242aa2d9f25_0_1065"/>
          <p:cNvSpPr txBox="1">
            <a:spLocks noGrp="1"/>
          </p:cNvSpPr>
          <p:nvPr>
            <p:ph type="ctrTitle"/>
          </p:nvPr>
        </p:nvSpPr>
        <p:spPr>
          <a:xfrm>
            <a:off x="1127125" y="1558529"/>
            <a:ext cx="7031100" cy="65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  <a:defRPr sz="270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6" name="Google Shape;136;g242aa2d9f25_0_1065"/>
          <p:cNvCxnSpPr/>
          <p:nvPr/>
        </p:nvCxnSpPr>
        <p:spPr>
          <a:xfrm>
            <a:off x="-16760" y="0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7" name="Google Shape;137;g242aa2d9f25_0_1065"/>
          <p:cNvCxnSpPr/>
          <p:nvPr/>
        </p:nvCxnSpPr>
        <p:spPr>
          <a:xfrm>
            <a:off x="0" y="5143500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38" name="Google Shape;138;g242aa2d9f25_0_10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97131" y="4637174"/>
            <a:ext cx="5091023" cy="40693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42aa2d9f25_0_1065"/>
          <p:cNvSpPr>
            <a:spLocks noGrp="1"/>
          </p:cNvSpPr>
          <p:nvPr>
            <p:ph type="sldNum" idx="12"/>
          </p:nvPr>
        </p:nvSpPr>
        <p:spPr>
          <a:xfrm>
            <a:off x="8361860" y="4843130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2aa2d9f25_0_1072"/>
          <p:cNvSpPr txBox="1">
            <a:spLocks noGrp="1"/>
          </p:cNvSpPr>
          <p:nvPr>
            <p:ph type="title"/>
          </p:nvPr>
        </p:nvSpPr>
        <p:spPr>
          <a:xfrm>
            <a:off x="685800" y="2060973"/>
            <a:ext cx="7772400" cy="10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82875" tIns="182875" rIns="182875" bIns="1828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alibri"/>
              <a:buNone/>
              <a:defRPr sz="3000" b="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2" name="Google Shape;142;g242aa2d9f25_0_1072"/>
          <p:cNvCxnSpPr/>
          <p:nvPr/>
        </p:nvCxnSpPr>
        <p:spPr>
          <a:xfrm>
            <a:off x="-57794" y="0"/>
            <a:ext cx="92595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3" name="Google Shape;143;g242aa2d9f25_0_1072"/>
          <p:cNvCxnSpPr/>
          <p:nvPr/>
        </p:nvCxnSpPr>
        <p:spPr>
          <a:xfrm>
            <a:off x="-78517" y="5143500"/>
            <a:ext cx="92595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4" name="Google Shape;144;g242aa2d9f25_0_10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18275" tIns="45700" rIns="18275" bIns="45700" anchor="t" anchorCtr="0">
            <a:noAutofit/>
          </a:bodyPr>
          <a:lstStyle>
            <a:lvl1pPr lvl="0" algn="r" rtl="0">
              <a:buNone/>
              <a:defRPr sz="1300">
                <a:solidFill>
                  <a:srgbClr val="262626"/>
                </a:solidFill>
              </a:defRPr>
            </a:lvl1pPr>
            <a:lvl2pPr lvl="1" algn="r" rtl="0">
              <a:buNone/>
              <a:defRPr sz="1300">
                <a:solidFill>
                  <a:srgbClr val="262626"/>
                </a:solidFill>
              </a:defRPr>
            </a:lvl2pPr>
            <a:lvl3pPr lvl="2" algn="r" rtl="0">
              <a:buNone/>
              <a:defRPr sz="1300">
                <a:solidFill>
                  <a:srgbClr val="262626"/>
                </a:solidFill>
              </a:defRPr>
            </a:lvl3pPr>
            <a:lvl4pPr lvl="3" algn="r" rtl="0">
              <a:buNone/>
              <a:defRPr sz="1300">
                <a:solidFill>
                  <a:srgbClr val="262626"/>
                </a:solidFill>
              </a:defRPr>
            </a:lvl4pPr>
            <a:lvl5pPr lvl="4" algn="r" rtl="0">
              <a:buNone/>
              <a:defRPr sz="1300">
                <a:solidFill>
                  <a:srgbClr val="262626"/>
                </a:solidFill>
              </a:defRPr>
            </a:lvl5pPr>
            <a:lvl6pPr lvl="5" algn="r" rtl="0">
              <a:buNone/>
              <a:defRPr sz="1300">
                <a:solidFill>
                  <a:srgbClr val="262626"/>
                </a:solidFill>
              </a:defRPr>
            </a:lvl6pPr>
            <a:lvl7pPr lvl="6" algn="r" rtl="0">
              <a:buNone/>
              <a:defRPr sz="1300">
                <a:solidFill>
                  <a:srgbClr val="262626"/>
                </a:solidFill>
              </a:defRPr>
            </a:lvl7pPr>
            <a:lvl8pPr lvl="7" algn="r" rtl="0">
              <a:buNone/>
              <a:defRPr sz="1300">
                <a:solidFill>
                  <a:srgbClr val="262626"/>
                </a:solidFill>
              </a:defRPr>
            </a:lvl8pPr>
            <a:lvl9pPr lvl="8" algn="r" rtl="0">
              <a:buNone/>
              <a:defRPr sz="1300">
                <a:solidFill>
                  <a:srgbClr val="26262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2aa2d9f25_0_1077"/>
          <p:cNvSpPr txBox="1">
            <a:spLocks noGrp="1"/>
          </p:cNvSpPr>
          <p:nvPr>
            <p:ph type="body" idx="1"/>
          </p:nvPr>
        </p:nvSpPr>
        <p:spPr>
          <a:xfrm>
            <a:off x="277148" y="978753"/>
            <a:ext cx="8557800" cy="38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242aa2d9f25_0_1077"/>
          <p:cNvSpPr txBox="1">
            <a:spLocks noGrp="1"/>
          </p:cNvSpPr>
          <p:nvPr>
            <p:ph type="title"/>
          </p:nvPr>
        </p:nvSpPr>
        <p:spPr>
          <a:xfrm>
            <a:off x="277148" y="88822"/>
            <a:ext cx="80439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950"/>
              <a:buFont typeface="Calibri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g242aa2d9f25_0_1077"/>
          <p:cNvCxnSpPr/>
          <p:nvPr/>
        </p:nvCxnSpPr>
        <p:spPr>
          <a:xfrm>
            <a:off x="277149" y="567452"/>
            <a:ext cx="8557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9" name="Google Shape;149;g242aa2d9f25_0_1077"/>
          <p:cNvSpPr>
            <a:spLocks noGrp="1"/>
          </p:cNvSpPr>
          <p:nvPr>
            <p:ph type="sldNum" idx="12"/>
          </p:nvPr>
        </p:nvSpPr>
        <p:spPr>
          <a:xfrm>
            <a:off x="8361860" y="4843130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277148" y="978753"/>
            <a:ext cx="8557800" cy="38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277148" y="88821"/>
            <a:ext cx="80439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Calibri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" name="Google Shape;24;p17"/>
          <p:cNvCxnSpPr/>
          <p:nvPr/>
        </p:nvCxnSpPr>
        <p:spPr>
          <a:xfrm>
            <a:off x="277148" y="567452"/>
            <a:ext cx="8557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5;p17"/>
          <p:cNvSpPr>
            <a:spLocks noGrp="1"/>
          </p:cNvSpPr>
          <p:nvPr>
            <p:ph type="sldNum" idx="12"/>
          </p:nvPr>
        </p:nvSpPr>
        <p:spPr>
          <a:xfrm>
            <a:off x="8361860" y="4843130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content">
  <p:cSld name="Double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2aa2d9f25_0_1088"/>
          <p:cNvSpPr txBox="1">
            <a:spLocks noGrp="1"/>
          </p:cNvSpPr>
          <p:nvPr>
            <p:ph type="body" idx="1"/>
          </p:nvPr>
        </p:nvSpPr>
        <p:spPr>
          <a:xfrm>
            <a:off x="484369" y="937654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619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  <a:defRPr sz="2100"/>
            </a:lvl2pPr>
            <a:lvl3pPr marL="1371600" lvl="2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23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Char char="•"/>
              <a:defRPr sz="1500"/>
            </a:lvl4pPr>
            <a:lvl5pPr marL="2286000" lvl="4" indent="-323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Char char="•"/>
              <a:defRPr sz="1500"/>
            </a:lvl5pPr>
            <a:lvl6pPr marL="2743200" lvl="5" indent="-3143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Char char="•"/>
              <a:defRPr sz="1350"/>
            </a:lvl6pPr>
            <a:lvl7pPr marL="3200400" lvl="6" indent="-3143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Char char="•"/>
              <a:defRPr sz="1350"/>
            </a:lvl7pPr>
            <a:lvl8pPr marL="3657600" lvl="7" indent="-3143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Char char="•"/>
              <a:defRPr sz="1350"/>
            </a:lvl8pPr>
            <a:lvl9pPr marL="4114800" lvl="8" indent="-3143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Char char="•"/>
              <a:defRPr sz="1350"/>
            </a:lvl9pPr>
          </a:lstStyle>
          <a:p>
            <a:endParaRPr/>
          </a:p>
        </p:txBody>
      </p:sp>
      <p:sp>
        <p:nvSpPr>
          <p:cNvPr id="158" name="Google Shape;158;g242aa2d9f25_0_1088"/>
          <p:cNvSpPr txBox="1">
            <a:spLocks noGrp="1"/>
          </p:cNvSpPr>
          <p:nvPr>
            <p:ph type="body" idx="2"/>
          </p:nvPr>
        </p:nvSpPr>
        <p:spPr>
          <a:xfrm>
            <a:off x="4675369" y="937654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619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  <a:defRPr sz="2100"/>
            </a:lvl2pPr>
            <a:lvl3pPr marL="1371600" lvl="2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23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Char char="•"/>
              <a:defRPr sz="1500"/>
            </a:lvl4pPr>
            <a:lvl5pPr marL="2286000" lvl="4" indent="-323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Char char="•"/>
              <a:defRPr sz="1500"/>
            </a:lvl5pPr>
            <a:lvl6pPr marL="2743200" lvl="5" indent="-3143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Char char="•"/>
              <a:defRPr sz="1350"/>
            </a:lvl6pPr>
            <a:lvl7pPr marL="3200400" lvl="6" indent="-3143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Char char="•"/>
              <a:defRPr sz="1350"/>
            </a:lvl7pPr>
            <a:lvl8pPr marL="3657600" lvl="7" indent="-3143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Char char="•"/>
              <a:defRPr sz="1350"/>
            </a:lvl8pPr>
            <a:lvl9pPr marL="4114800" lvl="8" indent="-3143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Char char="•"/>
              <a:defRPr sz="1350"/>
            </a:lvl9pPr>
          </a:lstStyle>
          <a:p>
            <a:endParaRPr/>
          </a:p>
        </p:txBody>
      </p:sp>
      <p:cxnSp>
        <p:nvCxnSpPr>
          <p:cNvPr id="159" name="Google Shape;159;g242aa2d9f25_0_1088"/>
          <p:cNvCxnSpPr/>
          <p:nvPr/>
        </p:nvCxnSpPr>
        <p:spPr>
          <a:xfrm>
            <a:off x="277149" y="567452"/>
            <a:ext cx="85773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0" name="Google Shape;160;g242aa2d9f25_0_1088"/>
          <p:cNvSpPr>
            <a:spLocks noGrp="1"/>
          </p:cNvSpPr>
          <p:nvPr>
            <p:ph type="sldNum" idx="12"/>
          </p:nvPr>
        </p:nvSpPr>
        <p:spPr>
          <a:xfrm>
            <a:off x="8361860" y="4843130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g242aa2d9f25_0_1088"/>
          <p:cNvSpPr txBox="1">
            <a:spLocks noGrp="1"/>
          </p:cNvSpPr>
          <p:nvPr>
            <p:ph type="title"/>
          </p:nvPr>
        </p:nvSpPr>
        <p:spPr>
          <a:xfrm>
            <a:off x="277148" y="88822"/>
            <a:ext cx="80439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950"/>
              <a:buFont typeface="Calibri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content - titled">
  <p:cSld name="Double content - titled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2aa2d9f25_0_1094"/>
          <p:cNvSpPr txBox="1">
            <a:spLocks noGrp="1"/>
          </p:cNvSpPr>
          <p:nvPr>
            <p:ph type="body" idx="1"/>
          </p:nvPr>
        </p:nvSpPr>
        <p:spPr>
          <a:xfrm>
            <a:off x="457200" y="943991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4" name="Google Shape;164;g242aa2d9f25_0_1094"/>
          <p:cNvSpPr txBox="1">
            <a:spLocks noGrp="1"/>
          </p:cNvSpPr>
          <p:nvPr>
            <p:ph type="body" idx="2"/>
          </p:nvPr>
        </p:nvSpPr>
        <p:spPr>
          <a:xfrm>
            <a:off x="457200" y="1423813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23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Char char="•"/>
              <a:defRPr sz="1500"/>
            </a:lvl2pPr>
            <a:lvl3pPr marL="1371600" lvl="2" indent="-3143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Char char="•"/>
              <a:defRPr sz="1350"/>
            </a:lvl3pPr>
            <a:lvl4pPr marL="1828800" lvl="3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165" name="Google Shape;165;g242aa2d9f25_0_1094"/>
          <p:cNvSpPr txBox="1">
            <a:spLocks noGrp="1"/>
          </p:cNvSpPr>
          <p:nvPr>
            <p:ph type="body" idx="3"/>
          </p:nvPr>
        </p:nvSpPr>
        <p:spPr>
          <a:xfrm>
            <a:off x="4645026" y="943991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6" name="Google Shape;166;g242aa2d9f25_0_1094"/>
          <p:cNvSpPr txBox="1">
            <a:spLocks noGrp="1"/>
          </p:cNvSpPr>
          <p:nvPr>
            <p:ph type="body" idx="4"/>
          </p:nvPr>
        </p:nvSpPr>
        <p:spPr>
          <a:xfrm>
            <a:off x="4645026" y="1423813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23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Char char="•"/>
              <a:defRPr sz="1500"/>
            </a:lvl2pPr>
            <a:lvl3pPr marL="1371600" lvl="2" indent="-3143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Char char="•"/>
              <a:defRPr sz="1350"/>
            </a:lvl3pPr>
            <a:lvl4pPr marL="1828800" lvl="3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cxnSp>
        <p:nvCxnSpPr>
          <p:cNvPr id="167" name="Google Shape;167;g242aa2d9f25_0_1094"/>
          <p:cNvCxnSpPr/>
          <p:nvPr/>
        </p:nvCxnSpPr>
        <p:spPr>
          <a:xfrm>
            <a:off x="277149" y="567452"/>
            <a:ext cx="85773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8" name="Google Shape;168;g242aa2d9f25_0_1094"/>
          <p:cNvSpPr>
            <a:spLocks noGrp="1"/>
          </p:cNvSpPr>
          <p:nvPr>
            <p:ph type="sldNum" idx="12"/>
          </p:nvPr>
        </p:nvSpPr>
        <p:spPr>
          <a:xfrm>
            <a:off x="8361860" y="4843130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g242aa2d9f25_0_1094"/>
          <p:cNvSpPr txBox="1">
            <a:spLocks noGrp="1"/>
          </p:cNvSpPr>
          <p:nvPr>
            <p:ph type="title"/>
          </p:nvPr>
        </p:nvSpPr>
        <p:spPr>
          <a:xfrm>
            <a:off x="277148" y="88822"/>
            <a:ext cx="80439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950"/>
              <a:buFont typeface="Calibri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borders">
  <p:cSld name="Just border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g242aa2d9f25_0_1102"/>
          <p:cNvCxnSpPr/>
          <p:nvPr/>
        </p:nvCxnSpPr>
        <p:spPr>
          <a:xfrm>
            <a:off x="-37071" y="0"/>
            <a:ext cx="92595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2" name="Google Shape;172;g242aa2d9f25_0_1102"/>
          <p:cNvCxnSpPr/>
          <p:nvPr/>
        </p:nvCxnSpPr>
        <p:spPr>
          <a:xfrm>
            <a:off x="-57794" y="5143500"/>
            <a:ext cx="92595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3" name="Google Shape;173;g242aa2d9f25_0_1102"/>
          <p:cNvSpPr>
            <a:spLocks noGrp="1"/>
          </p:cNvSpPr>
          <p:nvPr>
            <p:ph type="sldNum" idx="12"/>
          </p:nvPr>
        </p:nvSpPr>
        <p:spPr>
          <a:xfrm>
            <a:off x="8361860" y="4843130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adrants">
  <p:cSld name="Quadrant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g242aa2d9f25_0_1106"/>
          <p:cNvCxnSpPr/>
          <p:nvPr/>
        </p:nvCxnSpPr>
        <p:spPr>
          <a:xfrm>
            <a:off x="-37071" y="0"/>
            <a:ext cx="92595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6" name="Google Shape;176;g242aa2d9f25_0_1106"/>
          <p:cNvCxnSpPr/>
          <p:nvPr/>
        </p:nvCxnSpPr>
        <p:spPr>
          <a:xfrm>
            <a:off x="-57794" y="5143500"/>
            <a:ext cx="92595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7" name="Google Shape;177;g242aa2d9f25_0_1106"/>
          <p:cNvSpPr>
            <a:spLocks noGrp="1"/>
          </p:cNvSpPr>
          <p:nvPr>
            <p:ph type="pic" idx="2"/>
          </p:nvPr>
        </p:nvSpPr>
        <p:spPr>
          <a:xfrm>
            <a:off x="877889" y="573856"/>
            <a:ext cx="3137400" cy="18513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g242aa2d9f25_0_1106"/>
          <p:cNvSpPr>
            <a:spLocks noGrp="1"/>
          </p:cNvSpPr>
          <p:nvPr>
            <p:ph type="pic" idx="3"/>
          </p:nvPr>
        </p:nvSpPr>
        <p:spPr>
          <a:xfrm>
            <a:off x="5204724" y="573856"/>
            <a:ext cx="3137400" cy="18513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g242aa2d9f25_0_1106"/>
          <p:cNvSpPr>
            <a:spLocks noGrp="1"/>
          </p:cNvSpPr>
          <p:nvPr>
            <p:ph type="pic" idx="4"/>
          </p:nvPr>
        </p:nvSpPr>
        <p:spPr>
          <a:xfrm>
            <a:off x="877888" y="2697486"/>
            <a:ext cx="3137400" cy="18513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g242aa2d9f25_0_1106"/>
          <p:cNvSpPr>
            <a:spLocks noGrp="1"/>
          </p:cNvSpPr>
          <p:nvPr>
            <p:ph type="pic" idx="5"/>
          </p:nvPr>
        </p:nvSpPr>
        <p:spPr>
          <a:xfrm>
            <a:off x="5204724" y="2712394"/>
            <a:ext cx="3137400" cy="18513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g242aa2d9f25_0_1106"/>
          <p:cNvSpPr txBox="1">
            <a:spLocks noGrp="1"/>
          </p:cNvSpPr>
          <p:nvPr>
            <p:ph type="body" idx="1"/>
          </p:nvPr>
        </p:nvSpPr>
        <p:spPr>
          <a:xfrm>
            <a:off x="877819" y="160491"/>
            <a:ext cx="31368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242aa2d9f25_0_1106"/>
          <p:cNvSpPr txBox="1">
            <a:spLocks noGrp="1"/>
          </p:cNvSpPr>
          <p:nvPr>
            <p:ph type="body" idx="6"/>
          </p:nvPr>
        </p:nvSpPr>
        <p:spPr>
          <a:xfrm>
            <a:off x="5205344" y="160491"/>
            <a:ext cx="31368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g242aa2d9f25_0_1106"/>
          <p:cNvSpPr txBox="1">
            <a:spLocks noGrp="1"/>
          </p:cNvSpPr>
          <p:nvPr>
            <p:ph type="body" idx="7"/>
          </p:nvPr>
        </p:nvSpPr>
        <p:spPr>
          <a:xfrm>
            <a:off x="877819" y="4570058"/>
            <a:ext cx="31368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g242aa2d9f25_0_1106"/>
          <p:cNvSpPr txBox="1">
            <a:spLocks noGrp="1"/>
          </p:cNvSpPr>
          <p:nvPr>
            <p:ph type="body" idx="8"/>
          </p:nvPr>
        </p:nvSpPr>
        <p:spPr>
          <a:xfrm>
            <a:off x="5205344" y="4570058"/>
            <a:ext cx="31368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g242aa2d9f25_0_1106"/>
          <p:cNvSpPr>
            <a:spLocks noGrp="1"/>
          </p:cNvSpPr>
          <p:nvPr>
            <p:ph type="sldNum" idx="12"/>
          </p:nvPr>
        </p:nvSpPr>
        <p:spPr>
          <a:xfrm>
            <a:off x="8361860" y="4843130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" type="picTx">
  <p:cSld name="PICTURE_WITH_CAPTION_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2aa2d9f25_0_111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  <a:defRPr sz="1500" b="1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g242aa2d9f25_0_111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g242aa2d9f25_0_111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/>
            </a:lvl1pPr>
            <a:lvl2pPr marL="914400" lvl="1" indent="-2286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9pPr>
          </a:lstStyle>
          <a:p>
            <a:endParaRPr/>
          </a:p>
        </p:txBody>
      </p:sp>
      <p:cxnSp>
        <p:nvCxnSpPr>
          <p:cNvPr id="190" name="Google Shape;190;g242aa2d9f25_0_1118"/>
          <p:cNvCxnSpPr/>
          <p:nvPr/>
        </p:nvCxnSpPr>
        <p:spPr>
          <a:xfrm>
            <a:off x="-37071" y="0"/>
            <a:ext cx="92595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91" name="Google Shape;191;g242aa2d9f25_0_1118"/>
          <p:cNvCxnSpPr/>
          <p:nvPr/>
        </p:nvCxnSpPr>
        <p:spPr>
          <a:xfrm>
            <a:off x="-57794" y="5143500"/>
            <a:ext cx="92595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92" name="Google Shape;192;g242aa2d9f25_0_1118"/>
          <p:cNvSpPr>
            <a:spLocks noGrp="1"/>
          </p:cNvSpPr>
          <p:nvPr>
            <p:ph type="sldNum" idx="12"/>
          </p:nvPr>
        </p:nvSpPr>
        <p:spPr>
          <a:xfrm>
            <a:off x="8361860" y="4843130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ributions">
  <p:cSld name="Contribution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2aa2d9f25_0_1125"/>
          <p:cNvSpPr txBox="1">
            <a:spLocks noGrp="1"/>
          </p:cNvSpPr>
          <p:nvPr>
            <p:ph type="body" idx="1"/>
          </p:nvPr>
        </p:nvSpPr>
        <p:spPr>
          <a:xfrm>
            <a:off x="595201" y="795173"/>
            <a:ext cx="6063900" cy="13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2340"/>
              <a:buFont typeface="Calibri"/>
              <a:buNone/>
              <a:defRPr sz="1950" b="0" u="sng"/>
            </a:lvl1pPr>
            <a:lvl2pPr marL="914400" lvl="1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5" name="Google Shape;195;g242aa2d9f25_0_1125"/>
          <p:cNvCxnSpPr/>
          <p:nvPr/>
        </p:nvCxnSpPr>
        <p:spPr>
          <a:xfrm>
            <a:off x="277149" y="567452"/>
            <a:ext cx="85773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96" name="Google Shape;196;g242aa2d9f25_0_1125"/>
          <p:cNvSpPr>
            <a:spLocks noGrp="1"/>
          </p:cNvSpPr>
          <p:nvPr>
            <p:ph type="pic" idx="2"/>
          </p:nvPr>
        </p:nvSpPr>
        <p:spPr>
          <a:xfrm>
            <a:off x="1761067" y="1311966"/>
            <a:ext cx="1456200" cy="68580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g242aa2d9f25_0_1125"/>
          <p:cNvSpPr>
            <a:spLocks noGrp="1"/>
          </p:cNvSpPr>
          <p:nvPr>
            <p:ph type="pic" idx="3"/>
          </p:nvPr>
        </p:nvSpPr>
        <p:spPr>
          <a:xfrm>
            <a:off x="3843867" y="1311966"/>
            <a:ext cx="1456200" cy="6858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g242aa2d9f25_0_1125"/>
          <p:cNvSpPr txBox="1">
            <a:spLocks noGrp="1"/>
          </p:cNvSpPr>
          <p:nvPr>
            <p:ph type="body" idx="4"/>
          </p:nvPr>
        </p:nvSpPr>
        <p:spPr>
          <a:xfrm>
            <a:off x="595201" y="2347410"/>
            <a:ext cx="6063900" cy="13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2340"/>
              <a:buFont typeface="Calibri"/>
              <a:buNone/>
              <a:defRPr sz="1950" b="0" u="sng"/>
            </a:lvl1pPr>
            <a:lvl2pPr marL="914400" lvl="1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g242aa2d9f25_0_1125"/>
          <p:cNvSpPr>
            <a:spLocks noGrp="1"/>
          </p:cNvSpPr>
          <p:nvPr>
            <p:ph type="pic" idx="5"/>
          </p:nvPr>
        </p:nvSpPr>
        <p:spPr>
          <a:xfrm>
            <a:off x="1761067" y="2864204"/>
            <a:ext cx="1456200" cy="6858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g242aa2d9f25_0_1125"/>
          <p:cNvSpPr>
            <a:spLocks noGrp="1"/>
          </p:cNvSpPr>
          <p:nvPr>
            <p:ph type="pic" idx="6"/>
          </p:nvPr>
        </p:nvSpPr>
        <p:spPr>
          <a:xfrm>
            <a:off x="3843867" y="2864204"/>
            <a:ext cx="1456200" cy="6858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g242aa2d9f25_0_1125"/>
          <p:cNvSpPr>
            <a:spLocks noGrp="1"/>
          </p:cNvSpPr>
          <p:nvPr>
            <p:ph type="sldNum" idx="12"/>
          </p:nvPr>
        </p:nvSpPr>
        <p:spPr>
          <a:xfrm>
            <a:off x="8361860" y="4843130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g242aa2d9f25_0_1125"/>
          <p:cNvSpPr txBox="1">
            <a:spLocks noGrp="1"/>
          </p:cNvSpPr>
          <p:nvPr>
            <p:ph type="title"/>
          </p:nvPr>
        </p:nvSpPr>
        <p:spPr>
          <a:xfrm>
            <a:off x="277148" y="88822"/>
            <a:ext cx="80439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950"/>
              <a:buFont typeface="Calibri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cessibility Statement">
  <p:cSld name="Accessibility Statement">
    <p:bg>
      <p:bgPr>
        <a:solidFill>
          <a:schemeClr val="accent4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2aa2d9f25_0_1135"/>
          <p:cNvSpPr txBox="1"/>
          <p:nvPr/>
        </p:nvSpPr>
        <p:spPr>
          <a:xfrm>
            <a:off x="1110838" y="1407916"/>
            <a:ext cx="61287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Support the Purdue University brand in your presentations by using a brand-friendly template. This template uses an accessible master layout. Please note that some changes </a:t>
            </a:r>
            <a:br>
              <a:rPr lang="en-US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the PowerPoint template could impact accessibility by those with disabilities. Follow the instructions provided by Microsoft Office to ensure that your PowerPoint presentations are accessible to all users: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242aa2d9f25_0_1135" descr="PPT Accessibility URL"/>
          <p:cNvSpPr txBox="1">
            <a:spLocks noGrp="1"/>
          </p:cNvSpPr>
          <p:nvPr>
            <p:ph type="ctrTitle"/>
          </p:nvPr>
        </p:nvSpPr>
        <p:spPr>
          <a:xfrm>
            <a:off x="1110838" y="3100039"/>
            <a:ext cx="57657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6" name="Google Shape;206;g242aa2d9f25_0_1135" descr="Purdue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3868" y="4544282"/>
            <a:ext cx="1908400" cy="25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242aa2d9f25_0_1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6000" y="0"/>
            <a:ext cx="177800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g242aa2d9f25_0_1135"/>
          <p:cNvCxnSpPr/>
          <p:nvPr/>
        </p:nvCxnSpPr>
        <p:spPr>
          <a:xfrm>
            <a:off x="8400500" y="4702926"/>
            <a:ext cx="0" cy="120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9" name="Google Shape;209;g242aa2d9f25_0_1135"/>
          <p:cNvSpPr>
            <a:spLocks noGrp="1"/>
          </p:cNvSpPr>
          <p:nvPr>
            <p:ph type="sldNum" idx="12"/>
          </p:nvPr>
        </p:nvSpPr>
        <p:spPr>
          <a:xfrm>
            <a:off x="8413374" y="4635961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3060">
          <p15:clr>
            <a:srgbClr val="FBAE40"/>
          </p15:clr>
        </p15:guide>
        <p15:guide id="7" pos="264">
          <p15:clr>
            <a:srgbClr val="FBAE40"/>
          </p15:clr>
        </p15:guide>
        <p15:guide id="8" orient="horz" pos="144">
          <p15:clr>
            <a:srgbClr val="FBAE40"/>
          </p15:clr>
        </p15:guide>
        <p15:guide id="9" pos="696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Colorful">
  <p:cSld name="Title Slide - Colorful">
    <p:bg>
      <p:bgPr>
        <a:solidFill>
          <a:schemeClr val="accent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2aa2d9f25_0_11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242aa2d9f25_0_1142"/>
          <p:cNvSpPr txBox="1">
            <a:spLocks noGrp="1"/>
          </p:cNvSpPr>
          <p:nvPr>
            <p:ph type="ctrTitle"/>
          </p:nvPr>
        </p:nvSpPr>
        <p:spPr>
          <a:xfrm>
            <a:off x="1116116" y="1219683"/>
            <a:ext cx="74514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g242aa2d9f25_0_1142"/>
          <p:cNvSpPr txBox="1">
            <a:spLocks noGrp="1"/>
          </p:cNvSpPr>
          <p:nvPr>
            <p:ph type="subTitle" idx="1"/>
          </p:nvPr>
        </p:nvSpPr>
        <p:spPr>
          <a:xfrm>
            <a:off x="1121760" y="2992564"/>
            <a:ext cx="53223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  <a:defRPr sz="1650" b="1" i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sz="1425"/>
            </a:lvl2pPr>
            <a:lvl3pPr lvl="2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214" name="Google Shape;214;g242aa2d9f25_0_11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66000" y="0"/>
            <a:ext cx="177800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g242aa2d9f25_0_1142"/>
          <p:cNvCxnSpPr/>
          <p:nvPr/>
        </p:nvCxnSpPr>
        <p:spPr>
          <a:xfrm>
            <a:off x="8400500" y="4702926"/>
            <a:ext cx="0" cy="120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6" name="Google Shape;216;g242aa2d9f25_0_1142"/>
          <p:cNvSpPr>
            <a:spLocks noGrp="1"/>
          </p:cNvSpPr>
          <p:nvPr>
            <p:ph type="sldNum" idx="12"/>
          </p:nvPr>
        </p:nvSpPr>
        <p:spPr>
          <a:xfrm>
            <a:off x="8410660" y="4635961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3060">
          <p15:clr>
            <a:srgbClr val="FBAE40"/>
          </p15:clr>
        </p15:guide>
        <p15:guide id="7" pos="69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Copy">
  <p:cSld name="Content Slide - Copy">
    <p:bg>
      <p:bgPr>
        <a:solidFill>
          <a:schemeClr val="accent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g242aa2d9f25_0_11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57" y="0"/>
            <a:ext cx="8636002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242aa2d9f25_0_1149"/>
          <p:cNvSpPr txBox="1">
            <a:spLocks noGrp="1"/>
          </p:cNvSpPr>
          <p:nvPr>
            <p:ph type="ctrTitle"/>
          </p:nvPr>
        </p:nvSpPr>
        <p:spPr>
          <a:xfrm>
            <a:off x="1117214" y="332005"/>
            <a:ext cx="69258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alibri"/>
              <a:buNone/>
              <a:defRPr sz="2700" b="1" i="1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g242aa2d9f25_0_1149"/>
          <p:cNvSpPr txBox="1">
            <a:spLocks noGrp="1"/>
          </p:cNvSpPr>
          <p:nvPr>
            <p:ph type="subTitle" idx="1"/>
          </p:nvPr>
        </p:nvSpPr>
        <p:spPr>
          <a:xfrm>
            <a:off x="1117213" y="1008875"/>
            <a:ext cx="54915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  <a:defRPr sz="1650" b="1" i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sz="1425"/>
            </a:lvl2pPr>
            <a:lvl3pPr lvl="2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1" name="Google Shape;221;g242aa2d9f25_0_1149"/>
          <p:cNvSpPr txBox="1">
            <a:spLocks noGrp="1"/>
          </p:cNvSpPr>
          <p:nvPr>
            <p:ph type="body" idx="2"/>
          </p:nvPr>
        </p:nvSpPr>
        <p:spPr>
          <a:xfrm>
            <a:off x="1821465" y="1471905"/>
            <a:ext cx="5524500" cy="25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sz="135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2" name="Google Shape;222;g242aa2d9f25_0_1149"/>
          <p:cNvCxnSpPr/>
          <p:nvPr/>
        </p:nvCxnSpPr>
        <p:spPr>
          <a:xfrm>
            <a:off x="8400500" y="4702926"/>
            <a:ext cx="0" cy="12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3" name="Google Shape;223;g242aa2d9f25_0_1149"/>
          <p:cNvSpPr>
            <a:spLocks noGrp="1"/>
          </p:cNvSpPr>
          <p:nvPr>
            <p:ph type="sldNum" idx="12"/>
          </p:nvPr>
        </p:nvSpPr>
        <p:spPr>
          <a:xfrm>
            <a:off x="8413374" y="4635961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75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75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75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75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75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75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75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75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75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3024">
          <p15:clr>
            <a:srgbClr val="FBAE40"/>
          </p15:clr>
        </p15:guide>
        <p15:guide id="7" pos="984">
          <p15:clr>
            <a:srgbClr val="FBAE40"/>
          </p15:clr>
        </p15:guide>
        <p15:guide id="8" pos="696">
          <p15:clr>
            <a:srgbClr val="FBAE40"/>
          </p15:clr>
        </p15:guide>
        <p15:guide id="9" pos="115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Copy &amp; Pic/Chart">
  <p:cSld name="Content Slide - Copy &amp; Pic/Chart">
    <p:bg>
      <p:bgPr>
        <a:solidFill>
          <a:schemeClr val="accent4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g242aa2d9f25_0_11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57" y="0"/>
            <a:ext cx="8636002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242aa2d9f25_0_1156"/>
          <p:cNvSpPr txBox="1">
            <a:spLocks noGrp="1"/>
          </p:cNvSpPr>
          <p:nvPr>
            <p:ph type="ctrTitle"/>
          </p:nvPr>
        </p:nvSpPr>
        <p:spPr>
          <a:xfrm>
            <a:off x="1117214" y="332005"/>
            <a:ext cx="69258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alibri"/>
              <a:buNone/>
              <a:defRPr sz="2700" b="1" i="1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g242aa2d9f25_0_1156"/>
          <p:cNvSpPr txBox="1">
            <a:spLocks noGrp="1"/>
          </p:cNvSpPr>
          <p:nvPr>
            <p:ph type="subTitle" idx="1"/>
          </p:nvPr>
        </p:nvSpPr>
        <p:spPr>
          <a:xfrm>
            <a:off x="1117680" y="1008874"/>
            <a:ext cx="5466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  <a:defRPr sz="1650" b="1" i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sz="1425"/>
            </a:lvl2pPr>
            <a:lvl3pPr lvl="2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8" name="Google Shape;228;g242aa2d9f25_0_1156"/>
          <p:cNvSpPr txBox="1">
            <a:spLocks noGrp="1"/>
          </p:cNvSpPr>
          <p:nvPr>
            <p:ph type="body" idx="2"/>
          </p:nvPr>
        </p:nvSpPr>
        <p:spPr>
          <a:xfrm>
            <a:off x="1128502" y="1438041"/>
            <a:ext cx="3443400" cy="25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sz="135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9" name="Google Shape;229;g242aa2d9f25_0_1156" descr="Picture or Chart"/>
          <p:cNvSpPr txBox="1">
            <a:spLocks noGrp="1"/>
          </p:cNvSpPr>
          <p:nvPr>
            <p:ph type="body" idx="3"/>
          </p:nvPr>
        </p:nvSpPr>
        <p:spPr>
          <a:xfrm>
            <a:off x="4765676" y="1440657"/>
            <a:ext cx="3965700" cy="22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14325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Char char="•"/>
              <a:defRPr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22860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30" name="Google Shape;230;g242aa2d9f25_0_1156"/>
          <p:cNvCxnSpPr/>
          <p:nvPr/>
        </p:nvCxnSpPr>
        <p:spPr>
          <a:xfrm>
            <a:off x="8400500" y="4702926"/>
            <a:ext cx="0" cy="12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1" name="Google Shape;231;g242aa2d9f25_0_1156"/>
          <p:cNvSpPr>
            <a:spLocks noGrp="1"/>
          </p:cNvSpPr>
          <p:nvPr>
            <p:ph type="sldNum" idx="12"/>
          </p:nvPr>
        </p:nvSpPr>
        <p:spPr>
          <a:xfrm>
            <a:off x="8413374" y="4635961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75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75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75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75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75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75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75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75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75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3060">
          <p15:clr>
            <a:srgbClr val="FBAE40"/>
          </p15:clr>
        </p15:guide>
        <p15:guide id="7" pos="69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685800" y="2060972"/>
            <a:ext cx="7772400" cy="10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82875" tIns="182875" rIns="182875" bIns="1828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alibri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" name="Google Shape;28;p18"/>
          <p:cNvCxnSpPr/>
          <p:nvPr/>
        </p:nvCxnSpPr>
        <p:spPr>
          <a:xfrm>
            <a:off x="-57794" y="0"/>
            <a:ext cx="9259587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" name="Google Shape;29;p18"/>
          <p:cNvCxnSpPr/>
          <p:nvPr/>
        </p:nvCxnSpPr>
        <p:spPr>
          <a:xfrm>
            <a:off x="-78517" y="5143500"/>
            <a:ext cx="92595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18275" tIns="45700" rIns="18275" bIns="45700" anchor="t" anchorCtr="0">
            <a:noAutofit/>
          </a:bodyPr>
          <a:lstStyle>
            <a:lvl1pPr lvl="0" algn="r">
              <a:buNone/>
              <a:defRPr sz="1300">
                <a:solidFill>
                  <a:srgbClr val="262626"/>
                </a:solidFill>
              </a:defRPr>
            </a:lvl1pPr>
            <a:lvl2pPr lvl="1" algn="r">
              <a:buNone/>
              <a:defRPr sz="1300">
                <a:solidFill>
                  <a:srgbClr val="262626"/>
                </a:solidFill>
              </a:defRPr>
            </a:lvl2pPr>
            <a:lvl3pPr lvl="2" algn="r">
              <a:buNone/>
              <a:defRPr sz="1300">
                <a:solidFill>
                  <a:srgbClr val="262626"/>
                </a:solidFill>
              </a:defRPr>
            </a:lvl3pPr>
            <a:lvl4pPr lvl="3" algn="r">
              <a:buNone/>
              <a:defRPr sz="1300">
                <a:solidFill>
                  <a:srgbClr val="262626"/>
                </a:solidFill>
              </a:defRPr>
            </a:lvl4pPr>
            <a:lvl5pPr lvl="4" algn="r">
              <a:buNone/>
              <a:defRPr sz="1300">
                <a:solidFill>
                  <a:srgbClr val="262626"/>
                </a:solidFill>
              </a:defRPr>
            </a:lvl5pPr>
            <a:lvl6pPr lvl="5" algn="r">
              <a:buNone/>
              <a:defRPr sz="1300">
                <a:solidFill>
                  <a:srgbClr val="262626"/>
                </a:solidFill>
              </a:defRPr>
            </a:lvl6pPr>
            <a:lvl7pPr lvl="6" algn="r">
              <a:buNone/>
              <a:defRPr sz="1300">
                <a:solidFill>
                  <a:srgbClr val="262626"/>
                </a:solidFill>
              </a:defRPr>
            </a:lvl7pPr>
            <a:lvl8pPr lvl="7" algn="r">
              <a:buNone/>
              <a:defRPr sz="1300">
                <a:solidFill>
                  <a:srgbClr val="262626"/>
                </a:solidFill>
              </a:defRPr>
            </a:lvl8pPr>
            <a:lvl9pPr lvl="8" algn="r">
              <a:buNone/>
              <a:defRPr sz="1300">
                <a:solidFill>
                  <a:srgbClr val="26262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Picture">
  <p:cSld name="Content Slide - Picture">
    <p:bg>
      <p:bgPr>
        <a:solidFill>
          <a:schemeClr val="accent4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2aa2d9f25_0_1164" descr="Description of Picture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g242aa2d9f25_0_1164"/>
          <p:cNvSpPr txBox="1">
            <a:spLocks noGrp="1"/>
          </p:cNvSpPr>
          <p:nvPr>
            <p:ph type="ctrTitle"/>
          </p:nvPr>
        </p:nvSpPr>
        <p:spPr>
          <a:xfrm>
            <a:off x="381000" y="228600"/>
            <a:ext cx="28791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sz="1350" b="1" i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35" name="Google Shape;235;g242aa2d9f25_0_1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66000" y="0"/>
            <a:ext cx="177800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g242aa2d9f25_0_1164"/>
          <p:cNvCxnSpPr/>
          <p:nvPr/>
        </p:nvCxnSpPr>
        <p:spPr>
          <a:xfrm>
            <a:off x="8400500" y="4702926"/>
            <a:ext cx="0" cy="120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g242aa2d9f25_0_1164"/>
          <p:cNvSpPr>
            <a:spLocks noGrp="1"/>
          </p:cNvSpPr>
          <p:nvPr>
            <p:ph type="sldNum" idx="12"/>
          </p:nvPr>
        </p:nvSpPr>
        <p:spPr>
          <a:xfrm>
            <a:off x="8413374" y="4635961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3060">
          <p15:clr>
            <a:srgbClr val="FBAE40"/>
          </p15:clr>
        </p15:guide>
        <p15:guide id="7" pos="264">
          <p15:clr>
            <a:srgbClr val="FBAE40"/>
          </p15:clr>
        </p15:guide>
        <p15:guide id="8" orient="horz" pos="144">
          <p15:clr>
            <a:srgbClr val="FBAE40"/>
          </p15:clr>
        </p15:guide>
        <p15:guide id="9" pos="2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Fact/Highlight">
  <p:cSld name="Content Slide - Fact/Highlight">
    <p:bg>
      <p:bgPr>
        <a:solidFill>
          <a:schemeClr val="accent2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2aa2d9f25_0_1170"/>
          <p:cNvSpPr/>
          <p:nvPr/>
        </p:nvSpPr>
        <p:spPr>
          <a:xfrm>
            <a:off x="1" y="0"/>
            <a:ext cx="9144000" cy="513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242aa2d9f25_0_1170"/>
          <p:cNvSpPr txBox="1">
            <a:spLocks noGrp="1"/>
          </p:cNvSpPr>
          <p:nvPr>
            <p:ph type="ctrTitle"/>
          </p:nvPr>
        </p:nvSpPr>
        <p:spPr>
          <a:xfrm>
            <a:off x="2170159" y="1099925"/>
            <a:ext cx="48144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450"/>
              <a:buFont typeface="Calibri"/>
              <a:buNone/>
              <a:defRPr sz="6450" b="0" i="0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g242aa2d9f25_0_1170"/>
          <p:cNvSpPr/>
          <p:nvPr/>
        </p:nvSpPr>
        <p:spPr>
          <a:xfrm>
            <a:off x="1986208" y="2058316"/>
            <a:ext cx="5179200" cy="3306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42aa2d9f25_0_1170"/>
          <p:cNvSpPr txBox="1">
            <a:spLocks noGrp="1"/>
          </p:cNvSpPr>
          <p:nvPr>
            <p:ph type="subTitle" idx="1"/>
          </p:nvPr>
        </p:nvSpPr>
        <p:spPr>
          <a:xfrm>
            <a:off x="1986208" y="2029856"/>
            <a:ext cx="5171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700"/>
              <a:buNone/>
              <a:defRPr sz="270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sz="1425"/>
            </a:lvl2pPr>
            <a:lvl3pPr lvl="2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3" name="Google Shape;243;g242aa2d9f25_0_1170"/>
          <p:cNvSpPr txBox="1">
            <a:spLocks noGrp="1"/>
          </p:cNvSpPr>
          <p:nvPr>
            <p:ph type="body" idx="2"/>
          </p:nvPr>
        </p:nvSpPr>
        <p:spPr>
          <a:xfrm>
            <a:off x="2156451" y="2655264"/>
            <a:ext cx="50088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44" name="Google Shape;244;g242aa2d9f25_0_1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66000" y="0"/>
            <a:ext cx="177800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g242aa2d9f25_0_1170"/>
          <p:cNvCxnSpPr/>
          <p:nvPr/>
        </p:nvCxnSpPr>
        <p:spPr>
          <a:xfrm>
            <a:off x="8400500" y="4702926"/>
            <a:ext cx="0" cy="120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6" name="Google Shape;246;g242aa2d9f25_0_1170"/>
          <p:cNvSpPr>
            <a:spLocks noGrp="1"/>
          </p:cNvSpPr>
          <p:nvPr>
            <p:ph type="sldNum" idx="12"/>
          </p:nvPr>
        </p:nvSpPr>
        <p:spPr>
          <a:xfrm>
            <a:off x="8413374" y="4635961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750" b="1" i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3060">
          <p15:clr>
            <a:srgbClr val="FBAE40"/>
          </p15:clr>
        </p15:guide>
        <p15:guide id="7" orient="horz" pos="756">
          <p15:clr>
            <a:srgbClr val="FBAE40"/>
          </p15:clr>
        </p15:guide>
        <p15:guide id="8" orient="horz" pos="111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>
  <p:cSld name="Closing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19"/>
          <p:cNvCxnSpPr/>
          <p:nvPr/>
        </p:nvCxnSpPr>
        <p:spPr>
          <a:xfrm>
            <a:off x="-16760" y="0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" name="Google Shape;33;p19"/>
          <p:cNvCxnSpPr/>
          <p:nvPr/>
        </p:nvCxnSpPr>
        <p:spPr>
          <a:xfrm>
            <a:off x="0" y="5143500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9"/>
          <p:cNvPicPr preferRelativeResize="0"/>
          <p:nvPr/>
        </p:nvPicPr>
        <p:blipFill rotWithShape="1">
          <a:blip r:embed="rId2">
            <a:alphaModFix/>
          </a:blip>
          <a:srcRect l="-1" t="1" r="44429" b="-2138"/>
          <a:stretch/>
        </p:blipFill>
        <p:spPr>
          <a:xfrm>
            <a:off x="5804002" y="4605074"/>
            <a:ext cx="2829136" cy="41564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9"/>
          <p:cNvSpPr txBox="1"/>
          <p:nvPr/>
        </p:nvSpPr>
        <p:spPr>
          <a:xfrm>
            <a:off x="5276378" y="4189700"/>
            <a:ext cx="385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for your attention!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18275" tIns="45700" rIns="18275" bIns="45700" anchor="t" anchorCtr="0">
            <a:noAutofit/>
          </a:bodyPr>
          <a:lstStyle>
            <a:lvl1pPr lvl="0" algn="r">
              <a:buNone/>
              <a:defRPr sz="1300">
                <a:solidFill>
                  <a:srgbClr val="262626"/>
                </a:solidFill>
              </a:defRPr>
            </a:lvl1pPr>
            <a:lvl2pPr lvl="1" algn="r">
              <a:buNone/>
              <a:defRPr sz="1300">
                <a:solidFill>
                  <a:srgbClr val="262626"/>
                </a:solidFill>
              </a:defRPr>
            </a:lvl2pPr>
            <a:lvl3pPr lvl="2" algn="r">
              <a:buNone/>
              <a:defRPr sz="1300">
                <a:solidFill>
                  <a:srgbClr val="262626"/>
                </a:solidFill>
              </a:defRPr>
            </a:lvl3pPr>
            <a:lvl4pPr lvl="3" algn="r">
              <a:buNone/>
              <a:defRPr sz="1300">
                <a:solidFill>
                  <a:srgbClr val="262626"/>
                </a:solidFill>
              </a:defRPr>
            </a:lvl4pPr>
            <a:lvl5pPr lvl="4" algn="r">
              <a:buNone/>
              <a:defRPr sz="1300">
                <a:solidFill>
                  <a:srgbClr val="262626"/>
                </a:solidFill>
              </a:defRPr>
            </a:lvl5pPr>
            <a:lvl6pPr lvl="5" algn="r">
              <a:buNone/>
              <a:defRPr sz="1300">
                <a:solidFill>
                  <a:srgbClr val="262626"/>
                </a:solidFill>
              </a:defRPr>
            </a:lvl6pPr>
            <a:lvl7pPr lvl="6" algn="r">
              <a:buNone/>
              <a:defRPr sz="1300">
                <a:solidFill>
                  <a:srgbClr val="262626"/>
                </a:solidFill>
              </a:defRPr>
            </a:lvl7pPr>
            <a:lvl8pPr lvl="7" algn="r">
              <a:buNone/>
              <a:defRPr sz="1300">
                <a:solidFill>
                  <a:srgbClr val="262626"/>
                </a:solidFill>
              </a:defRPr>
            </a:lvl8pPr>
            <a:lvl9pPr lvl="8" algn="r">
              <a:buNone/>
              <a:defRPr sz="1300">
                <a:solidFill>
                  <a:srgbClr val="26262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content">
  <p:cSld name="Double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484369" y="937654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4675369" y="937654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cxnSp>
        <p:nvCxnSpPr>
          <p:cNvPr id="40" name="Google Shape;40;p20"/>
          <p:cNvCxnSpPr/>
          <p:nvPr/>
        </p:nvCxnSpPr>
        <p:spPr>
          <a:xfrm>
            <a:off x="277148" y="567452"/>
            <a:ext cx="85773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" name="Google Shape;41;p20"/>
          <p:cNvSpPr>
            <a:spLocks noGrp="1"/>
          </p:cNvSpPr>
          <p:nvPr>
            <p:ph type="sldNum" idx="12"/>
          </p:nvPr>
        </p:nvSpPr>
        <p:spPr>
          <a:xfrm>
            <a:off x="8361860" y="4843130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title"/>
          </p:nvPr>
        </p:nvSpPr>
        <p:spPr>
          <a:xfrm>
            <a:off x="277148" y="88821"/>
            <a:ext cx="80439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Calibri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content - titled">
  <p:cSld name="Double content - titled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>
            <a:spLocks noGrp="1"/>
          </p:cNvSpPr>
          <p:nvPr>
            <p:ph type="body" idx="1"/>
          </p:nvPr>
        </p:nvSpPr>
        <p:spPr>
          <a:xfrm>
            <a:off x="457200" y="943991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3200" b="1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2"/>
          </p:nvPr>
        </p:nvSpPr>
        <p:spPr>
          <a:xfrm>
            <a:off x="457200" y="1423813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3"/>
          </p:nvPr>
        </p:nvSpPr>
        <p:spPr>
          <a:xfrm>
            <a:off x="4645025" y="943991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3200" b="1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4"/>
          </p:nvPr>
        </p:nvSpPr>
        <p:spPr>
          <a:xfrm>
            <a:off x="4645025" y="1423813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cxnSp>
        <p:nvCxnSpPr>
          <p:cNvPr id="48" name="Google Shape;48;p21"/>
          <p:cNvCxnSpPr/>
          <p:nvPr/>
        </p:nvCxnSpPr>
        <p:spPr>
          <a:xfrm>
            <a:off x="277148" y="567452"/>
            <a:ext cx="85773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21"/>
          <p:cNvSpPr>
            <a:spLocks noGrp="1"/>
          </p:cNvSpPr>
          <p:nvPr>
            <p:ph type="sldNum" idx="12"/>
          </p:nvPr>
        </p:nvSpPr>
        <p:spPr>
          <a:xfrm>
            <a:off x="8361860" y="4843130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277148" y="88821"/>
            <a:ext cx="80439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Calibri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borders">
  <p:cSld name="Just border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22"/>
          <p:cNvCxnSpPr/>
          <p:nvPr/>
        </p:nvCxnSpPr>
        <p:spPr>
          <a:xfrm>
            <a:off x="-37071" y="0"/>
            <a:ext cx="9259587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" name="Google Shape;53;p22"/>
          <p:cNvCxnSpPr/>
          <p:nvPr/>
        </p:nvCxnSpPr>
        <p:spPr>
          <a:xfrm>
            <a:off x="-57794" y="5143500"/>
            <a:ext cx="92595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" name="Google Shape;54;p22"/>
          <p:cNvSpPr>
            <a:spLocks noGrp="1"/>
          </p:cNvSpPr>
          <p:nvPr>
            <p:ph type="sldNum" idx="12"/>
          </p:nvPr>
        </p:nvSpPr>
        <p:spPr>
          <a:xfrm>
            <a:off x="8361860" y="4843130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adrants">
  <p:cSld name="Quadran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23"/>
          <p:cNvCxnSpPr/>
          <p:nvPr/>
        </p:nvCxnSpPr>
        <p:spPr>
          <a:xfrm>
            <a:off x="-37071" y="0"/>
            <a:ext cx="9259587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" name="Google Shape;57;p23"/>
          <p:cNvCxnSpPr/>
          <p:nvPr/>
        </p:nvCxnSpPr>
        <p:spPr>
          <a:xfrm>
            <a:off x="-57794" y="5143500"/>
            <a:ext cx="92595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Google Shape;58;p23"/>
          <p:cNvSpPr>
            <a:spLocks noGrp="1"/>
          </p:cNvSpPr>
          <p:nvPr>
            <p:ph type="pic" idx="2"/>
          </p:nvPr>
        </p:nvSpPr>
        <p:spPr>
          <a:xfrm>
            <a:off x="877888" y="573855"/>
            <a:ext cx="3137400" cy="18513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23"/>
          <p:cNvSpPr>
            <a:spLocks noGrp="1"/>
          </p:cNvSpPr>
          <p:nvPr>
            <p:ph type="pic" idx="3"/>
          </p:nvPr>
        </p:nvSpPr>
        <p:spPr>
          <a:xfrm>
            <a:off x="5204723" y="573855"/>
            <a:ext cx="3137400" cy="18513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23"/>
          <p:cNvSpPr>
            <a:spLocks noGrp="1"/>
          </p:cNvSpPr>
          <p:nvPr>
            <p:ph type="pic" idx="4"/>
          </p:nvPr>
        </p:nvSpPr>
        <p:spPr>
          <a:xfrm>
            <a:off x="877887" y="2697485"/>
            <a:ext cx="3137400" cy="18513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23"/>
          <p:cNvSpPr>
            <a:spLocks noGrp="1"/>
          </p:cNvSpPr>
          <p:nvPr>
            <p:ph type="pic" idx="5"/>
          </p:nvPr>
        </p:nvSpPr>
        <p:spPr>
          <a:xfrm>
            <a:off x="5204723" y="2712394"/>
            <a:ext cx="3137400" cy="18513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23"/>
          <p:cNvSpPr txBox="1">
            <a:spLocks noGrp="1"/>
          </p:cNvSpPr>
          <p:nvPr>
            <p:ph type="body" idx="1"/>
          </p:nvPr>
        </p:nvSpPr>
        <p:spPr>
          <a:xfrm>
            <a:off x="877819" y="160490"/>
            <a:ext cx="31368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32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body" idx="6"/>
          </p:nvPr>
        </p:nvSpPr>
        <p:spPr>
          <a:xfrm>
            <a:off x="5205344" y="160490"/>
            <a:ext cx="31368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32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7"/>
          </p:nvPr>
        </p:nvSpPr>
        <p:spPr>
          <a:xfrm>
            <a:off x="877819" y="4570058"/>
            <a:ext cx="31368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32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8"/>
          </p:nvPr>
        </p:nvSpPr>
        <p:spPr>
          <a:xfrm>
            <a:off x="5205344" y="4570058"/>
            <a:ext cx="31368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32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>
            <a:spLocks noGrp="1"/>
          </p:cNvSpPr>
          <p:nvPr>
            <p:ph type="sldNum" idx="12"/>
          </p:nvPr>
        </p:nvSpPr>
        <p:spPr>
          <a:xfrm>
            <a:off x="8361860" y="4843130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None/>
              <a:defRPr sz="2000"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cxnSp>
        <p:nvCxnSpPr>
          <p:cNvPr id="71" name="Google Shape;71;p24"/>
          <p:cNvCxnSpPr/>
          <p:nvPr/>
        </p:nvCxnSpPr>
        <p:spPr>
          <a:xfrm>
            <a:off x="-37071" y="0"/>
            <a:ext cx="9259587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" name="Google Shape;72;p24"/>
          <p:cNvCxnSpPr/>
          <p:nvPr/>
        </p:nvCxnSpPr>
        <p:spPr>
          <a:xfrm>
            <a:off x="-57794" y="5143500"/>
            <a:ext cx="92595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24"/>
          <p:cNvSpPr>
            <a:spLocks noGrp="1"/>
          </p:cNvSpPr>
          <p:nvPr>
            <p:ph type="sldNum" idx="12"/>
          </p:nvPr>
        </p:nvSpPr>
        <p:spPr>
          <a:xfrm>
            <a:off x="8361860" y="4843130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1606045" y="723519"/>
            <a:ext cx="5937900" cy="891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Calibri"/>
              <a:buNone/>
              <a:defRPr sz="2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1606045" y="1978534"/>
            <a:ext cx="5937900" cy="23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>
            <a:spLocks noGrp="1"/>
          </p:cNvSpPr>
          <p:nvPr>
            <p:ph type="sldNum" idx="12"/>
          </p:nvPr>
        </p:nvSpPr>
        <p:spPr>
          <a:xfrm>
            <a:off x="8361860" y="4843130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5" descr="A close up of a sign&#10;&#10;Description automatically generated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8746670" y="4921687"/>
            <a:ext cx="219417" cy="11720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42">
          <p15:clr>
            <a:srgbClr val="F26B43"/>
          </p15:clr>
        </p15:guide>
        <p15:guide id="4" orient="horz" pos="295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2aa2d9f25_0_1060"/>
          <p:cNvSpPr txBox="1">
            <a:spLocks noGrp="1"/>
          </p:cNvSpPr>
          <p:nvPr>
            <p:ph type="title"/>
          </p:nvPr>
        </p:nvSpPr>
        <p:spPr>
          <a:xfrm>
            <a:off x="1606046" y="723519"/>
            <a:ext cx="5937900" cy="891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950"/>
              <a:buFont typeface="Calibri"/>
              <a:buNone/>
              <a:defRPr sz="195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g242aa2d9f25_0_1060"/>
          <p:cNvSpPr txBox="1">
            <a:spLocks noGrp="1"/>
          </p:cNvSpPr>
          <p:nvPr>
            <p:ph type="body" idx="1"/>
          </p:nvPr>
        </p:nvSpPr>
        <p:spPr>
          <a:xfrm>
            <a:off x="1606046" y="1978534"/>
            <a:ext cx="5937900" cy="23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g242aa2d9f25_0_1060"/>
          <p:cNvSpPr>
            <a:spLocks noGrp="1"/>
          </p:cNvSpPr>
          <p:nvPr>
            <p:ph type="sldNum" idx="12"/>
          </p:nvPr>
        </p:nvSpPr>
        <p:spPr>
          <a:xfrm>
            <a:off x="8361860" y="4843130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7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7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7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7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7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7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7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7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7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2" name="Google Shape;132;g242aa2d9f25_0_1060" descr="A close up of a sign&#10;&#10;Description automatically generated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746671" y="4921687"/>
            <a:ext cx="292554" cy="11720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42">
          <p15:clr>
            <a:srgbClr val="F26B43"/>
          </p15:clr>
        </p15:guide>
        <p15:guide id="4" orient="horz" pos="29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42aa2d9f25_0_0"/>
          <p:cNvSpPr txBox="1">
            <a:spLocks noGrp="1"/>
          </p:cNvSpPr>
          <p:nvPr>
            <p:ph type="ctrTitle"/>
          </p:nvPr>
        </p:nvSpPr>
        <p:spPr>
          <a:xfrm>
            <a:off x="50" y="43900"/>
            <a:ext cx="9144000" cy="126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500">
                <a:solidFill>
                  <a:schemeClr val="dk1"/>
                </a:solidFill>
              </a:rPr>
              <a:t>Analysis of Testing Methods for</a:t>
            </a:r>
            <a:br>
              <a:rPr lang="en-US" sz="3500">
                <a:solidFill>
                  <a:schemeClr val="dk1"/>
                </a:solidFill>
              </a:rPr>
            </a:br>
            <a:r>
              <a:rPr lang="en-US" sz="3500">
                <a:solidFill>
                  <a:schemeClr val="dk1"/>
                </a:solidFill>
              </a:rPr>
              <a:t> Pre-Trained Models in Open-Source Software</a:t>
            </a:r>
          </a:p>
        </p:txBody>
      </p:sp>
      <p:pic>
        <p:nvPicPr>
          <p:cNvPr id="257" name="Google Shape;257;g242aa2d9f25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864" y="4589785"/>
            <a:ext cx="4434872" cy="4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242aa2d9f25_0_0"/>
          <p:cNvSpPr/>
          <p:nvPr/>
        </p:nvSpPr>
        <p:spPr>
          <a:xfrm>
            <a:off x="2017849" y="4597375"/>
            <a:ext cx="4823700" cy="51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g242aa2d9f25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863" y="4588204"/>
            <a:ext cx="4374274" cy="463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242aa2d9f25_0_0"/>
          <p:cNvPicPr preferRelativeResize="0"/>
          <p:nvPr/>
        </p:nvPicPr>
        <p:blipFill rotWithShape="1">
          <a:blip r:embed="rId3">
            <a:alphaModFix/>
          </a:blip>
          <a:srcRect r="81003"/>
          <a:stretch/>
        </p:blipFill>
        <p:spPr>
          <a:xfrm>
            <a:off x="2384864" y="4044862"/>
            <a:ext cx="258901" cy="2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9A7E78-AAFD-4EE8-E20A-48315F2B7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327" y="1933781"/>
            <a:ext cx="1754362" cy="18368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3819E6-97A0-A97D-213E-07CDB9165697}"/>
              </a:ext>
            </a:extLst>
          </p:cNvPr>
          <p:cNvSpPr txBox="1"/>
          <p:nvPr/>
        </p:nvSpPr>
        <p:spPr>
          <a:xfrm>
            <a:off x="1053562" y="3998424"/>
            <a:ext cx="146075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/>
              <a:t>Mohit Pandiya</a:t>
            </a:r>
            <a:endParaRPr lang="en-US"/>
          </a:p>
        </p:txBody>
      </p:sp>
      <p:pic>
        <p:nvPicPr>
          <p:cNvPr id="2" name="Picture 1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589E0546-7350-DDAB-69E5-ECAF08847B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280" t="21751" r="26216" b="36514"/>
          <a:stretch/>
        </p:blipFill>
        <p:spPr>
          <a:xfrm>
            <a:off x="3689339" y="1932201"/>
            <a:ext cx="1806053" cy="1823345"/>
          </a:xfrm>
          <a:prstGeom prst="rect">
            <a:avLst/>
          </a:prstGeom>
        </p:spPr>
      </p:pic>
      <p:pic>
        <p:nvPicPr>
          <p:cNvPr id="5" name="Picture 4" descr="A person in a suit smiling&#10;&#10;Description automatically generated">
            <a:extLst>
              <a:ext uri="{FF2B5EF4-FFF2-40B4-BE49-F238E27FC236}">
                <a16:creationId xmlns:a16="http://schemas.microsoft.com/office/drawing/2014/main" id="{76740BC7-AB5F-73C2-F815-AF101DEA60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806" b="44424"/>
          <a:stretch/>
        </p:blipFill>
        <p:spPr>
          <a:xfrm>
            <a:off x="6350380" y="1928771"/>
            <a:ext cx="1437909" cy="1834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4BEE38-7D87-44F6-0CC1-36892381E1FA}"/>
              </a:ext>
            </a:extLst>
          </p:cNvPr>
          <p:cNvSpPr txBox="1"/>
          <p:nvPr/>
        </p:nvSpPr>
        <p:spPr>
          <a:xfrm>
            <a:off x="3831744" y="3998424"/>
            <a:ext cx="146075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/>
              <a:t>Souradip Pal</a:t>
            </a:r>
            <a:endParaRPr lang="en-US"/>
          </a:p>
        </p:txBody>
      </p:sp>
      <p:pic>
        <p:nvPicPr>
          <p:cNvPr id="7" name="Google Shape;272;g242aa2d9f25_0_0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D85CD340-ADD2-4FE9-1918-C305F75B47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81003"/>
          <a:stretch/>
        </p:blipFill>
        <p:spPr>
          <a:xfrm>
            <a:off x="5035650" y="4044862"/>
            <a:ext cx="258901" cy="2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72;g242aa2d9f25_0_0">
            <a:extLst>
              <a:ext uri="{FF2B5EF4-FFF2-40B4-BE49-F238E27FC236}">
                <a16:creationId xmlns:a16="http://schemas.microsoft.com/office/drawing/2014/main" id="{BB37CFB1-4860-A8DE-D420-2E747003A80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81003"/>
          <a:stretch/>
        </p:blipFill>
        <p:spPr>
          <a:xfrm>
            <a:off x="7606611" y="4044862"/>
            <a:ext cx="258901" cy="2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693609-055B-9BDC-948C-8ACB9E5BBA08}"/>
              </a:ext>
            </a:extLst>
          </p:cNvPr>
          <p:cNvSpPr txBox="1"/>
          <p:nvPr/>
        </p:nvSpPr>
        <p:spPr>
          <a:xfrm>
            <a:off x="6284239" y="3890702"/>
            <a:ext cx="146075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/>
              <a:t>Mohammed Metwaly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3FAC3-3927-CB8F-96A0-8B6D61FA4218}"/>
              </a:ext>
            </a:extLst>
          </p:cNvPr>
          <p:cNvSpPr txBox="1"/>
          <p:nvPr/>
        </p:nvSpPr>
        <p:spPr>
          <a:xfrm>
            <a:off x="2385614" y="1285279"/>
            <a:ext cx="472217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/>
              <a:t>ECE 59500ASE  - Final Project Presentation</a:t>
            </a: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23"/>
    </mc:Choice>
    <mc:Fallback xmlns="">
      <p:transition spd="slow" advTm="172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C45FB0-4DEC-270D-A556-270A6EEEC5F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77148" y="630414"/>
            <a:ext cx="4585593" cy="43242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OSS projects contain tests (more  unit than integration/E2E tests)</a:t>
            </a:r>
          </a:p>
          <a:p>
            <a:r>
              <a:rPr lang="en-US" dirty="0"/>
              <a:t>Does not really test PTM features, low coverage</a:t>
            </a:r>
          </a:p>
          <a:p>
            <a:r>
              <a:rPr lang="en-US" dirty="0"/>
              <a:t>More tests in tool/product repositories than research/tutorial</a:t>
            </a:r>
          </a:p>
          <a:p>
            <a:r>
              <a:rPr lang="en-US" dirty="0"/>
              <a:t>Most tests on specific models</a:t>
            </a:r>
          </a:p>
          <a:p>
            <a:pPr lvl="1">
              <a:buSzPts val="2400"/>
              <a:buFont typeface="Arial" panose="020B0604020202020204" pitchFamily="34" charset="0"/>
              <a:buChar char="•"/>
            </a:pPr>
            <a:r>
              <a:rPr lang="en-US" sz="1600" dirty="0"/>
              <a:t>Text - 'gpt2', '</a:t>
            </a:r>
            <a:r>
              <a:rPr lang="en-US" sz="1600" dirty="0" err="1"/>
              <a:t>bert</a:t>
            </a:r>
            <a:r>
              <a:rPr lang="en-US" sz="1600" dirty="0"/>
              <a:t>' </a:t>
            </a:r>
          </a:p>
          <a:p>
            <a:pPr lvl="1">
              <a:buSzPts val="2400"/>
              <a:buFont typeface="Arial" panose="020B0604020202020204" pitchFamily="34" charset="0"/>
              <a:buChar char="•"/>
            </a:pPr>
            <a:r>
              <a:rPr lang="en-US" sz="1600" dirty="0"/>
              <a:t>Vision - '</a:t>
            </a:r>
            <a:r>
              <a:rPr lang="en-US" sz="1600" dirty="0" err="1"/>
              <a:t>sdxl</a:t>
            </a:r>
            <a:r>
              <a:rPr lang="en-US" sz="1600" dirty="0"/>
              <a:t>', '</a:t>
            </a:r>
            <a:r>
              <a:rPr lang="en-US" sz="1600" dirty="0" err="1"/>
              <a:t>openai</a:t>
            </a:r>
            <a:r>
              <a:rPr lang="en-US" sz="1600" dirty="0"/>
              <a:t>/clip-vit-large-patch14'</a:t>
            </a:r>
          </a:p>
          <a:p>
            <a:endParaRPr lang="en-US" sz="2200" dirty="0">
              <a:latin typeface="Arial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5C1925-2591-D874-EF8B-F06CC116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Conclusion</a:t>
            </a:r>
          </a:p>
        </p:txBody>
      </p:sp>
      <p:sp>
        <p:nvSpPr>
          <p:cNvPr id="4" name="Flowchart: Internal Storage 3">
            <a:extLst>
              <a:ext uri="{FF2B5EF4-FFF2-40B4-BE49-F238E27FC236}">
                <a16:creationId xmlns:a16="http://schemas.microsoft.com/office/drawing/2014/main" id="{5B7B429B-A57E-6043-179B-6A59EA003103}"/>
              </a:ext>
            </a:extLst>
          </p:cNvPr>
          <p:cNvSpPr/>
          <p:nvPr/>
        </p:nvSpPr>
        <p:spPr>
          <a:xfrm>
            <a:off x="7024639" y="3525739"/>
            <a:ext cx="1159211" cy="696090"/>
          </a:xfrm>
          <a:prstGeom prst="flowChartInternalStorag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 dirty="0" err="1">
                <a:cs typeface="Arial"/>
              </a:rPr>
              <a:t>reuse_test_file</a:t>
            </a:r>
            <a:endParaRPr lang="en-US" sz="900" b="1" i="1" dirty="0">
              <a:cs typeface="Arial"/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3203FA77-CBDF-DD3A-6A6E-0E5AD67CAF1B}"/>
              </a:ext>
            </a:extLst>
          </p:cNvPr>
          <p:cNvSpPr/>
          <p:nvPr/>
        </p:nvSpPr>
        <p:spPr>
          <a:xfrm>
            <a:off x="5229838" y="3410349"/>
            <a:ext cx="1150419" cy="975509"/>
          </a:xfrm>
          <a:prstGeom prst="flowChartMagneticDisk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/>
              <a:t>PeaTMOSS</a:t>
            </a:r>
            <a:endParaRPr lang="en-IN">
              <a:cs typeface="Arial"/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AAD53E2B-5707-E5E6-82B6-1BCC08CD959B}"/>
              </a:ext>
            </a:extLst>
          </p:cNvPr>
          <p:cNvSpPr/>
          <p:nvPr/>
        </p:nvSpPr>
        <p:spPr>
          <a:xfrm>
            <a:off x="6404095" y="3762913"/>
            <a:ext cx="544436" cy="120411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353;g242aa2d9f25_0_1179">
            <a:extLst>
              <a:ext uri="{FF2B5EF4-FFF2-40B4-BE49-F238E27FC236}">
                <a16:creationId xmlns:a16="http://schemas.microsoft.com/office/drawing/2014/main" id="{5B3928F2-960F-6B82-0CA7-F3C5393C1ED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83850" y="4808393"/>
            <a:ext cx="548700" cy="292500"/>
          </a:xfrm>
          <a:prstGeom prst="rect">
            <a:avLst/>
          </a:prstGeom>
        </p:spPr>
        <p:txBody>
          <a:bodyPr spcFirstLastPara="1" wrap="square" lIns="18275" tIns="45700" rIns="1827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262626"/>
                </a:solidFill>
              </a:rPr>
              <a:t>10</a:t>
            </a:fld>
            <a:endParaRPr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79D5329-0265-C99F-B27F-5EB9FBCE86B9}"/>
              </a:ext>
            </a:extLst>
          </p:cNvPr>
          <p:cNvSpPr txBox="1">
            <a:spLocks/>
          </p:cNvSpPr>
          <p:nvPr/>
        </p:nvSpPr>
        <p:spPr>
          <a:xfrm>
            <a:off x="4844227" y="757642"/>
            <a:ext cx="3811576" cy="275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19100" indent="-342900"/>
            <a:r>
              <a:rPr lang="en-US" sz="2200" dirty="0">
                <a:latin typeface="Arial"/>
                <a:cs typeface="Arial"/>
              </a:rPr>
              <a:t>Key Takeaways</a:t>
            </a:r>
            <a:endParaRPr lang="en-US" dirty="0"/>
          </a:p>
          <a:p>
            <a:pPr marL="876300" lvl="1" indent="-342900"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  <a:cs typeface="Arial"/>
              </a:rPr>
              <a:t>Automating test pattern analysis is hard, requires complex setup</a:t>
            </a:r>
            <a:endParaRPr lang="en-US" sz="1600" dirty="0"/>
          </a:p>
          <a:p>
            <a:pPr lvl="1" indent="-381000"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  <a:cs typeface="Arial"/>
              </a:rPr>
              <a:t>Can be improved using </a:t>
            </a:r>
            <a:r>
              <a:rPr lang="en-US" sz="1600" dirty="0" err="1">
                <a:latin typeface="Arial"/>
                <a:cs typeface="Arial"/>
              </a:rPr>
              <a:t>PeaTMOSS</a:t>
            </a:r>
            <a:r>
              <a:rPr lang="en-US" sz="1600" dirty="0">
                <a:latin typeface="Arial"/>
                <a:cs typeface="Arial"/>
              </a:rPr>
              <a:t>  extension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388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743"/>
    </mc:Choice>
    <mc:Fallback xmlns="">
      <p:transition spd="slow" advTm="91743"/>
    </mc:Fallback>
  </mc:AlternateContent>
  <p:extLst>
    <p:ext uri="{3A86A75C-4F4B-4683-9AE1-C65F6400EC91}">
      <p14:laserTraceLst xmlns:p14="http://schemas.microsoft.com/office/powerpoint/2010/main">
        <p14:tracePtLst>
          <p14:tracePt t="20" x="2762250" y="1735138"/>
          <p14:tracePt t="307" x="2749550" y="1735138"/>
          <p14:tracePt t="340" x="2736850" y="1735138"/>
          <p14:tracePt t="348" x="2724150" y="1735138"/>
          <p14:tracePt t="356" x="2724150" y="1747838"/>
          <p14:tracePt t="373" x="2711450" y="1747838"/>
          <p14:tracePt t="389" x="2700338" y="1760538"/>
          <p14:tracePt t="406" x="2668588" y="1773238"/>
          <p14:tracePt t="423" x="2619375" y="1816100"/>
          <p14:tracePt t="441" x="2555875" y="1852613"/>
          <p14:tracePt t="455" x="2476500" y="1916113"/>
          <p14:tracePt t="476" x="2413000" y="1965325"/>
          <p14:tracePt t="488" x="2351088" y="1990725"/>
          <p14:tracePt t="506" x="2301875" y="2033588"/>
          <p14:tracePt t="523" x="2257425" y="2058988"/>
          <p14:tracePt t="540" x="2233613" y="2058988"/>
          <p14:tracePt t="559" x="2220913" y="2071688"/>
          <p14:tracePt t="573" x="2208213" y="2071688"/>
          <p14:tracePt t="590" x="2195513" y="2071688"/>
          <p14:tracePt t="623" x="2195513" y="2058988"/>
          <p14:tracePt t="640" x="2182813" y="2033588"/>
          <p14:tracePt t="656" x="2182813" y="2020888"/>
          <p14:tracePt t="674" x="2182813" y="1990725"/>
          <p14:tracePt t="691" x="2171700" y="1978025"/>
          <p14:tracePt t="710" x="2171700" y="1952625"/>
          <p14:tracePt t="722" x="2159000" y="1903413"/>
          <p14:tracePt t="756" x="2159000" y="1878013"/>
          <p14:tracePt t="777" x="2146300" y="1852613"/>
          <p14:tracePt t="795" x="2146300" y="1828800"/>
          <p14:tracePt t="805" x="2133600" y="1816100"/>
          <p14:tracePt t="823" x="2133600" y="1797050"/>
          <p14:tracePt t="840" x="2133600" y="1784350"/>
          <p14:tracePt t="872" x="2133600" y="1773238"/>
          <p14:tracePt t="875" x="2120900" y="1773238"/>
          <p14:tracePt t="908" x="2120900" y="1760538"/>
          <p14:tracePt t="944" x="2120900" y="1747838"/>
          <p14:tracePt t="2013" x="2065338" y="1698625"/>
          <p14:tracePt t="26088" x="2065338" y="1709738"/>
          <p14:tracePt t="26104" x="2065338" y="1735138"/>
          <p14:tracePt t="26109" x="2052638" y="1747838"/>
          <p14:tracePt t="26125" x="2039938" y="1773238"/>
          <p14:tracePt t="26138" x="2027238" y="1784350"/>
          <p14:tracePt t="26154" x="2003425" y="1828800"/>
          <p14:tracePt t="26172" x="2003425" y="1852613"/>
          <p14:tracePt t="26197" x="1978025" y="1878013"/>
          <p14:tracePt t="26202" x="1965325" y="1890713"/>
          <p14:tracePt t="26220" x="1965325" y="1903413"/>
          <p14:tracePt t="26239" x="1952625" y="1928813"/>
          <p14:tracePt t="26255" x="1941513" y="1939925"/>
          <p14:tracePt t="26271" x="1941513" y="1965325"/>
          <p14:tracePt t="26287" x="1928813" y="1990725"/>
          <p14:tracePt t="26306" x="1916113" y="2008188"/>
          <p14:tracePt t="26324" x="1916113" y="2033588"/>
          <p14:tracePt t="26340" x="1903413" y="2058988"/>
          <p14:tracePt t="26367" x="1884363" y="2071688"/>
          <p14:tracePt t="26374" x="1884363" y="2095500"/>
          <p14:tracePt t="26389" x="1871663" y="2095500"/>
          <p14:tracePt t="26408" x="1871663" y="2108200"/>
          <p14:tracePt t="26422" x="1860550" y="2146300"/>
          <p14:tracePt t="26443" x="1847850" y="2182813"/>
          <p14:tracePt t="26462" x="1847850" y="2214563"/>
          <p14:tracePt t="26470" x="1835150" y="2251075"/>
          <p14:tracePt t="26505" x="1835150" y="2276475"/>
          <p14:tracePt t="26522" x="1835150" y="2301875"/>
          <p14:tracePt t="26539" x="1835150" y="2312988"/>
          <p14:tracePt t="26555" x="1822450" y="2325688"/>
          <p14:tracePt t="26572" x="1822450" y="2338388"/>
          <p14:tracePt t="26589" x="1809750" y="2351088"/>
          <p14:tracePt t="26605" x="1809750" y="2363788"/>
          <p14:tracePt t="26644" x="1809750" y="2376488"/>
          <p14:tracePt t="26655" x="1797050" y="2393950"/>
          <p14:tracePt t="26689" x="1797050" y="2406650"/>
          <p14:tracePt t="26707" x="1797050" y="2419350"/>
          <p14:tracePt t="26741" x="1797050" y="2432050"/>
          <p14:tracePt t="26755" x="1785938" y="2444750"/>
          <p14:tracePt t="26773" x="1785938" y="2457450"/>
          <p14:tracePt t="26790" x="1773238" y="2468563"/>
          <p14:tracePt t="26821" x="1773238" y="2481263"/>
          <p14:tracePt t="26838" x="1773238" y="2493963"/>
          <p14:tracePt t="26855" x="1773238" y="2506663"/>
          <p14:tracePt t="26890" x="1773238" y="2519363"/>
          <p14:tracePt t="26961" x="1773238" y="2543175"/>
          <p14:tracePt t="26969" x="1785938" y="2543175"/>
          <p14:tracePt t="27005" x="1785938" y="2555875"/>
          <p14:tracePt t="27043" x="1797050" y="2555875"/>
          <p14:tracePt t="27055" x="1797050" y="2574925"/>
          <p14:tracePt t="27105" x="1797050" y="2587625"/>
          <p14:tracePt t="27146" x="1797050" y="2600325"/>
          <p14:tracePt t="27161" x="1809750" y="2600325"/>
          <p14:tracePt t="27201" x="1809750" y="2611438"/>
          <p14:tracePt t="27250" x="1809750" y="2624138"/>
          <p14:tracePt t="27291" x="1809750" y="2636838"/>
          <p14:tracePt t="27316" x="1809750" y="2649538"/>
          <p14:tracePt t="27354" x="1809750" y="2662238"/>
          <p14:tracePt t="27404" x="1797050" y="2674938"/>
          <p14:tracePt t="27438" x="1797050" y="2686050"/>
          <p14:tracePt t="27454" x="1785938" y="2698750"/>
          <p14:tracePt t="27493" x="1773238" y="2711450"/>
          <p14:tracePt t="27504" x="1773238" y="2724150"/>
          <p14:tracePt t="27522" x="1760538" y="2724150"/>
          <p14:tracePt t="27547" x="1760538" y="2736850"/>
          <p14:tracePt t="27573" x="1760538" y="2749550"/>
          <p14:tracePt t="27589" x="1747838" y="2749550"/>
          <p14:tracePt t="27606" x="1747838" y="2767013"/>
          <p14:tracePt t="27655" x="1747838" y="2779713"/>
          <p14:tracePt t="27676" x="1735138" y="2779713"/>
          <p14:tracePt t="27695" x="1735138" y="2792413"/>
          <p14:tracePt t="27800" x="1722438" y="2792413"/>
          <p14:tracePt t="27948" x="1711325" y="2792413"/>
          <p14:tracePt t="50036" x="1735138" y="2767013"/>
          <p14:tracePt t="50045" x="1797050" y="2698750"/>
          <p14:tracePt t="50053" x="1847850" y="2636838"/>
          <p14:tracePt t="50071" x="2120900" y="2312988"/>
          <p14:tracePt t="50088" x="2438400" y="1990725"/>
          <p14:tracePt t="50105" x="3086100" y="1262063"/>
          <p14:tracePt t="50122" x="4005263" y="242888"/>
          <p14:tracePt t="52124" x="5872163" y="230188"/>
          <p14:tracePt t="52138" x="5884863" y="311150"/>
          <p14:tracePt t="52155" x="5921375" y="434975"/>
          <p14:tracePt t="52174" x="5983288" y="771525"/>
          <p14:tracePt t="52195" x="6034088" y="927100"/>
          <p14:tracePt t="52202" x="6076950" y="1069975"/>
          <p14:tracePt t="52212" x="6089650" y="1131888"/>
          <p14:tracePt t="52221" x="6115050" y="1262063"/>
          <p14:tracePt t="52240" x="6138863" y="1323975"/>
          <p14:tracePt t="52257" x="6151563" y="1455738"/>
          <p14:tracePt t="52271" x="6176963" y="1543050"/>
          <p14:tracePt t="52289" x="6189663" y="1624013"/>
          <p14:tracePt t="52305" x="6189663" y="1685925"/>
          <p14:tracePt t="52322" x="6189663" y="1747838"/>
          <p14:tracePt t="52340" x="6189663" y="1797050"/>
          <p14:tracePt t="52355" x="6189663" y="1852613"/>
          <p14:tracePt t="52371" x="6189663" y="1903413"/>
          <p14:tracePt t="52389" x="6189663" y="1928813"/>
          <p14:tracePt t="52410" x="6176963" y="1952625"/>
          <p14:tracePt t="52420" x="6176963" y="1965325"/>
          <p14:tracePt t="52422" x="6164263" y="1965325"/>
          <p14:tracePt t="52478" x="6151563" y="1965325"/>
          <p14:tracePt t="52573" x="6151563" y="1952625"/>
          <p14:tracePt t="52622" x="6151563" y="1939925"/>
          <p14:tracePt t="52663" x="6151563" y="1928813"/>
          <p14:tracePt t="52712" x="6151563" y="1916113"/>
          <p14:tracePt t="52819" x="6151563" y="1903413"/>
          <p14:tracePt t="69502" x="6189663" y="1928813"/>
          <p14:tracePt t="69509" x="6213475" y="1939925"/>
          <p14:tracePt t="69519" x="6226175" y="1952625"/>
          <p14:tracePt t="69536" x="6270625" y="1990725"/>
          <p14:tracePt t="69552" x="6270625" y="2008188"/>
          <p14:tracePt t="69569" x="6283325" y="2008188"/>
          <p14:tracePt t="69586" x="6294438" y="2033588"/>
          <p14:tracePt t="69603" x="6307138" y="2046288"/>
          <p14:tracePt t="69618" x="6319838" y="2058988"/>
          <p14:tracePt t="69639" x="6332538" y="2082800"/>
          <p14:tracePt t="69652" x="6357938" y="2108200"/>
          <p14:tracePt t="69686" x="6369050" y="2133600"/>
          <p14:tracePt t="69708" x="6381750" y="2146300"/>
          <p14:tracePt t="69722" x="6381750" y="2157413"/>
          <p14:tracePt t="69736" x="6381750" y="2170113"/>
          <p14:tracePt t="69770" x="6381750" y="2182813"/>
          <p14:tracePt t="69787" x="6394450" y="2182813"/>
          <p14:tracePt t="69804" x="6394450" y="2201863"/>
          <p14:tracePt t="69820" x="6407150" y="2201863"/>
          <p14:tracePt t="69837" x="6419850" y="2214563"/>
          <p14:tracePt t="69855" x="6432550" y="2214563"/>
          <p14:tracePt t="69869" x="6443663" y="2214563"/>
          <p14:tracePt t="69886" x="6456363" y="2214563"/>
          <p14:tracePt t="69903" x="6475413" y="2214563"/>
          <p14:tracePt t="69920" x="6488113" y="2214563"/>
          <p14:tracePt t="69936" x="6500813" y="2214563"/>
          <p14:tracePt t="69952" x="6524625" y="2214563"/>
          <p14:tracePt t="69970" x="6550025" y="2214563"/>
          <p14:tracePt t="69987" x="6575425" y="2201863"/>
          <p14:tracePt t="70009" x="6588125" y="2201863"/>
          <p14:tracePt t="70019" x="6599238" y="2201863"/>
          <p14:tracePt t="70052" x="6611938" y="2201863"/>
          <p14:tracePt t="70087" x="6624638" y="2201863"/>
          <p14:tracePt t="70106" x="6624638" y="2182813"/>
          <p14:tracePt t="70120" x="6637338" y="2182813"/>
          <p14:tracePt t="70157" x="6650038" y="2182813"/>
          <p14:tracePt t="70172" x="6667500" y="2182813"/>
          <p14:tracePt t="70204" x="6680200" y="2182813"/>
          <p14:tracePt t="70237" x="6692900" y="2182813"/>
          <p14:tracePt t="70319" x="6705600" y="2182813"/>
          <p14:tracePt t="70450" x="6705600" y="2170113"/>
          <p14:tracePt t="72591" x="6705600" y="2182813"/>
          <p14:tracePt t="72641" x="6705600" y="2201863"/>
          <p14:tracePt t="72665" x="6718300" y="2201863"/>
          <p14:tracePt t="72706" x="6718300" y="2214563"/>
          <p14:tracePt t="77762" x="6718300" y="2227263"/>
          <p14:tracePt t="77770" x="6718300" y="2251075"/>
          <p14:tracePt t="77786" x="6718300" y="2289175"/>
          <p14:tracePt t="77803" x="6718300" y="2312988"/>
          <p14:tracePt t="77819" x="6718300" y="2338388"/>
          <p14:tracePt t="77836" x="6718300" y="2376488"/>
          <p14:tracePt t="77853" x="6731000" y="2432050"/>
          <p14:tracePt t="77870" x="6731000" y="2468563"/>
          <p14:tracePt t="77887" x="6743700" y="2506663"/>
          <p14:tracePt t="77908" x="6743700" y="2543175"/>
          <p14:tracePt t="77919" x="6743700" y="2574925"/>
          <p14:tracePt t="77944" x="6743700" y="2587625"/>
          <p14:tracePt t="77952" x="6743700" y="2636838"/>
          <p14:tracePt t="77970" x="6754813" y="2649538"/>
          <p14:tracePt t="77988" x="6754813" y="2686050"/>
          <p14:tracePt t="78004" x="6754813" y="2711450"/>
          <p14:tracePt t="78021" x="6754813" y="2736850"/>
          <p14:tracePt t="78036" x="6754813" y="2749550"/>
          <p14:tracePt t="78053" x="6754813" y="2767013"/>
          <p14:tracePt t="78078" x="6754813" y="2779713"/>
          <p14:tracePt t="78086" x="6743700" y="2805113"/>
          <p14:tracePt t="78103" x="6743700" y="2817813"/>
          <p14:tracePt t="78125" x="6731000" y="2841625"/>
          <p14:tracePt t="78136" x="6731000" y="2867025"/>
          <p14:tracePt t="78152" x="6718300" y="2879725"/>
          <p14:tracePt t="78170" x="6718300" y="2916238"/>
          <p14:tracePt t="78177" x="6705600" y="2960688"/>
          <p14:tracePt t="78190" x="6692900" y="2973388"/>
          <p14:tracePt t="78203" x="6692900" y="2997200"/>
          <p14:tracePt t="78221" x="6680200" y="3022600"/>
          <p14:tracePt t="78236" x="6680200" y="3048000"/>
          <p14:tracePt t="78253" x="6667500" y="3071813"/>
          <p14:tracePt t="78270" x="6650038" y="3071813"/>
          <p14:tracePt t="78287" x="6650038" y="3097213"/>
          <p14:tracePt t="78304" x="6637338" y="3097213"/>
          <p14:tracePt t="78321" x="6624638" y="3109913"/>
          <p14:tracePt t="78349" x="6624638" y="3122613"/>
          <p14:tracePt t="78355" x="6611938" y="3122613"/>
          <p14:tracePt t="78368" x="6611938" y="3135313"/>
          <p14:tracePt t="78386" x="6599238" y="3135313"/>
          <p14:tracePt t="78403" x="6588125" y="3152775"/>
          <p14:tracePt t="78419" x="6588125" y="3165475"/>
          <p14:tracePt t="78441" x="6575425" y="3178175"/>
          <p14:tracePt t="78453" x="6575425" y="3190875"/>
          <p14:tracePt t="78478" x="6562725" y="3190875"/>
          <p14:tracePt t="78485" x="6550025" y="3203575"/>
          <p14:tracePt t="78541" x="6524625" y="3227388"/>
          <p14:tracePt t="78570" x="6513513" y="3240088"/>
          <p14:tracePt t="78586" x="6500813" y="3252788"/>
          <p14:tracePt t="78604" x="6488113" y="3265488"/>
          <p14:tracePt t="78619" x="6475413" y="3278188"/>
          <p14:tracePt t="78636" x="6475413" y="3290888"/>
          <p14:tracePt t="78686" x="6456363" y="3290888"/>
          <p14:tracePt t="78719" x="6456363" y="3278188"/>
          <p14:tracePt t="78736" x="6456363" y="3265488"/>
          <p14:tracePt t="81753" x="6456363" y="3252788"/>
          <p14:tracePt t="81770" x="6456363" y="3214688"/>
          <p14:tracePt t="81777" x="6456363" y="3203575"/>
          <p14:tracePt t="81786" x="6456363" y="3190875"/>
          <p14:tracePt t="81803" x="6456363" y="3152775"/>
          <p14:tracePt t="81820" x="6456363" y="3135313"/>
          <p14:tracePt t="81837" x="6456363" y="3109913"/>
          <p14:tracePt t="81854" x="6456363" y="3084513"/>
          <p14:tracePt t="81870" x="6475413" y="3071813"/>
          <p14:tracePt t="81887" x="6475413" y="3060700"/>
          <p14:tracePt t="81904" x="6475413" y="3048000"/>
          <p14:tracePt t="81927" x="6488113" y="3035300"/>
          <p14:tracePt t="81935" x="6488113" y="3022600"/>
          <p14:tracePt t="81971" x="6488113" y="3009900"/>
          <p14:tracePt t="82525" x="6488113" y="2997200"/>
          <p14:tracePt t="82534" x="6488113" y="2986088"/>
          <p14:tracePt t="82541" x="6488113" y="2960688"/>
          <p14:tracePt t="82552" x="6488113" y="2928938"/>
          <p14:tracePt t="82569" x="6500813" y="2867025"/>
          <p14:tracePt t="82586" x="6500813" y="2792413"/>
          <p14:tracePt t="82602" x="6537325" y="2574925"/>
          <p14:tracePt t="82621" x="6562725" y="2276475"/>
          <p14:tracePt t="82635" x="6599238" y="1878013"/>
          <p14:tracePt t="82652" x="6611938" y="1479550"/>
          <p14:tracePt t="82668" x="6637338" y="1069975"/>
          <p14:tracePt t="82691" x="6637338" y="696913"/>
          <p14:tracePt t="82701" x="6637338" y="336550"/>
          <p14:tracePt t="82719" x="6624638" y="204788"/>
          <p14:tracePt t="83934" x="6818313" y="347663"/>
          <p14:tracePt t="83945" x="6873875" y="554038"/>
          <p14:tracePt t="83955" x="6910388" y="733425"/>
          <p14:tracePt t="83970" x="6948488" y="901700"/>
          <p14:tracePt t="83987" x="6972300" y="1119188"/>
          <p14:tracePt t="84004" x="7010400" y="1374775"/>
          <p14:tracePt t="84020" x="7023100" y="1554163"/>
          <p14:tracePt t="84039" x="7023100" y="1709738"/>
          <p14:tracePt t="84053" x="7023100" y="1828800"/>
          <p14:tracePt t="84070" x="7023100" y="1903413"/>
          <p14:tracePt t="84090" x="7023100" y="1965325"/>
          <p14:tracePt t="84102" x="7010400" y="2020888"/>
          <p14:tracePt t="84120" x="6997700" y="2046288"/>
          <p14:tracePt t="84139" x="6985000" y="2071688"/>
          <p14:tracePt t="84165" x="6961188" y="2108200"/>
          <p14:tracePt t="84186" x="6923088" y="2182813"/>
          <p14:tracePt t="84204" x="6910388" y="2227263"/>
          <p14:tracePt t="84222" x="6897688" y="2263775"/>
          <p14:tracePt t="84229" x="6886575" y="2289175"/>
          <p14:tracePt t="84270" x="6873875" y="2301875"/>
          <p14:tracePt t="84288" x="6861175" y="2301875"/>
          <p14:tracePt t="84336" x="6842125" y="2301875"/>
          <p14:tracePt t="84387" x="6829425" y="2301875"/>
          <p14:tracePt t="84453" x="6818313" y="2301875"/>
          <p14:tracePt t="84601" x="6805613" y="2301875"/>
          <p14:tracePt t="84650" x="6792913" y="2301875"/>
          <p14:tracePt t="84740" x="6780213" y="2301875"/>
          <p14:tracePt t="84798" x="6780213" y="2289175"/>
          <p14:tracePt t="84929" x="6767513" y="2276475"/>
          <p14:tracePt t="85027" x="6767513" y="2263775"/>
          <p14:tracePt t="85118" x="6767513" y="2251075"/>
          <p14:tracePt t="85265" x="6767513" y="2238375"/>
          <p14:tracePt t="91136" x="6767513" y="2201863"/>
          <p14:tracePt t="91143" x="6767513" y="2157413"/>
          <p14:tracePt t="91155" x="6767513" y="2082800"/>
          <p14:tracePt t="91169" x="6767513" y="1890713"/>
          <p14:tracePt t="91186" x="6767513" y="1760538"/>
          <p14:tracePt t="91191" x="6754813" y="720725"/>
          <p14:tracePt t="91203" x="6731000" y="2794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42aa2d9f25_0_1333"/>
          <p:cNvSpPr txBox="1">
            <a:spLocks noGrp="1"/>
          </p:cNvSpPr>
          <p:nvPr>
            <p:ph type="title"/>
          </p:nvPr>
        </p:nvSpPr>
        <p:spPr>
          <a:xfrm>
            <a:off x="685800" y="2060973"/>
            <a:ext cx="7772400" cy="10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82875" tIns="182875" rIns="182875" bIns="1828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7"/>
    </mc:Choice>
    <mc:Fallback xmlns="">
      <p:transition spd="slow" advTm="307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 descr="A screenshot of a computer&#10;&#10;Description automatically generated">
            <a:extLst>
              <a:ext uri="{FF2B5EF4-FFF2-40B4-BE49-F238E27FC236}">
                <a16:creationId xmlns:a16="http://schemas.microsoft.com/office/drawing/2014/main" id="{BC03C5CE-01FB-720E-F387-7B6BE5DE27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6" b="796"/>
          <a:stretch/>
        </p:blipFill>
        <p:spPr>
          <a:xfrm>
            <a:off x="1099685" y="899001"/>
            <a:ext cx="6940024" cy="3562044"/>
          </a:xfrm>
          <a:prstGeom prst="rect">
            <a:avLst/>
          </a:prstGeom>
          <a:ln>
            <a:noFill/>
          </a:ln>
          <a:effectLst/>
        </p:spPr>
      </p:pic>
      <p:sp>
        <p:nvSpPr>
          <p:cNvPr id="285" name="Google Shape;285;g243781ef7a2_0_132"/>
          <p:cNvSpPr txBox="1">
            <a:spLocks noGrp="1"/>
          </p:cNvSpPr>
          <p:nvPr>
            <p:ph type="title"/>
          </p:nvPr>
        </p:nvSpPr>
        <p:spPr>
          <a:xfrm>
            <a:off x="2672972" y="112804"/>
            <a:ext cx="3798000" cy="68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Calibri"/>
              <a:buNone/>
            </a:pPr>
            <a:r>
              <a:rPr lang="en-US" sz="3300" b="1"/>
              <a:t>Overview</a:t>
            </a:r>
            <a:endParaRPr/>
          </a:p>
        </p:txBody>
      </p:sp>
      <p:sp>
        <p:nvSpPr>
          <p:cNvPr id="287" name="Google Shape;287;g243781ef7a2_0_132"/>
          <p:cNvSpPr txBox="1">
            <a:spLocks noGrp="1"/>
          </p:cNvSpPr>
          <p:nvPr>
            <p:ph type="sldNum" idx="12"/>
          </p:nvPr>
        </p:nvSpPr>
        <p:spPr>
          <a:xfrm>
            <a:off x="8172884" y="4829176"/>
            <a:ext cx="548700" cy="292500"/>
          </a:xfrm>
          <a:prstGeom prst="rect">
            <a:avLst/>
          </a:prstGeom>
        </p:spPr>
        <p:txBody>
          <a:bodyPr spcFirstLastPara="1" wrap="square" lIns="18275" tIns="45700" rIns="1827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56" name="Arrow: Right 255">
            <a:extLst>
              <a:ext uri="{FF2B5EF4-FFF2-40B4-BE49-F238E27FC236}">
                <a16:creationId xmlns:a16="http://schemas.microsoft.com/office/drawing/2014/main" id="{09E5B002-0657-9150-6BC4-DFBF0659A36F}"/>
              </a:ext>
            </a:extLst>
          </p:cNvPr>
          <p:cNvSpPr/>
          <p:nvPr/>
        </p:nvSpPr>
        <p:spPr>
          <a:xfrm>
            <a:off x="3873240" y="1530694"/>
            <a:ext cx="862641" cy="49601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751"/>
    </mc:Choice>
    <mc:Fallback xmlns="">
      <p:transition spd="slow" advTm="5875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64B1E7E8-A628-1CAF-299E-B44221A4C8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43" t="5217" r="6302"/>
          <a:stretch/>
        </p:blipFill>
        <p:spPr>
          <a:xfrm>
            <a:off x="2952240" y="1085329"/>
            <a:ext cx="3309471" cy="3383156"/>
          </a:xfrm>
          <a:prstGeom prst="rect">
            <a:avLst/>
          </a:prstGeom>
          <a:ln>
            <a:noFill/>
          </a:ln>
          <a:effectLst/>
        </p:spPr>
      </p:pic>
      <p:sp>
        <p:nvSpPr>
          <p:cNvPr id="301" name="Google Shape;301;g243781ef7a2_0_265"/>
          <p:cNvSpPr txBox="1">
            <a:spLocks noGrp="1"/>
          </p:cNvSpPr>
          <p:nvPr>
            <p:ph type="sldNum" idx="12"/>
          </p:nvPr>
        </p:nvSpPr>
        <p:spPr>
          <a:xfrm>
            <a:off x="8397734" y="4827601"/>
            <a:ext cx="548700" cy="292500"/>
          </a:xfrm>
          <a:prstGeom prst="rect">
            <a:avLst/>
          </a:prstGeom>
        </p:spPr>
        <p:txBody>
          <a:bodyPr spcFirstLastPara="1" wrap="square" lIns="18275" tIns="45700" rIns="1827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262626"/>
                </a:solidFill>
              </a:rPr>
              <a:t>3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0C5E10-3B25-EFD9-EB11-03542EE4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Background &amp; Motivation</a:t>
            </a:r>
          </a:p>
        </p:txBody>
      </p:sp>
      <p:pic>
        <p:nvPicPr>
          <p:cNvPr id="2" name="Picture 1" descr="A diagram of a model&#10;&#10;Description automatically generated">
            <a:extLst>
              <a:ext uri="{FF2B5EF4-FFF2-40B4-BE49-F238E27FC236}">
                <a16:creationId xmlns:a16="http://schemas.microsoft.com/office/drawing/2014/main" id="{3497E6D2-544D-FA6C-B47D-D15A36156E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85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</a:extLst>
          </a:blip>
          <a:srcRect l="9264" t="-2172" r="5472" b="1136"/>
          <a:stretch/>
        </p:blipFill>
        <p:spPr>
          <a:xfrm>
            <a:off x="5934507" y="845584"/>
            <a:ext cx="2737656" cy="117520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EA54E7-AA1C-7AE6-A561-74ED92DD0A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09" y="701675"/>
            <a:ext cx="2733377" cy="167736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B5E396-7D46-7F4D-AE19-6E59D2FD7917}"/>
              </a:ext>
            </a:extLst>
          </p:cNvPr>
          <p:cNvSpPr txBox="1"/>
          <p:nvPr/>
        </p:nvSpPr>
        <p:spPr>
          <a:xfrm>
            <a:off x="4843896" y="4882405"/>
            <a:ext cx="3553287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>
                <a:solidFill>
                  <a:srgbClr val="595959"/>
                </a:solidFill>
              </a:rPr>
              <a:t>Image Credit: </a:t>
            </a:r>
            <a:r>
              <a:rPr lang="en-US" sz="600" err="1">
                <a:solidFill>
                  <a:srgbClr val="595959"/>
                </a:solidFill>
              </a:rPr>
              <a:t>Shuyue</a:t>
            </a:r>
            <a:r>
              <a:rPr lang="en-US" sz="600">
                <a:solidFill>
                  <a:srgbClr val="595959"/>
                </a:solidFill>
              </a:rPr>
              <a:t> Li, et. al. Testing machine learning systems in industry: an empirical study</a:t>
            </a:r>
          </a:p>
        </p:txBody>
      </p:sp>
      <p:pic>
        <p:nvPicPr>
          <p:cNvPr id="8" name="Picture 7" descr="A black rectangular object with white text&#10;&#10;Description automatically generated">
            <a:extLst>
              <a:ext uri="{FF2B5EF4-FFF2-40B4-BE49-F238E27FC236}">
                <a16:creationId xmlns:a16="http://schemas.microsoft.com/office/drawing/2014/main" id="{25B66424-3EB8-EFF6-211D-F68662FA02E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819" t="14097" r="3522" b="17621"/>
          <a:stretch/>
        </p:blipFill>
        <p:spPr>
          <a:xfrm>
            <a:off x="5463022" y="3779502"/>
            <a:ext cx="3488681" cy="92466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" name="Picture 10" descr="A diagram of a software product&#10;&#10;Description automatically generated">
            <a:extLst>
              <a:ext uri="{FF2B5EF4-FFF2-40B4-BE49-F238E27FC236}">
                <a16:creationId xmlns:a16="http://schemas.microsoft.com/office/drawing/2014/main" id="{D7983EAB-BD38-AA47-C3E2-AB86AB56AD9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934" t="11194" r="3967" b="5337"/>
          <a:stretch/>
        </p:blipFill>
        <p:spPr>
          <a:xfrm>
            <a:off x="272289" y="3206965"/>
            <a:ext cx="3143732" cy="1765534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474"/>
    </mc:Choice>
    <mc:Fallback xmlns="">
      <p:transition spd="slow" advTm="11247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96C4D950-2DFA-214E-DEE7-898C9FB568CA}"/>
              </a:ext>
            </a:extLst>
          </p:cNvPr>
          <p:cNvSpPr/>
          <p:nvPr/>
        </p:nvSpPr>
        <p:spPr>
          <a:xfrm>
            <a:off x="2065564" y="1873885"/>
            <a:ext cx="4743450" cy="3091531"/>
          </a:xfrm>
          <a:prstGeom prst="rect">
            <a:avLst/>
          </a:prstGeom>
          <a:solidFill>
            <a:schemeClr val="accent4">
              <a:lumMod val="85000"/>
            </a:scheme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683604E-AB23-40CE-C377-6FDBE42D3217}"/>
              </a:ext>
            </a:extLst>
          </p:cNvPr>
          <p:cNvSpPr/>
          <p:nvPr/>
        </p:nvSpPr>
        <p:spPr>
          <a:xfrm>
            <a:off x="2056635" y="610026"/>
            <a:ext cx="4752379" cy="1222954"/>
          </a:xfrm>
          <a:prstGeom prst="rect">
            <a:avLst/>
          </a:prstGeom>
          <a:solidFill>
            <a:srgbClr val="D5B58F"/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6C8AB648-37CC-BCAF-10DC-C636E83B6CB5}"/>
              </a:ext>
            </a:extLst>
          </p:cNvPr>
          <p:cNvCxnSpPr>
            <a:stCxn id="95" idx="3"/>
            <a:endCxn id="92" idx="0"/>
          </p:cNvCxnSpPr>
          <p:nvPr/>
        </p:nvCxnSpPr>
        <p:spPr>
          <a:xfrm>
            <a:off x="6596428" y="1093548"/>
            <a:ext cx="798670" cy="989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F236D2BF-FA9E-C083-B252-9176454C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Methodology -  Manual &amp; Automated Testing Approach</a:t>
            </a:r>
          </a:p>
        </p:txBody>
      </p:sp>
      <p:pic>
        <p:nvPicPr>
          <p:cNvPr id="2" name="Picture 2" descr="About · GitHub">
            <a:extLst>
              <a:ext uri="{FF2B5EF4-FFF2-40B4-BE49-F238E27FC236}">
                <a16:creationId xmlns:a16="http://schemas.microsoft.com/office/drawing/2014/main" id="{7B9ECAC2-99AF-5972-3D0E-7CC71E559F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6" r="23108"/>
          <a:stretch/>
        </p:blipFill>
        <p:spPr bwMode="auto">
          <a:xfrm>
            <a:off x="2458802" y="2978472"/>
            <a:ext cx="242446" cy="23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0E672B1-AC9B-96E1-8955-BD16CC4D8226}"/>
              </a:ext>
            </a:extLst>
          </p:cNvPr>
          <p:cNvSpPr/>
          <p:nvPr/>
        </p:nvSpPr>
        <p:spPr>
          <a:xfrm>
            <a:off x="588600" y="1835053"/>
            <a:ext cx="1134207" cy="1145743"/>
          </a:xfrm>
          <a:prstGeom prst="flowChartMagneticDisk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rgbClr val="000000"/>
                </a:solidFill>
              </a:rPr>
              <a:t>Dataset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F9B436-C222-1EBC-8119-1FDEFDCC5A63}"/>
              </a:ext>
            </a:extLst>
          </p:cNvPr>
          <p:cNvSpPr/>
          <p:nvPr/>
        </p:nvSpPr>
        <p:spPr>
          <a:xfrm>
            <a:off x="2292870" y="2062720"/>
            <a:ext cx="888023" cy="69459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Filter GitHub Repos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03C3FC-CE87-8A25-4A0A-3D296C942745}"/>
              </a:ext>
            </a:extLst>
          </p:cNvPr>
          <p:cNvSpPr/>
          <p:nvPr/>
        </p:nvSpPr>
        <p:spPr>
          <a:xfrm>
            <a:off x="3683977" y="2893781"/>
            <a:ext cx="1018009" cy="69459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Test Env Setup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3E6194-66EE-188A-266D-CBB2DB46496C}"/>
              </a:ext>
            </a:extLst>
          </p:cNvPr>
          <p:cNvSpPr/>
          <p:nvPr/>
        </p:nvSpPr>
        <p:spPr>
          <a:xfrm>
            <a:off x="3675185" y="3757973"/>
            <a:ext cx="1027115" cy="83600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Workflow</a:t>
            </a:r>
          </a:p>
          <a:p>
            <a:pPr algn="ctr"/>
            <a:r>
              <a:rPr lang="en-IN"/>
              <a:t>Setup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4142EA-8B85-63B9-827C-BF0DE6E77AE9}"/>
              </a:ext>
            </a:extLst>
          </p:cNvPr>
          <p:cNvSpPr txBox="1"/>
          <p:nvPr/>
        </p:nvSpPr>
        <p:spPr>
          <a:xfrm>
            <a:off x="379225" y="912391"/>
            <a:ext cx="1310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Manual Study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D67B91-059D-FE97-4C1C-D6E807395D3C}"/>
              </a:ext>
            </a:extLst>
          </p:cNvPr>
          <p:cNvSpPr txBox="1"/>
          <p:nvPr/>
        </p:nvSpPr>
        <p:spPr>
          <a:xfrm>
            <a:off x="519382" y="3275790"/>
            <a:ext cx="1099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/>
              <a:t>Automated </a:t>
            </a:r>
          </a:p>
          <a:p>
            <a:pPr algn="ctr"/>
            <a:r>
              <a:rPr lang="en-IN"/>
              <a:t>Analysis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87113AE-7CF1-A011-E776-08ECD925A8BA}"/>
              </a:ext>
            </a:extLst>
          </p:cNvPr>
          <p:cNvSpPr/>
          <p:nvPr/>
        </p:nvSpPr>
        <p:spPr>
          <a:xfrm>
            <a:off x="2182967" y="3441449"/>
            <a:ext cx="1107831" cy="633047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Setup Files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B7B2D5B-BBCC-190B-AB6B-B412AC62A2A3}"/>
              </a:ext>
            </a:extLst>
          </p:cNvPr>
          <p:cNvCxnSpPr>
            <a:cxnSpLocks/>
            <a:stCxn id="20" idx="6"/>
            <a:endCxn id="14" idx="1"/>
          </p:cNvCxnSpPr>
          <p:nvPr/>
        </p:nvCxnSpPr>
        <p:spPr>
          <a:xfrm>
            <a:off x="3290798" y="3757973"/>
            <a:ext cx="384387" cy="418003"/>
          </a:xfrm>
          <a:prstGeom prst="bentConnector3">
            <a:avLst>
              <a:gd name="adj1" fmla="val 512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EC7A91E-5200-7469-D3C0-5B4194B444DA}"/>
              </a:ext>
            </a:extLst>
          </p:cNvPr>
          <p:cNvCxnSpPr>
            <a:stCxn id="8" idx="2"/>
            <a:endCxn id="20" idx="0"/>
          </p:cNvCxnSpPr>
          <p:nvPr/>
        </p:nvCxnSpPr>
        <p:spPr>
          <a:xfrm rot="16200000" flipH="1">
            <a:off x="2394814" y="3099380"/>
            <a:ext cx="68413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5AAD59A-5B0C-2CFB-90A8-E157BB09D917}"/>
              </a:ext>
            </a:extLst>
          </p:cNvPr>
          <p:cNvCxnSpPr>
            <a:cxnSpLocks/>
            <a:stCxn id="8" idx="3"/>
            <a:endCxn id="24" idx="3"/>
          </p:cNvCxnSpPr>
          <p:nvPr/>
        </p:nvCxnSpPr>
        <p:spPr>
          <a:xfrm flipV="1">
            <a:off x="3180893" y="2060043"/>
            <a:ext cx="1125611" cy="349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B571298-72EB-57A8-F974-CC4DBD028C59}"/>
              </a:ext>
            </a:extLst>
          </p:cNvPr>
          <p:cNvCxnSpPr>
            <a:cxnSpLocks/>
            <a:stCxn id="20" idx="6"/>
            <a:endCxn id="13" idx="1"/>
          </p:cNvCxnSpPr>
          <p:nvPr/>
        </p:nvCxnSpPr>
        <p:spPr>
          <a:xfrm flipV="1">
            <a:off x="3290798" y="3241078"/>
            <a:ext cx="393179" cy="5168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CE738B2-92CC-3C19-5554-3B751551EA10}"/>
              </a:ext>
            </a:extLst>
          </p:cNvPr>
          <p:cNvSpPr/>
          <p:nvPr/>
        </p:nvSpPr>
        <p:spPr>
          <a:xfrm>
            <a:off x="5043565" y="2747410"/>
            <a:ext cx="1552864" cy="20211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FF6467B-A122-3101-1775-DD557EAAE5B9}"/>
              </a:ext>
            </a:extLst>
          </p:cNvPr>
          <p:cNvCxnSpPr>
            <a:cxnSpLocks/>
            <a:stCxn id="13" idx="3"/>
            <a:endCxn id="60" idx="1"/>
          </p:cNvCxnSpPr>
          <p:nvPr/>
        </p:nvCxnSpPr>
        <p:spPr>
          <a:xfrm>
            <a:off x="4701986" y="3241078"/>
            <a:ext cx="341579" cy="516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AA0FBED-E77C-FD50-4EFE-A599244D0BBC}"/>
              </a:ext>
            </a:extLst>
          </p:cNvPr>
          <p:cNvCxnSpPr>
            <a:cxnSpLocks/>
            <a:stCxn id="14" idx="3"/>
            <a:endCxn id="60" idx="1"/>
          </p:cNvCxnSpPr>
          <p:nvPr/>
        </p:nvCxnSpPr>
        <p:spPr>
          <a:xfrm flipV="1">
            <a:off x="4702300" y="3757972"/>
            <a:ext cx="341265" cy="418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DC1FDDA-4D88-96E3-08CB-210C2E1A9473}"/>
              </a:ext>
            </a:extLst>
          </p:cNvPr>
          <p:cNvSpPr txBox="1"/>
          <p:nvPr/>
        </p:nvSpPr>
        <p:spPr>
          <a:xfrm>
            <a:off x="5508854" y="280329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Tests</a:t>
            </a:r>
          </a:p>
        </p:txBody>
      </p:sp>
      <p:sp>
        <p:nvSpPr>
          <p:cNvPr id="92" name="Flowchart: Document 91">
            <a:extLst>
              <a:ext uri="{FF2B5EF4-FFF2-40B4-BE49-F238E27FC236}">
                <a16:creationId xmlns:a16="http://schemas.microsoft.com/office/drawing/2014/main" id="{0F2AD487-350A-C151-8CDE-FDA14D36A13F}"/>
              </a:ext>
            </a:extLst>
          </p:cNvPr>
          <p:cNvSpPr/>
          <p:nvPr/>
        </p:nvSpPr>
        <p:spPr>
          <a:xfrm>
            <a:off x="6901158" y="2083042"/>
            <a:ext cx="987879" cy="938893"/>
          </a:xfrm>
          <a:prstGeom prst="flowChart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Coverage Reports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D4D62268-C714-B1B2-B21D-DE88175C0FDE}"/>
              </a:ext>
            </a:extLst>
          </p:cNvPr>
          <p:cNvCxnSpPr>
            <a:stCxn id="60" idx="3"/>
            <a:endCxn id="92" idx="2"/>
          </p:cNvCxnSpPr>
          <p:nvPr/>
        </p:nvCxnSpPr>
        <p:spPr>
          <a:xfrm flipV="1">
            <a:off x="6596429" y="2959864"/>
            <a:ext cx="798669" cy="798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B4A56E91-40A1-372C-1E40-FCE9A8659776}"/>
              </a:ext>
            </a:extLst>
          </p:cNvPr>
          <p:cNvCxnSpPr>
            <a:stCxn id="4" idx="4"/>
            <a:endCxn id="8" idx="1"/>
          </p:cNvCxnSpPr>
          <p:nvPr/>
        </p:nvCxnSpPr>
        <p:spPr>
          <a:xfrm>
            <a:off x="1722807" y="2407925"/>
            <a:ext cx="570063" cy="20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Cloud 118">
            <a:extLst>
              <a:ext uri="{FF2B5EF4-FFF2-40B4-BE49-F238E27FC236}">
                <a16:creationId xmlns:a16="http://schemas.microsoft.com/office/drawing/2014/main" id="{23C9225D-5D62-EEA6-065D-D1B10DF97C9C}"/>
              </a:ext>
            </a:extLst>
          </p:cNvPr>
          <p:cNvSpPr/>
          <p:nvPr/>
        </p:nvSpPr>
        <p:spPr>
          <a:xfrm>
            <a:off x="1145905" y="3897831"/>
            <a:ext cx="1552864" cy="754072"/>
          </a:xfrm>
          <a:prstGeom prst="clou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900"/>
              <a:t>Makefile pyproject.toml requirements.txt</a:t>
            </a:r>
          </a:p>
        </p:txBody>
      </p:sp>
      <p:sp>
        <p:nvSpPr>
          <p:cNvPr id="120" name="Cloud 119">
            <a:extLst>
              <a:ext uri="{FF2B5EF4-FFF2-40B4-BE49-F238E27FC236}">
                <a16:creationId xmlns:a16="http://schemas.microsoft.com/office/drawing/2014/main" id="{BA94A170-1300-EA34-E9BB-E2C6DDC1C6AE}"/>
              </a:ext>
            </a:extLst>
          </p:cNvPr>
          <p:cNvSpPr/>
          <p:nvPr/>
        </p:nvSpPr>
        <p:spPr>
          <a:xfrm>
            <a:off x="3290797" y="2540203"/>
            <a:ext cx="991397" cy="489235"/>
          </a:xfrm>
          <a:prstGeom prst="clou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/>
              <a:t>pytest.ini tox.ini</a:t>
            </a:r>
          </a:p>
        </p:txBody>
      </p:sp>
      <p:pic>
        <p:nvPicPr>
          <p:cNvPr id="122" name="Picture 121" descr="A blue line drawing of a diagram&#10;&#10;Description automatically generated">
            <a:extLst>
              <a:ext uri="{FF2B5EF4-FFF2-40B4-BE49-F238E27FC236}">
                <a16:creationId xmlns:a16="http://schemas.microsoft.com/office/drawing/2014/main" id="{13F75376-5F06-F93D-7809-E9B61AD85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126" y="4346988"/>
            <a:ext cx="421956" cy="421956"/>
          </a:xfrm>
          <a:prstGeom prst="rect">
            <a:avLst/>
          </a:prstGeom>
        </p:spPr>
      </p:pic>
      <p:pic>
        <p:nvPicPr>
          <p:cNvPr id="126" name="Picture 125" descr="A logo with a circle&#10;&#10;Description automatically generated">
            <a:extLst>
              <a:ext uri="{FF2B5EF4-FFF2-40B4-BE49-F238E27FC236}">
                <a16:creationId xmlns:a16="http://schemas.microsoft.com/office/drawing/2014/main" id="{106DA0DA-F005-493B-7DE0-49748DF3A3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85" t="6742" r="6615" b="7921"/>
          <a:stretch/>
        </p:blipFill>
        <p:spPr>
          <a:xfrm>
            <a:off x="6057819" y="2425360"/>
            <a:ext cx="495513" cy="278140"/>
          </a:xfrm>
          <a:prstGeom prst="rect">
            <a:avLst/>
          </a:prstGeom>
        </p:spPr>
      </p:pic>
      <p:pic>
        <p:nvPicPr>
          <p:cNvPr id="128" name="Picture 127" descr="A logo with colorful bars&#10;&#10;Description automatically generated">
            <a:extLst>
              <a:ext uri="{FF2B5EF4-FFF2-40B4-BE49-F238E27FC236}">
                <a16:creationId xmlns:a16="http://schemas.microsoft.com/office/drawing/2014/main" id="{C2DFF793-C914-4038-4B23-3CB8F29995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905" t="7106" r="10684" b="11246"/>
          <a:stretch/>
        </p:blipFill>
        <p:spPr>
          <a:xfrm>
            <a:off x="6054110" y="1917730"/>
            <a:ext cx="499222" cy="500673"/>
          </a:xfrm>
          <a:prstGeom prst="rect">
            <a:avLst/>
          </a:prstGeom>
        </p:spPr>
      </p:pic>
      <p:sp>
        <p:nvSpPr>
          <p:cNvPr id="131" name="Cloud 130">
            <a:extLst>
              <a:ext uri="{FF2B5EF4-FFF2-40B4-BE49-F238E27FC236}">
                <a16:creationId xmlns:a16="http://schemas.microsoft.com/office/drawing/2014/main" id="{30A21597-D9E6-A37B-DE53-AED720D9EF63}"/>
              </a:ext>
            </a:extLst>
          </p:cNvPr>
          <p:cNvSpPr/>
          <p:nvPr/>
        </p:nvSpPr>
        <p:spPr>
          <a:xfrm>
            <a:off x="4340671" y="2169563"/>
            <a:ext cx="1287035" cy="533972"/>
          </a:xfrm>
          <a:prstGeom prst="clou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900" b="1"/>
              <a:t>PeaTMOSS</a:t>
            </a:r>
            <a:r>
              <a:rPr lang="en-IN" sz="900" b="1" i="1"/>
              <a:t> reuse_file</a:t>
            </a:r>
            <a:endParaRPr lang="en-IN" sz="900" b="1" i="1">
              <a:cs typeface="Arial"/>
            </a:endParaRPr>
          </a:p>
          <a:p>
            <a:pPr algn="ctr"/>
            <a:r>
              <a:rPr lang="en-IN" sz="900"/>
              <a:t>table</a:t>
            </a:r>
            <a:endParaRPr lang="en-IN" sz="900">
              <a:cs typeface="Arial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974D15-EF76-EB42-BC67-B6630F0977B8}"/>
              </a:ext>
            </a:extLst>
          </p:cNvPr>
          <p:cNvSpPr/>
          <p:nvPr/>
        </p:nvSpPr>
        <p:spPr>
          <a:xfrm>
            <a:off x="4098759" y="1580546"/>
            <a:ext cx="1418569" cy="56176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PTM/Test Files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9C2450BC-59EB-3863-EC7F-1A9C27B4C28B}"/>
              </a:ext>
            </a:extLst>
          </p:cNvPr>
          <p:cNvCxnSpPr>
            <a:cxnSpLocks/>
            <a:stCxn id="24" idx="5"/>
            <a:endCxn id="60" idx="0"/>
          </p:cNvCxnSpPr>
          <p:nvPr/>
        </p:nvCxnSpPr>
        <p:spPr>
          <a:xfrm rot="16200000" flipH="1">
            <a:off x="5221107" y="2148519"/>
            <a:ext cx="687367" cy="510414"/>
          </a:xfrm>
          <a:prstGeom prst="bentConnector3">
            <a:avLst>
              <a:gd name="adj1" fmla="val 143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Google Shape;353;g242aa2d9f25_0_1179">
            <a:extLst>
              <a:ext uri="{FF2B5EF4-FFF2-40B4-BE49-F238E27FC236}">
                <a16:creationId xmlns:a16="http://schemas.microsoft.com/office/drawing/2014/main" id="{90B52A43-923E-8FE4-CA81-49587CE224F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93059" y="4829176"/>
            <a:ext cx="548700" cy="292500"/>
          </a:xfrm>
          <a:prstGeom prst="rect">
            <a:avLst/>
          </a:prstGeom>
        </p:spPr>
        <p:txBody>
          <a:bodyPr spcFirstLastPara="1" wrap="square" lIns="18275" tIns="45700" rIns="1827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262626"/>
                </a:solidFill>
              </a:rPr>
              <a:t>4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AF448B-EA08-8227-0D2A-B67F3B6116D4}"/>
              </a:ext>
            </a:extLst>
          </p:cNvPr>
          <p:cNvSpPr txBox="1"/>
          <p:nvPr/>
        </p:nvSpPr>
        <p:spPr>
          <a:xfrm>
            <a:off x="122911" y="1368870"/>
            <a:ext cx="1144787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900" b="1"/>
              <a:t>PeaTMOSS</a:t>
            </a:r>
            <a:endParaRPr lang="en-US" sz="900"/>
          </a:p>
          <a:p>
            <a:pPr algn="ctr"/>
            <a:r>
              <a:rPr lang="en-IN" sz="900" b="1" i="1"/>
              <a:t>reuse_repository</a:t>
            </a:r>
            <a:endParaRPr lang="en-US" sz="900"/>
          </a:p>
          <a:p>
            <a:pPr algn="ctr"/>
            <a:r>
              <a:rPr lang="en-IN" sz="900"/>
              <a:t>table</a:t>
            </a:r>
            <a:endParaRPr lang="en-US"/>
          </a:p>
        </p:txBody>
      </p:sp>
      <p:pic>
        <p:nvPicPr>
          <p:cNvPr id="3" name="Picture 2" descr="About · GitHub">
            <a:extLst>
              <a:ext uri="{FF2B5EF4-FFF2-40B4-BE49-F238E27FC236}">
                <a16:creationId xmlns:a16="http://schemas.microsoft.com/office/drawing/2014/main" id="{9035CEB0-8CBB-9A23-6758-09DE41B34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6" r="23108"/>
          <a:stretch/>
        </p:blipFill>
        <p:spPr bwMode="auto">
          <a:xfrm>
            <a:off x="3551953" y="2134937"/>
            <a:ext cx="238050" cy="23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5957AC0-E7EB-F54D-0EB5-03605A0004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54367" y="1822559"/>
            <a:ext cx="555900" cy="555900"/>
          </a:xfrm>
          <a:prstGeom prst="rect">
            <a:avLst/>
          </a:prstGeom>
        </p:spPr>
      </p:pic>
      <p:sp>
        <p:nvSpPr>
          <p:cNvPr id="93" name="Oval 92">
            <a:extLst>
              <a:ext uri="{FF2B5EF4-FFF2-40B4-BE49-F238E27FC236}">
                <a16:creationId xmlns:a16="http://schemas.microsoft.com/office/drawing/2014/main" id="{2D756ADF-6DB1-2621-7F00-344618BA915C}"/>
              </a:ext>
            </a:extLst>
          </p:cNvPr>
          <p:cNvSpPr/>
          <p:nvPr/>
        </p:nvSpPr>
        <p:spPr>
          <a:xfrm>
            <a:off x="2200666" y="912526"/>
            <a:ext cx="1072430" cy="63701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Setup Files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478CAEB8-D270-FD2B-FDBF-06F57F80DEA7}"/>
              </a:ext>
            </a:extLst>
          </p:cNvPr>
          <p:cNvSpPr/>
          <p:nvPr/>
        </p:nvSpPr>
        <p:spPr>
          <a:xfrm>
            <a:off x="3493443" y="893989"/>
            <a:ext cx="979660" cy="6780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Manual Setup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8E33724-CDC8-3BA1-F5FC-ACEA0C6FDEC2}"/>
              </a:ext>
            </a:extLst>
          </p:cNvPr>
          <p:cNvSpPr/>
          <p:nvPr/>
        </p:nvSpPr>
        <p:spPr>
          <a:xfrm>
            <a:off x="5043564" y="766704"/>
            <a:ext cx="1552864" cy="6536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81684DB-F528-8CFB-694E-14595E6D818A}"/>
              </a:ext>
            </a:extLst>
          </p:cNvPr>
          <p:cNvSpPr/>
          <p:nvPr/>
        </p:nvSpPr>
        <p:spPr>
          <a:xfrm>
            <a:off x="5189263" y="1023119"/>
            <a:ext cx="1214330" cy="33858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UT/IT/E2E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8F41D3-434B-C06A-08F6-F660D0F897E3}"/>
              </a:ext>
            </a:extLst>
          </p:cNvPr>
          <p:cNvSpPr txBox="1"/>
          <p:nvPr/>
        </p:nvSpPr>
        <p:spPr>
          <a:xfrm>
            <a:off x="5292752" y="781037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Run Tests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9406530B-4E49-0151-38F3-19E612E1A665}"/>
              </a:ext>
            </a:extLst>
          </p:cNvPr>
          <p:cNvCxnSpPr>
            <a:cxnSpLocks/>
            <a:stCxn id="93" idx="6"/>
            <a:endCxn id="94" idx="1"/>
          </p:cNvCxnSpPr>
          <p:nvPr/>
        </p:nvCxnSpPr>
        <p:spPr>
          <a:xfrm>
            <a:off x="3273096" y="1231034"/>
            <a:ext cx="220347" cy="1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5E71388D-31E4-41DB-1707-34F92F3FA452}"/>
              </a:ext>
            </a:extLst>
          </p:cNvPr>
          <p:cNvCxnSpPr>
            <a:cxnSpLocks/>
            <a:stCxn id="8" idx="0"/>
            <a:endCxn id="93" idx="4"/>
          </p:cNvCxnSpPr>
          <p:nvPr/>
        </p:nvCxnSpPr>
        <p:spPr>
          <a:xfrm rot="16200000" flipV="1">
            <a:off x="2480293" y="1806130"/>
            <a:ext cx="51317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B25CC118-2C4E-FD48-11DE-7E9F115C4E3D}"/>
              </a:ext>
            </a:extLst>
          </p:cNvPr>
          <p:cNvCxnSpPr>
            <a:stCxn id="94" idx="3"/>
            <a:endCxn id="24" idx="0"/>
          </p:cNvCxnSpPr>
          <p:nvPr/>
        </p:nvCxnSpPr>
        <p:spPr>
          <a:xfrm>
            <a:off x="4473103" y="1233016"/>
            <a:ext cx="334941" cy="347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FC9BA8AA-2EDE-654D-50BD-85B75A84831A}"/>
              </a:ext>
            </a:extLst>
          </p:cNvPr>
          <p:cNvCxnSpPr>
            <a:cxnSpLocks/>
            <a:stCxn id="24" idx="7"/>
            <a:endCxn id="95" idx="2"/>
          </p:cNvCxnSpPr>
          <p:nvPr/>
        </p:nvCxnSpPr>
        <p:spPr>
          <a:xfrm rot="5400000" flipH="1" flipV="1">
            <a:off x="5443577" y="1286397"/>
            <a:ext cx="242424" cy="510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loud 171">
            <a:extLst>
              <a:ext uri="{FF2B5EF4-FFF2-40B4-BE49-F238E27FC236}">
                <a16:creationId xmlns:a16="http://schemas.microsoft.com/office/drawing/2014/main" id="{40EB5FD3-2013-C05C-292F-5367DCB1BEEB}"/>
              </a:ext>
            </a:extLst>
          </p:cNvPr>
          <p:cNvSpPr/>
          <p:nvPr/>
        </p:nvSpPr>
        <p:spPr>
          <a:xfrm>
            <a:off x="3554434" y="648060"/>
            <a:ext cx="1067579" cy="382169"/>
          </a:xfrm>
          <a:prstGeom prst="clou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/>
              <a:t>README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375790-6193-6A11-50F4-7809AFE9BE2C}"/>
              </a:ext>
            </a:extLst>
          </p:cNvPr>
          <p:cNvSpPr/>
          <p:nvPr/>
        </p:nvSpPr>
        <p:spPr>
          <a:xfrm>
            <a:off x="5330931" y="3164810"/>
            <a:ext cx="1011116" cy="36349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Unit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6479FB-5E1A-84B1-9F12-A9F66D846EBD}"/>
              </a:ext>
            </a:extLst>
          </p:cNvPr>
          <p:cNvSpPr/>
          <p:nvPr/>
        </p:nvSpPr>
        <p:spPr>
          <a:xfrm>
            <a:off x="5265720" y="3600479"/>
            <a:ext cx="1143136" cy="49903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Integration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46AA8E0E-D01F-63B1-7B85-5E07ABECD04A}"/>
              </a:ext>
            </a:extLst>
          </p:cNvPr>
          <p:cNvSpPr/>
          <p:nvPr/>
        </p:nvSpPr>
        <p:spPr>
          <a:xfrm>
            <a:off x="5269386" y="4175976"/>
            <a:ext cx="1134207" cy="37371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E2E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50B2DAB-73E0-450D-FE4A-0F2D6B9E0BFC}"/>
              </a:ext>
            </a:extLst>
          </p:cNvPr>
          <p:cNvSpPr/>
          <p:nvPr/>
        </p:nvSpPr>
        <p:spPr>
          <a:xfrm>
            <a:off x="1630064" y="3438767"/>
            <a:ext cx="428625" cy="17859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DE0BDE8-944A-6306-F5D8-659817D10545}"/>
              </a:ext>
            </a:extLst>
          </p:cNvPr>
          <p:cNvSpPr/>
          <p:nvPr/>
        </p:nvSpPr>
        <p:spPr>
          <a:xfrm>
            <a:off x="1621134" y="983103"/>
            <a:ext cx="428625" cy="1785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blue whale with a boat in the water&#10;&#10;Description automatically generated">
            <a:extLst>
              <a:ext uri="{FF2B5EF4-FFF2-40B4-BE49-F238E27FC236}">
                <a16:creationId xmlns:a16="http://schemas.microsoft.com/office/drawing/2014/main" id="{6D37EB22-B3B5-2195-77C8-6B1670319D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46923" y="4368404"/>
            <a:ext cx="491132" cy="451841"/>
          </a:xfrm>
          <a:prstGeom prst="rect">
            <a:avLst/>
          </a:prstGeom>
        </p:spPr>
      </p:pic>
      <p:pic>
        <p:nvPicPr>
          <p:cNvPr id="19" name="Picture 18" descr="A black line in a square&#10;&#10;Description automatically generated">
            <a:extLst>
              <a:ext uri="{FF2B5EF4-FFF2-40B4-BE49-F238E27FC236}">
                <a16:creationId xmlns:a16="http://schemas.microsoft.com/office/drawing/2014/main" id="{AF4F8208-B9A7-3F68-A156-B60C36158F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5618" y="1064418"/>
            <a:ext cx="794743" cy="809030"/>
          </a:xfrm>
          <a:prstGeom prst="rect">
            <a:avLst/>
          </a:prstGeom>
        </p:spPr>
      </p:pic>
      <p:sp>
        <p:nvSpPr>
          <p:cNvPr id="25" name="Flowchart: Internal Storage 24">
            <a:extLst>
              <a:ext uri="{FF2B5EF4-FFF2-40B4-BE49-F238E27FC236}">
                <a16:creationId xmlns:a16="http://schemas.microsoft.com/office/drawing/2014/main" id="{C780A813-A77F-6D37-26B8-3007EDD2FA56}"/>
              </a:ext>
            </a:extLst>
          </p:cNvPr>
          <p:cNvSpPr/>
          <p:nvPr/>
        </p:nvSpPr>
        <p:spPr>
          <a:xfrm>
            <a:off x="7621489" y="3179531"/>
            <a:ext cx="1142999" cy="817685"/>
          </a:xfrm>
          <a:prstGeom prst="flowChartInternalStorag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cs typeface="Arial"/>
              </a:rPr>
              <a:t>reuse_test_file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2593B2-33BB-0C1A-E1E7-E34B8B6F051B}"/>
              </a:ext>
            </a:extLst>
          </p:cNvPr>
          <p:cNvSpPr txBox="1"/>
          <p:nvPr/>
        </p:nvSpPr>
        <p:spPr>
          <a:xfrm>
            <a:off x="7626492" y="605812"/>
            <a:ext cx="1208985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IN"/>
              <a:t>Test Pattern </a:t>
            </a:r>
            <a:endParaRPr lang="en-US"/>
          </a:p>
          <a:p>
            <a:pPr algn="ctr"/>
            <a:r>
              <a:rPr lang="en-IN"/>
              <a:t>Analysis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046D22-E004-41CE-65AB-06CDB3BF148F}"/>
              </a:ext>
            </a:extLst>
          </p:cNvPr>
          <p:cNvSpPr txBox="1"/>
          <p:nvPr/>
        </p:nvSpPr>
        <p:spPr>
          <a:xfrm>
            <a:off x="7555503" y="4070759"/>
            <a:ext cx="1208985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IN"/>
              <a:t>PTM-Test </a:t>
            </a:r>
            <a:endParaRPr lang="en-US"/>
          </a:p>
          <a:p>
            <a:pPr algn="ctr"/>
            <a:r>
              <a:rPr lang="en-IN"/>
              <a:t>File Mapping</a:t>
            </a:r>
            <a:endParaRPr lang="en-US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A9737A2-FB11-BAC0-8EC2-2E8CB99FC68A}"/>
              </a:ext>
            </a:extLst>
          </p:cNvPr>
          <p:cNvCxnSpPr>
            <a:stCxn id="92" idx="3"/>
            <a:endCxn id="19" idx="2"/>
          </p:cNvCxnSpPr>
          <p:nvPr/>
        </p:nvCxnSpPr>
        <p:spPr>
          <a:xfrm flipV="1">
            <a:off x="7889037" y="1873448"/>
            <a:ext cx="303953" cy="67904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BC182B2-7F66-4EFE-4A47-92545884FE37}"/>
              </a:ext>
            </a:extLst>
          </p:cNvPr>
          <p:cNvCxnSpPr>
            <a:stCxn id="92" idx="3"/>
          </p:cNvCxnSpPr>
          <p:nvPr/>
        </p:nvCxnSpPr>
        <p:spPr>
          <a:xfrm>
            <a:off x="7889037" y="2552489"/>
            <a:ext cx="304022" cy="61232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4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321"/>
    </mc:Choice>
    <mc:Fallback xmlns="">
      <p:transition spd="slow" advTm="5632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A39356-A0E0-2AFD-7C82-95B911E0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/>
              <a:t>Results - Manual Analysis of Datasets</a:t>
            </a:r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77A942-16A9-9555-EF81-EB7DDED25BDC}"/>
              </a:ext>
            </a:extLst>
          </p:cNvPr>
          <p:cNvSpPr/>
          <p:nvPr/>
        </p:nvSpPr>
        <p:spPr>
          <a:xfrm>
            <a:off x="152400" y="678180"/>
            <a:ext cx="3364264" cy="40614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CBE6B4-14FD-0CE0-0ECE-112BAC3EB6D3}"/>
              </a:ext>
            </a:extLst>
          </p:cNvPr>
          <p:cNvSpPr/>
          <p:nvPr/>
        </p:nvSpPr>
        <p:spPr>
          <a:xfrm>
            <a:off x="3641410" y="678180"/>
            <a:ext cx="5350190" cy="40614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4FED90-A737-9D99-7B8A-61CB82FB5D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32" t="1322"/>
          <a:stretch/>
        </p:blipFill>
        <p:spPr>
          <a:xfrm>
            <a:off x="3720464" y="2515942"/>
            <a:ext cx="2053723" cy="20906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47181D-717D-D504-83E6-2313E44BBBB8}"/>
              </a:ext>
            </a:extLst>
          </p:cNvPr>
          <p:cNvSpPr txBox="1"/>
          <p:nvPr/>
        </p:nvSpPr>
        <p:spPr>
          <a:xfrm>
            <a:off x="3749990" y="873026"/>
            <a:ext cx="211846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600" b="1" i="1"/>
              <a:t>PeaTMOSS Dataset</a:t>
            </a:r>
            <a:endParaRPr lang="en-US" sz="1600" b="1" i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445D71-5BE4-117A-F5ED-FC210C648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46" y="811207"/>
            <a:ext cx="3016291" cy="379540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63D08B4-0B32-649B-2A1C-0EF968A05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453" y="843060"/>
            <a:ext cx="2998401" cy="376355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F2A92DD-8809-C0DF-013A-5A70349E8495}"/>
              </a:ext>
            </a:extLst>
          </p:cNvPr>
          <p:cNvSpPr txBox="1"/>
          <p:nvPr/>
        </p:nvSpPr>
        <p:spPr>
          <a:xfrm>
            <a:off x="3749990" y="1280160"/>
            <a:ext cx="20241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Research repositories give less importance in maintaining a proper test suite.</a:t>
            </a:r>
            <a:endParaRPr lang="en-US"/>
          </a:p>
        </p:txBody>
      </p:sp>
      <p:sp>
        <p:nvSpPr>
          <p:cNvPr id="2" name="Google Shape;353;g242aa2d9f25_0_1179">
            <a:extLst>
              <a:ext uri="{FF2B5EF4-FFF2-40B4-BE49-F238E27FC236}">
                <a16:creationId xmlns:a16="http://schemas.microsoft.com/office/drawing/2014/main" id="{1D22A121-BD9E-138E-A188-0D89E3FB08D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83850" y="4794539"/>
            <a:ext cx="548700" cy="292500"/>
          </a:xfrm>
          <a:prstGeom prst="rect">
            <a:avLst/>
          </a:prstGeom>
        </p:spPr>
        <p:txBody>
          <a:bodyPr spcFirstLastPara="1" wrap="square" lIns="18275" tIns="45700" rIns="1827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262626"/>
                </a:solidFill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95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667"/>
    </mc:Choice>
    <mc:Fallback xmlns="">
      <p:transition spd="slow" advTm="9366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EA19C2-D1DF-38DB-A601-5BDEC6F8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/>
              <a:t>Results: Extension to PeaTMOSS</a:t>
            </a:r>
            <a:endParaRPr lang="en-US" sz="24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79E8CBC-1009-33F0-771D-5CD12317229F}"/>
              </a:ext>
            </a:extLst>
          </p:cNvPr>
          <p:cNvGrpSpPr/>
          <p:nvPr/>
        </p:nvGrpSpPr>
        <p:grpSpPr>
          <a:xfrm>
            <a:off x="7914980" y="2298627"/>
            <a:ext cx="1040485" cy="1114286"/>
            <a:chOff x="7886699" y="2185997"/>
            <a:chExt cx="1090613" cy="121158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CB4C71-36E0-BBAD-FC33-A5CFA7E5F2A4}"/>
                </a:ext>
              </a:extLst>
            </p:cNvPr>
            <p:cNvSpPr/>
            <p:nvPr/>
          </p:nvSpPr>
          <p:spPr>
            <a:xfrm>
              <a:off x="7886699" y="2185997"/>
              <a:ext cx="1090613" cy="12115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F429590-B445-0D26-1666-DBA15354E9F9}"/>
                </a:ext>
              </a:extLst>
            </p:cNvPr>
            <p:cNvGrpSpPr/>
            <p:nvPr/>
          </p:nvGrpSpPr>
          <p:grpSpPr>
            <a:xfrm>
              <a:off x="7978140" y="2285462"/>
              <a:ext cx="901754" cy="267719"/>
              <a:chOff x="7978140" y="1097685"/>
              <a:chExt cx="901754" cy="267719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9FF87F1-E3BB-EE03-B127-D25E17CAA714}"/>
                  </a:ext>
                </a:extLst>
              </p:cNvPr>
              <p:cNvSpPr/>
              <p:nvPr/>
            </p:nvSpPr>
            <p:spPr>
              <a:xfrm>
                <a:off x="7978140" y="1125545"/>
                <a:ext cx="198120" cy="190500"/>
              </a:xfrm>
              <a:prstGeom prst="rect">
                <a:avLst/>
              </a:prstGeom>
              <a:solidFill>
                <a:srgbClr val="D6E9D5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6253131-34B8-DDCE-938B-A378DAEA110E}"/>
                  </a:ext>
                </a:extLst>
              </p:cNvPr>
              <p:cNvSpPr txBox="1"/>
              <p:nvPr/>
            </p:nvSpPr>
            <p:spPr>
              <a:xfrm>
                <a:off x="8164830" y="1097685"/>
                <a:ext cx="715064" cy="26771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IN" sz="1000"/>
                  <a:t>Existing</a:t>
                </a:r>
                <a:endParaRPr lang="en-US" sz="10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F32AA7A-8A61-109A-A08C-E914DB746B64}"/>
                </a:ext>
              </a:extLst>
            </p:cNvPr>
            <p:cNvGrpSpPr/>
            <p:nvPr/>
          </p:nvGrpSpPr>
          <p:grpSpPr>
            <a:xfrm>
              <a:off x="7978140" y="2674940"/>
              <a:ext cx="710567" cy="246221"/>
              <a:chOff x="7978140" y="1452670"/>
              <a:chExt cx="710567" cy="24622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22BD10-1124-164C-4658-C6D0EAE83E34}"/>
                  </a:ext>
                </a:extLst>
              </p:cNvPr>
              <p:cNvSpPr/>
              <p:nvPr/>
            </p:nvSpPr>
            <p:spPr>
              <a:xfrm>
                <a:off x="7978140" y="1480530"/>
                <a:ext cx="198120" cy="190500"/>
              </a:xfrm>
              <a:prstGeom prst="rect">
                <a:avLst/>
              </a:prstGeom>
              <a:solidFill>
                <a:srgbClr val="DAE8FC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B3BA9F-DA17-53F7-01B2-10C6A0B4E554}"/>
                  </a:ext>
                </a:extLst>
              </p:cNvPr>
              <p:cNvSpPr txBox="1"/>
              <p:nvPr/>
            </p:nvSpPr>
            <p:spPr>
              <a:xfrm>
                <a:off x="8164831" y="1452670"/>
                <a:ext cx="5238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/>
                  <a:t>Done</a:t>
                </a:r>
                <a:endParaRPr lang="en-US" sz="10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ED89398-1584-90E8-74E4-EC2BE0D80B71}"/>
                </a:ext>
              </a:extLst>
            </p:cNvPr>
            <p:cNvGrpSpPr/>
            <p:nvPr/>
          </p:nvGrpSpPr>
          <p:grpSpPr>
            <a:xfrm>
              <a:off x="7978140" y="3064417"/>
              <a:ext cx="901754" cy="267719"/>
              <a:chOff x="7978140" y="1876640"/>
              <a:chExt cx="901754" cy="26771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EFC33A0-3ABA-994F-94D7-650F026D05D5}"/>
                  </a:ext>
                </a:extLst>
              </p:cNvPr>
              <p:cNvSpPr/>
              <p:nvPr/>
            </p:nvSpPr>
            <p:spPr>
              <a:xfrm>
                <a:off x="7978140" y="1904500"/>
                <a:ext cx="198120" cy="190500"/>
              </a:xfrm>
              <a:prstGeom prst="rect">
                <a:avLst/>
              </a:prstGeom>
              <a:solidFill>
                <a:srgbClr val="ECF3FD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1BC2B3-A7C1-898B-4B78-6CF34B392749}"/>
                  </a:ext>
                </a:extLst>
              </p:cNvPr>
              <p:cNvSpPr txBox="1"/>
              <p:nvPr/>
            </p:nvSpPr>
            <p:spPr>
              <a:xfrm>
                <a:off x="8164831" y="1876640"/>
                <a:ext cx="715063" cy="267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/>
                  <a:t>Planned</a:t>
                </a:r>
                <a:endParaRPr lang="en-US" sz="1000"/>
              </a:p>
            </p:txBody>
          </p:sp>
        </p:grpSp>
      </p:grpSp>
      <p:sp>
        <p:nvSpPr>
          <p:cNvPr id="2" name="Google Shape;353;g242aa2d9f25_0_1179">
            <a:extLst>
              <a:ext uri="{FF2B5EF4-FFF2-40B4-BE49-F238E27FC236}">
                <a16:creationId xmlns:a16="http://schemas.microsoft.com/office/drawing/2014/main" id="{AA79099C-8C8D-1AE1-5B12-F3705A1D99B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15695" y="4851000"/>
            <a:ext cx="173012" cy="292500"/>
          </a:xfrm>
          <a:prstGeom prst="rect">
            <a:avLst/>
          </a:prstGeom>
        </p:spPr>
        <p:txBody>
          <a:bodyPr spcFirstLastPara="1" wrap="square" lIns="18275" tIns="45700" rIns="1827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262626"/>
                </a:solidFill>
              </a:rPr>
              <a:t>6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D15DBE-0A9F-93F9-81B5-01633E872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57" y="860541"/>
            <a:ext cx="7488522" cy="39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813"/>
    </mc:Choice>
    <mc:Fallback xmlns="">
      <p:transition spd="slow" advTm="4081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B87220-8665-BB9E-2457-AB92F7587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Results: Brute-Force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2EDA9-4983-A841-AF8D-9D971E295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005" y="793750"/>
            <a:ext cx="5649552" cy="376372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525559-A3BF-47BB-C176-F8C439E43FCC}"/>
              </a:ext>
            </a:extLst>
          </p:cNvPr>
          <p:cNvSpPr txBox="1"/>
          <p:nvPr/>
        </p:nvSpPr>
        <p:spPr>
          <a:xfrm>
            <a:off x="277812" y="1005665"/>
            <a:ext cx="2988468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/>
              <a:t>50 Repositories</a:t>
            </a:r>
          </a:p>
          <a:p>
            <a:pPr marL="285750" indent="-285750">
              <a:buChar char="•"/>
            </a:pPr>
            <a:endParaRPr lang="en-US"/>
          </a:p>
          <a:p>
            <a:pPr marL="285750" indent="-285750">
              <a:buChar char="•"/>
            </a:pPr>
            <a:r>
              <a:rPr lang="en-US"/>
              <a:t>5 Pre-Trained Models</a:t>
            </a:r>
          </a:p>
          <a:p>
            <a:pPr marL="285750" indent="-285750">
              <a:buChar char="•"/>
            </a:pPr>
            <a:endParaRPr lang="en-US"/>
          </a:p>
          <a:p>
            <a:pPr marL="285750" indent="-285750">
              <a:buChar char="•"/>
            </a:pPr>
            <a:r>
              <a:rPr lang="en-US"/>
              <a:t>Pre-Trained Models called in test functions or called directly without a function.</a:t>
            </a:r>
          </a:p>
          <a:p>
            <a:pPr marL="285750" indent="-285750">
              <a:buChar char="•"/>
            </a:pPr>
            <a:endParaRPr lang="en-US"/>
          </a:p>
          <a:p>
            <a:pPr marL="285750" indent="-285750">
              <a:buChar char="•"/>
            </a:pPr>
            <a:r>
              <a:rPr lang="en-US"/>
              <a:t>Frequency of files that call test functions and files that call PTM without a test function.</a:t>
            </a:r>
          </a:p>
          <a:p>
            <a:pPr marL="285750" indent="-285750">
              <a:buChar char="•"/>
            </a:pPr>
            <a:endParaRPr lang="en-US"/>
          </a:p>
          <a:p>
            <a:pPr marL="285750" indent="-285750">
              <a:buChar char="•"/>
            </a:pPr>
            <a:r>
              <a:rPr lang="en-US"/>
              <a:t>Developers often call models directly, bypassing the use of specific test functions.</a:t>
            </a:r>
          </a:p>
        </p:txBody>
      </p:sp>
      <p:sp>
        <p:nvSpPr>
          <p:cNvPr id="8" name="Google Shape;353;g242aa2d9f25_0_1179">
            <a:extLst>
              <a:ext uri="{FF2B5EF4-FFF2-40B4-BE49-F238E27FC236}">
                <a16:creationId xmlns:a16="http://schemas.microsoft.com/office/drawing/2014/main" id="{9D44A440-8E90-56F6-4173-AE3A05B8EFE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37261" y="4818651"/>
            <a:ext cx="173012" cy="292500"/>
          </a:xfrm>
          <a:prstGeom prst="rect">
            <a:avLst/>
          </a:prstGeom>
        </p:spPr>
        <p:txBody>
          <a:bodyPr spcFirstLastPara="1" wrap="square" lIns="18275" tIns="45700" rIns="1827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262626"/>
                </a:solidFill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886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C45FB0-4DEC-270D-A556-270A6EEEC5F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" y="852313"/>
            <a:ext cx="4186258" cy="3899334"/>
          </a:xfrm>
        </p:spPr>
        <p:txBody>
          <a:bodyPr>
            <a:normAutofit/>
          </a:bodyPr>
          <a:lstStyle/>
          <a:p>
            <a:r>
              <a:rPr lang="en-IN" sz="2000"/>
              <a:t>Result stats</a:t>
            </a:r>
          </a:p>
          <a:p>
            <a:pPr lvl="1">
              <a:spcBef>
                <a:spcPts val="0"/>
              </a:spcBef>
            </a:pPr>
            <a:r>
              <a:rPr lang="en-IN" sz="1900"/>
              <a:t>Total repositories =50</a:t>
            </a:r>
          </a:p>
          <a:p>
            <a:pPr lvl="1">
              <a:spcBef>
                <a:spcPts val="0"/>
              </a:spcBef>
            </a:pPr>
            <a:r>
              <a:rPr lang="en-IN" sz="1900"/>
              <a:t>Successfully setup = 34</a:t>
            </a:r>
          </a:p>
          <a:p>
            <a:pPr lvl="1">
              <a:spcBef>
                <a:spcPts val="0"/>
              </a:spcBef>
            </a:pPr>
            <a:r>
              <a:rPr lang="en-IN" sz="1900"/>
              <a:t> 28 repositories generated a test coverage report</a:t>
            </a:r>
          </a:p>
          <a:p>
            <a:pPr lvl="1">
              <a:spcBef>
                <a:spcPts val="0"/>
              </a:spcBef>
            </a:pPr>
            <a:r>
              <a:rPr lang="en-IN" sz="1900"/>
              <a:t>13 out of 28 did not cover files using PTMs</a:t>
            </a:r>
          </a:p>
          <a:p>
            <a:r>
              <a:rPr lang="en-IN" sz="2000"/>
              <a:t>There was a drastic difference between total coverage and coverage for PTM-files</a:t>
            </a:r>
            <a:endParaRPr lang="en-US" sz="20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5C1925-2591-D874-EF8B-F06CC116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300"/>
              <a:t>Results: Running Tests using </a:t>
            </a:r>
            <a:r>
              <a:rPr lang="en-US" sz="2300" err="1"/>
              <a:t>Pytest</a:t>
            </a:r>
            <a:r>
              <a:rPr lang="en-US" sz="2300"/>
              <a:t> in Docker</a:t>
            </a:r>
          </a:p>
        </p:txBody>
      </p:sp>
      <p:sp>
        <p:nvSpPr>
          <p:cNvPr id="2" name="Google Shape;353;g242aa2d9f25_0_1179">
            <a:extLst>
              <a:ext uri="{FF2B5EF4-FFF2-40B4-BE49-F238E27FC236}">
                <a16:creationId xmlns:a16="http://schemas.microsoft.com/office/drawing/2014/main" id="{5B3928F2-960F-6B82-0CA7-F3C5393C1ED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83850" y="4808393"/>
            <a:ext cx="548700" cy="292500"/>
          </a:xfrm>
          <a:prstGeom prst="rect">
            <a:avLst/>
          </a:prstGeom>
        </p:spPr>
        <p:txBody>
          <a:bodyPr spcFirstLastPara="1" wrap="square" lIns="18275" tIns="45700" rIns="1827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262626"/>
                </a:solidFill>
              </a:rPr>
              <a:t>8</a:t>
            </a:fld>
            <a:endParaRPr/>
          </a:p>
        </p:txBody>
      </p:sp>
      <p:pic>
        <p:nvPicPr>
          <p:cNvPr id="5" name="Picture 4" descr="A black background with blue lines&#10;&#10;Description automatically generated">
            <a:extLst>
              <a:ext uri="{FF2B5EF4-FFF2-40B4-BE49-F238E27FC236}">
                <a16:creationId xmlns:a16="http://schemas.microsoft.com/office/drawing/2014/main" id="{2905D696-001B-733B-9F4A-074BD94E7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58" y="852313"/>
            <a:ext cx="4186258" cy="1495580"/>
          </a:xfrm>
          <a:prstGeom prst="rect">
            <a:avLst/>
          </a:prstGeom>
        </p:spPr>
      </p:pic>
      <p:pic>
        <p:nvPicPr>
          <p:cNvPr id="7" name="Picture 6" descr="A table with text on it&#10;&#10;Description automatically generated">
            <a:extLst>
              <a:ext uri="{FF2B5EF4-FFF2-40B4-BE49-F238E27FC236}">
                <a16:creationId xmlns:a16="http://schemas.microsoft.com/office/drawing/2014/main" id="{1754BFFD-A073-8F54-973D-6042A6A822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8" b="1858"/>
          <a:stretch/>
        </p:blipFill>
        <p:spPr>
          <a:xfrm>
            <a:off x="4648701" y="2894747"/>
            <a:ext cx="4186262" cy="1045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76"/>
    </mc:Choice>
    <mc:Fallback xmlns="">
      <p:transition spd="slow" advTm="66576"/>
    </mc:Fallback>
  </mc:AlternateContent>
  <p:extLst>
    <p:ext uri="{3A86A75C-4F4B-4683-9AE1-C65F6400EC91}">
      <p14:laserTraceLst xmlns:p14="http://schemas.microsoft.com/office/powerpoint/2010/main">
        <p14:tracePtLst>
          <p14:tracePt t="322" x="4957763" y="1038225"/>
          <p14:tracePt t="331" x="4957763" y="1057275"/>
          <p14:tracePt t="360" x="4970463" y="1057275"/>
          <p14:tracePt t="392" x="4983163" y="1057275"/>
          <p14:tracePt t="410" x="4983163" y="1069975"/>
          <p14:tracePt t="426" x="4994275" y="1069975"/>
          <p14:tracePt t="459" x="5006975" y="1069975"/>
          <p14:tracePt t="476" x="5006975" y="1082675"/>
          <p14:tracePt t="508" x="5006975" y="1095375"/>
          <p14:tracePt t="568" x="5006975" y="1106488"/>
          <p14:tracePt t="1424" x="5019675" y="1181100"/>
          <p14:tracePt t="10334" x="5019675" y="1193800"/>
          <p14:tracePt t="10341" x="5019675" y="1206500"/>
          <p14:tracePt t="10376" x="5019675" y="1219200"/>
          <p14:tracePt t="10394" x="5019675" y="1231900"/>
          <p14:tracePt t="10412" x="5019675" y="1249363"/>
          <p14:tracePt t="10425" x="5019675" y="1262063"/>
          <p14:tracePt t="10459" x="5019675" y="1274763"/>
          <p14:tracePt t="10476" x="5019675" y="1287463"/>
          <p14:tracePt t="10493" x="5019675" y="1300163"/>
          <p14:tracePt t="10510" x="5019675" y="1312863"/>
          <p14:tracePt t="10544" x="5019675" y="1323975"/>
          <p14:tracePt t="10559" x="5019675" y="1336675"/>
          <p14:tracePt t="10576" x="5019675" y="1349375"/>
          <p14:tracePt t="10593" x="5006975" y="1349375"/>
          <p14:tracePt t="10610" x="5006975" y="1362075"/>
          <p14:tracePt t="10643" x="5006975" y="1374775"/>
          <p14:tracePt t="10660" x="5006975" y="1387475"/>
          <p14:tracePt t="10675" x="5006975" y="1398588"/>
          <p14:tracePt t="10711" x="5006975" y="1411288"/>
          <p14:tracePt t="10727" x="4994275" y="1423988"/>
          <p14:tracePt t="10760" x="4994275" y="1443038"/>
          <p14:tracePt t="10781" x="4994275" y="1455738"/>
          <p14:tracePt t="10810" x="4994275" y="1468438"/>
          <p14:tracePt t="10843" x="4994275" y="1479550"/>
          <p14:tracePt t="10860" x="4994275" y="1492250"/>
          <p14:tracePt t="10894" x="4994275" y="1504950"/>
          <p14:tracePt t="10910" x="4994275" y="1530350"/>
          <p14:tracePt t="10926" x="4994275" y="1543050"/>
          <p14:tracePt t="10942" x="4994275" y="1566863"/>
          <p14:tracePt t="10965" x="4994275" y="1579563"/>
          <p14:tracePt t="10975" x="4994275" y="1604963"/>
          <p14:tracePt t="11011" x="4994275" y="1624013"/>
          <p14:tracePt t="11026" x="4994275" y="1635125"/>
          <p14:tracePt t="11043" x="4994275" y="1647825"/>
          <p14:tracePt t="11078" x="4994275" y="1660525"/>
          <p14:tracePt t="11092" x="4994275" y="1673225"/>
          <p14:tracePt t="11110" x="4994275" y="1685925"/>
          <p14:tracePt t="11126" x="4994275" y="1698625"/>
          <p14:tracePt t="11161" x="4994275" y="1709738"/>
          <p14:tracePt t="11176" x="4994275" y="1722438"/>
          <p14:tracePt t="11214" x="4994275" y="1735138"/>
          <p14:tracePt t="11225" x="4994275" y="1747838"/>
          <p14:tracePt t="11260" x="4994275" y="1760538"/>
          <p14:tracePt t="11277" x="4994275" y="1773238"/>
          <p14:tracePt t="11311" x="4994275" y="1784350"/>
          <p14:tracePt t="11326" x="4983163" y="1784350"/>
          <p14:tracePt t="11332" x="4983163" y="1797050"/>
          <p14:tracePt t="11360" x="4983163" y="1816100"/>
          <p14:tracePt t="11408" x="4983163" y="1828800"/>
          <p14:tracePt t="11458" x="4983163" y="1841500"/>
          <p14:tracePt t="11474" x="4970463" y="1841500"/>
          <p14:tracePt t="11492" x="4970463" y="1852613"/>
          <p14:tracePt t="11515" x="4970463" y="1865313"/>
          <p14:tracePt t="11726" x="4970463" y="1878013"/>
          <p14:tracePt t="12005" x="4970463" y="1865313"/>
          <p14:tracePt t="12194" x="4970463" y="1852613"/>
          <p14:tracePt t="12826" x="4970463" y="1841500"/>
          <p14:tracePt t="13039" x="4983163" y="1841500"/>
          <p14:tracePt t="13137" x="4994275" y="1841500"/>
          <p14:tracePt t="13179" x="4994275" y="1828800"/>
          <p14:tracePt t="13187" x="5006975" y="1828800"/>
          <p14:tracePt t="13277" x="5019675" y="1828800"/>
          <p14:tracePt t="13983" x="5032375" y="1828800"/>
          <p14:tracePt t="13991" x="5045075" y="1828800"/>
          <p14:tracePt t="14009" x="5075238" y="1828800"/>
          <p14:tracePt t="14025" x="5087938" y="1828800"/>
          <p14:tracePt t="14042" x="5126038" y="1841500"/>
          <p14:tracePt t="14059" x="5162550" y="1841500"/>
          <p14:tracePt t="14075" x="5200650" y="1841500"/>
          <p14:tracePt t="14092" x="5224463" y="1852613"/>
          <p14:tracePt t="14107" x="5262563" y="1852613"/>
          <p14:tracePt t="14124" x="5305425" y="1852613"/>
          <p14:tracePt t="14142" x="5343525" y="1852613"/>
          <p14:tracePt t="14161" x="5368925" y="1852613"/>
          <p14:tracePt t="14174" x="5405438" y="1852613"/>
          <p14:tracePt t="14192" x="5430838" y="1852613"/>
          <p14:tracePt t="14210" x="5454650" y="1852613"/>
          <p14:tracePt t="14225" x="5486400" y="1852613"/>
          <p14:tracePt t="14247" x="5524500" y="1852613"/>
          <p14:tracePt t="14259" x="5561013" y="1852613"/>
          <p14:tracePt t="14276" x="5573713" y="1852613"/>
          <p14:tracePt t="14294" x="5599113" y="1852613"/>
          <p14:tracePt t="14309" x="5622925" y="1852613"/>
          <p14:tracePt t="14327" x="5635625" y="1852613"/>
          <p14:tracePt t="14342" x="5678488" y="1852613"/>
          <p14:tracePt t="14359" x="5691188" y="1852613"/>
          <p14:tracePt t="14375" x="5703888" y="1841500"/>
          <p14:tracePt t="14382" x="5716588" y="1841500"/>
          <p14:tracePt t="14391" x="5729288" y="1841500"/>
          <p14:tracePt t="14411" x="5741988" y="1841500"/>
          <p14:tracePt t="14428" x="5765800" y="1841500"/>
          <p14:tracePt t="14442" x="5778500" y="1828800"/>
          <p14:tracePt t="14465" x="5803900" y="1828800"/>
          <p14:tracePt t="14474" x="5816600" y="1828800"/>
          <p14:tracePt t="14493" x="5829300" y="1828800"/>
          <p14:tracePt t="14510" x="5853113" y="1828800"/>
          <p14:tracePt t="14527" x="5872163" y="1816100"/>
          <p14:tracePt t="14546" x="5884863" y="1816100"/>
          <p14:tracePt t="14559" x="5897563" y="1816100"/>
          <p14:tracePt t="14579" x="5908675" y="1816100"/>
          <p14:tracePt t="14592" x="5921375" y="1816100"/>
          <p14:tracePt t="14610" x="5934075" y="1816100"/>
          <p14:tracePt t="14627" x="5946775" y="1797050"/>
          <p14:tracePt t="14643" x="5959475" y="1797050"/>
          <p14:tracePt t="14676" x="5972175" y="1797050"/>
          <p14:tracePt t="15049" x="5983288" y="1797050"/>
          <p14:tracePt t="15090" x="5995988" y="1797050"/>
          <p14:tracePt t="15124" x="6008688" y="1797050"/>
          <p14:tracePt t="15142" x="6021388" y="1797050"/>
          <p14:tracePt t="15159" x="6034088" y="1797050"/>
          <p14:tracePt t="15175" x="6057900" y="1797050"/>
          <p14:tracePt t="15192" x="6076950" y="1816100"/>
          <p14:tracePt t="15211" x="6089650" y="1816100"/>
          <p14:tracePt t="15224" x="6102350" y="1816100"/>
          <p14:tracePt t="15242" x="6115050" y="1816100"/>
          <p14:tracePt t="15257" x="6127750" y="1816100"/>
          <p14:tracePt t="15275" x="6138863" y="1816100"/>
          <p14:tracePt t="15293" x="6151563" y="1816100"/>
          <p14:tracePt t="15308" x="6164263" y="1816100"/>
          <p14:tracePt t="15325" x="6189663" y="1816100"/>
          <p14:tracePt t="15331" x="6202363" y="1828800"/>
          <p14:tracePt t="15360" x="6213475" y="1828800"/>
          <p14:tracePt t="15376" x="6226175" y="1828800"/>
          <p14:tracePt t="15398" x="6238875" y="1828800"/>
          <p14:tracePt t="15410" x="6251575" y="1828800"/>
          <p14:tracePt t="15443" x="6270625" y="1828800"/>
          <p14:tracePt t="16215" x="6283325" y="1828800"/>
          <p14:tracePt t="16223" x="6294438" y="1828800"/>
          <p14:tracePt t="16231" x="6307138" y="1828800"/>
          <p14:tracePt t="16240" x="6319838" y="1828800"/>
          <p14:tracePt t="16258" x="6332538" y="1828800"/>
          <p14:tracePt t="16274" x="6345238" y="1828800"/>
          <p14:tracePt t="16292" x="6357938" y="1828800"/>
          <p14:tracePt t="16309" x="6394450" y="1828800"/>
          <p14:tracePt t="16325" x="6419850" y="1828800"/>
          <p14:tracePt t="16327" x="6443663" y="1828800"/>
          <p14:tracePt t="16342" x="6456363" y="1828800"/>
          <p14:tracePt t="16359" x="6475413" y="1828800"/>
          <p14:tracePt t="16376" x="6500813" y="1828800"/>
          <p14:tracePt t="16391" x="6524625" y="1828800"/>
          <p14:tracePt t="16408" x="6550025" y="1828800"/>
          <p14:tracePt t="16425" x="6562725" y="1816100"/>
          <p14:tracePt t="16442" x="6588125" y="1816100"/>
          <p14:tracePt t="16464" x="6599238" y="1816100"/>
          <p14:tracePt t="16475" x="6637338" y="1816100"/>
          <p14:tracePt t="16495" x="6650038" y="1816100"/>
          <p14:tracePt t="16509" x="6692900" y="1816100"/>
          <p14:tracePt t="16543" x="6743700" y="1816100"/>
          <p14:tracePt t="16559" x="6767513" y="1816100"/>
          <p14:tracePt t="16578" x="6792913" y="1816100"/>
          <p14:tracePt t="16599" x="6818313" y="1816100"/>
          <p14:tracePt t="16608" x="6829425" y="1816100"/>
          <p14:tracePt t="16625" x="6842125" y="1816100"/>
          <p14:tracePt t="16643" x="6861175" y="1816100"/>
          <p14:tracePt t="16676" x="6873875" y="1797050"/>
          <p14:tracePt t="16695" x="6886575" y="1797050"/>
          <p14:tracePt t="16813" x="6897688" y="1797050"/>
          <p14:tracePt t="16912" x="6910388" y="1797050"/>
          <p14:tracePt t="17052" x="6923088" y="1797050"/>
          <p14:tracePt t="17093" x="6935788" y="1797050"/>
          <p14:tracePt t="17117" x="6948488" y="1797050"/>
          <p14:tracePt t="17140" x="6961188" y="1797050"/>
          <p14:tracePt t="17175" x="6985000" y="1797050"/>
          <p14:tracePt t="17191" x="6997700" y="1797050"/>
          <p14:tracePt t="17209" x="7023100" y="1797050"/>
          <p14:tracePt t="17225" x="7035800" y="1797050"/>
          <p14:tracePt t="17258" x="7048500" y="1797050"/>
          <p14:tracePt t="17275" x="7065963" y="1797050"/>
          <p14:tracePt t="18594" x="7078663" y="1797050"/>
          <p14:tracePt t="18635" x="7091363" y="1797050"/>
          <p14:tracePt t="18675" x="7104063" y="1797050"/>
          <p14:tracePt t="18709" x="7116763" y="1797050"/>
          <p14:tracePt t="23041" x="7127875" y="1797050"/>
          <p14:tracePt t="23089" x="7140575" y="1797050"/>
          <p14:tracePt t="23107" x="7140575" y="1784350"/>
          <p14:tracePt t="23141" x="7153275" y="1784350"/>
          <p14:tracePt t="23175" x="7165975" y="1784350"/>
          <p14:tracePt t="23190" x="7178675" y="1784350"/>
          <p14:tracePt t="23225" x="7191375" y="1784350"/>
          <p14:tracePt t="23242" x="7202488" y="1784350"/>
          <p14:tracePt t="23258" x="7215188" y="1784350"/>
          <p14:tracePt t="23274" x="7227888" y="1784350"/>
          <p14:tracePt t="23293" x="7259638" y="1784350"/>
          <p14:tracePt t="23308" x="7283450" y="1784350"/>
          <p14:tracePt t="23327" x="7308850" y="1784350"/>
          <p14:tracePt t="23343" x="7346950" y="1784350"/>
          <p14:tracePt t="23365" x="7358063" y="1784350"/>
          <p14:tracePt t="23374" x="7396163" y="1784350"/>
          <p14:tracePt t="23391" x="7408863" y="1784350"/>
          <p14:tracePt t="23426" x="7421563" y="1784350"/>
          <p14:tracePt t="23445" x="7432675" y="1773238"/>
          <p14:tracePt t="23457" x="7445375" y="1773238"/>
          <p14:tracePt t="23557" x="7445375" y="1760538"/>
          <p14:tracePt t="23877" x="7464425" y="1760538"/>
          <p14:tracePt t="23918" x="7477125" y="1760538"/>
          <p14:tracePt t="23943" x="7489825" y="1760538"/>
          <p14:tracePt t="23975" x="7502525" y="1760538"/>
          <p14:tracePt t="24007" x="7513638" y="1760538"/>
          <p14:tracePt t="24041" x="7551738" y="1760538"/>
          <p14:tracePt t="24060" x="7577138" y="1760538"/>
          <p14:tracePt t="24075" x="7588250" y="1760538"/>
          <p14:tracePt t="24091" x="7600950" y="1760538"/>
          <p14:tracePt t="24109" x="7626350" y="1760538"/>
          <p14:tracePt t="24124" x="7658100" y="1760538"/>
          <p14:tracePt t="24141" x="7669213" y="1760538"/>
          <p14:tracePt t="24158" x="7694613" y="1760538"/>
          <p14:tracePt t="24175" x="7720013" y="1760538"/>
          <p14:tracePt t="24198" x="7732713" y="1760538"/>
          <p14:tracePt t="24210" x="7756525" y="1760538"/>
          <p14:tracePt t="24241" x="7769225" y="1760538"/>
          <p14:tracePt t="24258" x="7781925" y="1760538"/>
          <p14:tracePt t="24276" x="7794625" y="1760538"/>
          <p14:tracePt t="24309" x="7807325" y="1760538"/>
          <p14:tracePt t="24326" x="7818438" y="1760538"/>
          <p14:tracePt t="24362" x="7831138" y="1760538"/>
          <p14:tracePt t="24400" x="7843838" y="1760538"/>
          <p14:tracePt t="24441" x="7843838" y="1747838"/>
          <p14:tracePt t="24458" x="7862888" y="1747838"/>
          <p14:tracePt t="24525" x="7875588" y="1747838"/>
          <p14:tracePt t="24574" x="7886700" y="1747838"/>
          <p14:tracePt t="24608" x="7899400" y="1747838"/>
          <p14:tracePt t="24625" x="7912100" y="1747838"/>
          <p14:tracePt t="24658" x="7924800" y="1747838"/>
          <p14:tracePt t="24675" x="7937500" y="1747838"/>
          <p14:tracePt t="24692" x="7950200" y="1747838"/>
          <p14:tracePt t="24707" x="7962900" y="1747838"/>
          <p14:tracePt t="24723" x="7986713" y="1747838"/>
          <p14:tracePt t="24741" x="7999413" y="1747838"/>
          <p14:tracePt t="24757" x="8024813" y="1747838"/>
          <p14:tracePt t="24774" x="8054975" y="1747838"/>
          <p14:tracePt t="24791" x="8067675" y="1747838"/>
          <p14:tracePt t="24807" x="8080375" y="1747838"/>
          <p14:tracePt t="24827" x="8093075" y="1747838"/>
          <p14:tracePt t="24860" x="8105775" y="1747838"/>
          <p14:tracePt t="24894" x="8116888" y="1747838"/>
          <p14:tracePt t="24952" x="8129588" y="1747838"/>
          <p14:tracePt t="25034" x="8142288" y="1747838"/>
          <p14:tracePt t="25132" x="8154988" y="1747838"/>
          <p14:tracePt t="26150" x="8142288" y="1747838"/>
          <p14:tracePt t="26258" x="8129588" y="1747838"/>
          <p14:tracePt t="26293" x="8116888" y="1747838"/>
          <p14:tracePt t="26308" x="8105775" y="1747838"/>
          <p14:tracePt t="26342" x="8080375" y="1747838"/>
          <p14:tracePt t="26358" x="8037513" y="1760538"/>
          <p14:tracePt t="26375" x="7999413" y="1760538"/>
          <p14:tracePt t="26391" x="7937500" y="1773238"/>
          <p14:tracePt t="26408" x="7862888" y="1784350"/>
          <p14:tracePt t="26425" x="7769225" y="1797050"/>
          <p14:tracePt t="26442" x="7681913" y="1816100"/>
          <p14:tracePt t="26458" x="7588250" y="1816100"/>
          <p14:tracePt t="26475" x="7477125" y="1816100"/>
          <p14:tracePt t="26491" x="7346950" y="1816100"/>
          <p14:tracePt t="26508" x="7153275" y="1816100"/>
          <p14:tracePt t="26524" x="6961188" y="1797050"/>
          <p14:tracePt t="26542" x="6743700" y="1784350"/>
          <p14:tracePt t="26558" x="6500813" y="1784350"/>
          <p14:tracePt t="26579" x="6226175" y="1784350"/>
          <p14:tracePt t="26592" x="5946775" y="1784350"/>
          <p14:tracePt t="26610" x="5853113" y="1784350"/>
          <p14:tracePt t="26631" x="5703888" y="1784350"/>
          <p14:tracePt t="26641" x="5648325" y="1784350"/>
          <p14:tracePt t="26658" x="5635625" y="1784350"/>
          <p14:tracePt t="26700" x="5661025" y="1784350"/>
          <p14:tracePt t="27011" x="5622925" y="1784350"/>
          <p14:tracePt t="27019" x="5586413" y="1784350"/>
          <p14:tracePt t="27028" x="5548313" y="1784350"/>
          <p14:tracePt t="27042" x="5499100" y="1784350"/>
          <p14:tracePt t="27057" x="5454650" y="1784350"/>
          <p14:tracePt t="27075" x="5392738" y="1784350"/>
          <p14:tracePt t="27092" x="5224463" y="1784350"/>
          <p14:tracePt t="27108" x="4957763" y="1784350"/>
          <p14:tracePt t="27124" x="4659313" y="1784350"/>
          <p14:tracePt t="27141" x="4429125" y="1760538"/>
          <p14:tracePt t="27160" x="4160838" y="1747838"/>
          <p14:tracePt t="27174" x="3787775" y="1722438"/>
          <p14:tracePt t="27191" x="3670300" y="1722438"/>
          <p14:tracePt t="27209" x="3452813" y="1709738"/>
          <p14:tracePt t="27225" x="3122613" y="1698625"/>
          <p14:tracePt t="27242" x="3005138" y="1685925"/>
          <p14:tracePt t="27258" x="2873375" y="1673225"/>
          <p14:tracePt t="27275" x="2786063" y="1647825"/>
          <p14:tracePt t="27292" x="2700338" y="1635125"/>
          <p14:tracePt t="27309" x="2619375" y="1624013"/>
          <p14:tracePt t="27331" x="2544763" y="1604963"/>
          <p14:tracePt t="27342" x="2493963" y="1592263"/>
          <p14:tracePt t="27358" x="2413000" y="1592263"/>
          <p14:tracePt t="27382" x="2363788" y="1579563"/>
          <p14:tracePt t="27391" x="2301875" y="1566863"/>
          <p14:tracePt t="27412" x="2289175" y="1566863"/>
          <p14:tracePt t="27425" x="2246313" y="1566863"/>
          <p14:tracePt t="27443" x="2220913" y="1554163"/>
          <p14:tracePt t="27458" x="2208213" y="1554163"/>
          <p14:tracePt t="27475" x="2182813" y="1554163"/>
          <p14:tracePt t="27511" x="2171700" y="1554163"/>
          <p14:tracePt t="27526" x="2159000" y="1554163"/>
          <p14:tracePt t="27559" x="2146300" y="1554163"/>
          <p14:tracePt t="27563" x="2146300" y="1543050"/>
          <p14:tracePt t="27600" x="2133600" y="1543050"/>
          <p14:tracePt t="27799" x="2120900" y="1543050"/>
          <p14:tracePt t="27824" x="2120900" y="1530350"/>
          <p14:tracePt t="29490" x="2133600" y="1530350"/>
          <p14:tracePt t="30819" x="2120900" y="1530350"/>
          <p14:tracePt t="44716" x="2120900" y="1492250"/>
          <p14:tracePt t="44725" x="2133600" y="1468438"/>
          <p14:tracePt t="44741" x="2159000" y="1374775"/>
          <p14:tracePt t="44760" x="2208213" y="1287463"/>
          <p14:tracePt t="44773" x="2338388" y="1082675"/>
          <p14:tracePt t="44792" x="2532063" y="771525"/>
          <p14:tracePt t="44807" x="2736850" y="447675"/>
          <p14:tracePt t="47777" x="3016250" y="684213"/>
          <p14:tracePt t="47792" x="2824163" y="1082675"/>
          <p14:tracePt t="47808" x="2711450" y="1323975"/>
          <p14:tracePt t="47825" x="2606675" y="1554163"/>
          <p14:tracePt t="47841" x="2425700" y="1952625"/>
          <p14:tracePt t="47857" x="2289175" y="2289175"/>
          <p14:tracePt t="47873" x="2195513" y="2506663"/>
          <p14:tracePt t="47890" x="2120900" y="2724150"/>
          <p14:tracePt t="47907" x="2078038" y="2841625"/>
          <p14:tracePt t="47924" x="2039938" y="2941638"/>
          <p14:tracePt t="47941" x="2027238" y="2997200"/>
          <p14:tracePt t="47958" x="2016125" y="3035300"/>
          <p14:tracePt t="47974" x="2016125" y="3048000"/>
          <p14:tracePt t="47992" x="2016125" y="3071813"/>
          <p14:tracePt t="48024" x="2016125" y="3084513"/>
          <p14:tracePt t="48405" x="2016125" y="3097213"/>
          <p14:tracePt t="48421" x="2016125" y="3109913"/>
          <p14:tracePt t="48437" x="2016125" y="3122613"/>
          <p14:tracePt t="48454" x="2016125" y="3135313"/>
          <p14:tracePt t="48473" x="2016125" y="3152775"/>
          <p14:tracePt t="48490" x="2016125" y="3165475"/>
          <p14:tracePt t="48507" x="2016125" y="3178175"/>
          <p14:tracePt t="48523" x="2016125" y="3190875"/>
          <p14:tracePt t="48541" x="2016125" y="3214688"/>
          <p14:tracePt t="48557" x="2016125" y="3227388"/>
          <p14:tracePt t="48573" x="2016125" y="3252788"/>
          <p14:tracePt t="48590" x="2016125" y="3265488"/>
          <p14:tracePt t="48607" x="2016125" y="3278188"/>
          <p14:tracePt t="48624" x="2016125" y="3290888"/>
          <p14:tracePt t="48641" x="2016125" y="3302000"/>
          <p14:tracePt t="48656" x="2016125" y="3314700"/>
          <p14:tracePt t="48694" x="2016125" y="3327400"/>
          <p14:tracePt t="48749" x="2016125" y="3346450"/>
          <p14:tracePt t="48823" x="2027238" y="3359150"/>
          <p14:tracePt t="48864" x="2039938" y="3359150"/>
          <p14:tracePt t="48930" x="2039938" y="3370263"/>
          <p14:tracePt t="48987" x="2052638" y="3370263"/>
          <p14:tracePt t="49439" x="2052638" y="3359150"/>
          <p14:tracePt t="49504" x="2052638" y="3346450"/>
          <p14:tracePt t="49931" x="2039938" y="3346450"/>
          <p14:tracePt t="50013" x="2039938" y="3327400"/>
          <p14:tracePt t="50136" x="2027238" y="3327400"/>
          <p14:tracePt t="50235" x="2027238" y="3314700"/>
          <p14:tracePt t="50645" x="2027238" y="3302000"/>
          <p14:tracePt t="50907" x="2039938" y="3302000"/>
          <p14:tracePt t="51063" x="2052638" y="3302000"/>
          <p14:tracePt t="58541" x="2065338" y="3302000"/>
          <p14:tracePt t="58549" x="2065338" y="3314700"/>
          <p14:tracePt t="58574" x="2065338" y="3327400"/>
          <p14:tracePt t="58589" x="2078038" y="3327400"/>
          <p14:tracePt t="58608" x="2078038" y="3346450"/>
          <p14:tracePt t="58624" x="2078038" y="3359150"/>
          <p14:tracePt t="58639" x="2095500" y="3382963"/>
          <p14:tracePt t="58656" x="2108200" y="3408363"/>
          <p14:tracePt t="58673" x="2120900" y="3433763"/>
          <p14:tracePt t="58690" x="2133600" y="3457575"/>
          <p14:tracePt t="58707" x="2146300" y="3482975"/>
          <p14:tracePt t="58725" x="2146300" y="3508375"/>
          <p14:tracePt t="58740" x="2159000" y="3519488"/>
          <p14:tracePt t="58757" x="2159000" y="3551238"/>
          <p14:tracePt t="58779" x="2159000" y="3563938"/>
          <p14:tracePt t="58790" x="2171700" y="3589338"/>
          <p14:tracePt t="58808" x="2171700" y="3600450"/>
          <p14:tracePt t="58824" x="2171700" y="3613150"/>
          <p14:tracePt t="58841" x="2171700" y="3638550"/>
          <p14:tracePt t="58857" x="2171700" y="3651250"/>
          <p14:tracePt t="58875" x="2171700" y="3663950"/>
          <p14:tracePt t="58891" x="2171700" y="3687763"/>
          <p14:tracePt t="58908" x="2171700" y="3700463"/>
          <p14:tracePt t="58924" x="2171700" y="3719513"/>
          <p14:tracePt t="58940" x="2171700" y="3744913"/>
          <p14:tracePt t="58967" x="2159000" y="3768725"/>
          <p14:tracePt t="58971" x="2146300" y="3806825"/>
          <p14:tracePt t="59011" x="2133600" y="3881438"/>
          <p14:tracePt t="59022" x="2133600" y="3894138"/>
          <p14:tracePt t="59042" x="2120900" y="3911600"/>
          <p14:tracePt t="59057" x="2120900" y="3924300"/>
          <p14:tracePt t="59074" x="2108200" y="3949700"/>
          <p14:tracePt t="59094" x="2108200" y="3962400"/>
          <p14:tracePt t="59106" x="2095500" y="3962400"/>
          <p14:tracePt t="59107" x="2095500" y="3973513"/>
          <p14:tracePt t="59158" x="2095500" y="3986213"/>
          <p14:tracePt t="59177" x="2078038" y="3986213"/>
          <p14:tracePt t="59192" x="2078038" y="3998913"/>
          <p14:tracePt t="59418" x="2095500" y="3998913"/>
          <p14:tracePt t="59442" x="2108200" y="3998913"/>
          <p14:tracePt t="59459" x="2120900" y="4011613"/>
          <p14:tracePt t="59490" x="2133600" y="4011613"/>
          <p14:tracePt t="59507" x="2146300" y="4011613"/>
          <p14:tracePt t="59523" x="2159000" y="4011613"/>
          <p14:tracePt t="59540" x="2182813" y="4011613"/>
          <p14:tracePt t="59557" x="2208213" y="4011613"/>
          <p14:tracePt t="59574" x="2220913" y="4011613"/>
          <p14:tracePt t="59594" x="2233613" y="4011613"/>
          <p14:tracePt t="59626" x="2246313" y="4011613"/>
          <p14:tracePt t="59713" x="2257425" y="4011613"/>
          <p14:tracePt t="59779" x="2270125" y="4011613"/>
          <p14:tracePt t="59787" x="2270125" y="3998913"/>
          <p14:tracePt t="59836" x="2289175" y="3998913"/>
          <p14:tracePt t="59877" x="2289175" y="3986213"/>
          <p14:tracePt t="60407" x="2301875" y="3986213"/>
          <p14:tracePt t="60423" x="2314575" y="3986213"/>
          <p14:tracePt t="60440" x="2325688" y="3986213"/>
          <p14:tracePt t="60457" x="2351088" y="3986213"/>
          <p14:tracePt t="60474" x="2400300" y="3973513"/>
          <p14:tracePt t="60490" x="2463800" y="3973513"/>
          <p14:tracePt t="60506" x="2532063" y="3973513"/>
          <p14:tracePt t="60524" x="2630488" y="3962400"/>
          <p14:tracePt t="60539" x="2736850" y="3962400"/>
          <p14:tracePt t="60559" x="2849563" y="3937000"/>
          <p14:tracePt t="60576" x="2954338" y="3924300"/>
          <p14:tracePt t="60591" x="3067050" y="3894138"/>
          <p14:tracePt t="60606" x="3197225" y="3881438"/>
          <p14:tracePt t="60623" x="3314700" y="3856038"/>
          <p14:tracePt t="60643" x="3427413" y="3830638"/>
          <p14:tracePt t="60657" x="3544888" y="3806825"/>
          <p14:tracePt t="60674" x="3644900" y="3794125"/>
          <p14:tracePt t="60692" x="3738563" y="3781425"/>
          <p14:tracePt t="60707" x="3825875" y="3768725"/>
          <p14:tracePt t="60724" x="3919538" y="3744913"/>
          <p14:tracePt t="60741" x="3994150" y="3744913"/>
          <p14:tracePt t="60761" x="4056063" y="3732213"/>
          <p14:tracePt t="60773" x="4160838" y="3700463"/>
          <p14:tracePt t="60791" x="4211638" y="3700463"/>
          <p14:tracePt t="60808" x="4279900" y="3687763"/>
          <p14:tracePt t="60827" x="4329113" y="3675063"/>
          <p14:tracePt t="60840" x="4429125" y="3663950"/>
          <p14:tracePt t="60863" x="4454525" y="3663950"/>
          <p14:tracePt t="60874" x="4522788" y="3651250"/>
          <p14:tracePt t="60892" x="4533900" y="3651250"/>
          <p14:tracePt t="60908" x="4559300" y="3651250"/>
          <p14:tracePt t="60924" x="4572000" y="3638550"/>
          <p14:tracePt t="61112" x="4559300" y="3638550"/>
          <p14:tracePt t="61276" x="4559300" y="3625850"/>
          <p14:tracePt t="61473" x="4559300" y="3613150"/>
          <p14:tracePt t="61490" x="4559300" y="3600450"/>
          <p14:tracePt t="61884" x="4572000" y="3600450"/>
          <p14:tracePt t="61892" x="4584700" y="3600450"/>
          <p14:tracePt t="61906" x="4597400" y="3600450"/>
          <p14:tracePt t="61923" x="4610100" y="3600450"/>
          <p14:tracePt t="61940" x="4621213" y="3600450"/>
          <p14:tracePt t="61956" x="4646613" y="3600450"/>
          <p14:tracePt t="61974" x="4678363" y="3600450"/>
          <p14:tracePt t="61990" x="4714875" y="3600450"/>
          <p14:tracePt t="62007" x="4727575" y="3600450"/>
          <p14:tracePt t="62023" x="4752975" y="3600450"/>
          <p14:tracePt t="62040" x="4764088" y="3600450"/>
          <p14:tracePt t="62058" x="4776788" y="3600450"/>
          <p14:tracePt t="62073" x="4802188" y="3600450"/>
          <p14:tracePt t="62106" x="4814888" y="3600450"/>
          <p14:tracePt t="62244" x="4814888" y="3589338"/>
          <p14:tracePt t="62835" x="4827588" y="3589338"/>
          <p14:tracePt t="62860" x="4838700" y="3576638"/>
          <p14:tracePt t="62871" x="4851400" y="3576638"/>
          <p14:tracePt t="62889" x="4864100" y="3576638"/>
          <p14:tracePt t="62907" x="4883150" y="3576638"/>
          <p14:tracePt t="62924" x="4932363" y="3563938"/>
          <p14:tracePt t="62940" x="4994275" y="3563938"/>
          <p14:tracePt t="62956" x="5075238" y="3563938"/>
          <p14:tracePt t="62973" x="5149850" y="3563938"/>
          <p14:tracePt t="62992" x="5249863" y="3563938"/>
          <p14:tracePt t="63006" x="5430838" y="3551238"/>
          <p14:tracePt t="63022" x="5486400" y="3551238"/>
          <p14:tracePt t="63041" x="5573713" y="3551238"/>
          <p14:tracePt t="63057" x="5691188" y="3538538"/>
          <p14:tracePt t="63074" x="5741988" y="3538538"/>
          <p14:tracePt t="63090" x="5778500" y="3538538"/>
          <p14:tracePt t="63107" x="5803900" y="3519488"/>
          <p14:tracePt t="63124" x="5829300" y="3519488"/>
          <p14:tracePt t="63140" x="5853113" y="3519488"/>
          <p14:tracePt t="63157" x="5884863" y="3519488"/>
          <p14:tracePt t="63175" x="5908675" y="3519488"/>
          <p14:tracePt t="63192" x="5921375" y="3519488"/>
          <p14:tracePt t="63207" x="5946775" y="3519488"/>
          <p14:tracePt t="63225" x="5959475" y="3519488"/>
          <p14:tracePt t="63241" x="5972175" y="3519488"/>
          <p14:tracePt t="63257" x="5995988" y="3508375"/>
          <p14:tracePt t="63281" x="6008688" y="3508375"/>
          <p14:tracePt t="63289" x="6034088" y="3508375"/>
          <p14:tracePt t="63307" x="6046788" y="3508375"/>
          <p14:tracePt t="63325" x="6057900" y="3508375"/>
          <p14:tracePt t="63340" x="6076950" y="3508375"/>
          <p14:tracePt t="63357" x="6102350" y="3508375"/>
          <p14:tracePt t="63375" x="6115050" y="3508375"/>
          <p14:tracePt t="63382" x="6138863" y="3508375"/>
          <p14:tracePt t="63407" x="6164263" y="3508375"/>
          <p14:tracePt t="63441" x="6176963" y="3508375"/>
          <p14:tracePt t="63458" x="6189663" y="3508375"/>
          <p14:tracePt t="63490" x="6202363" y="3508375"/>
          <p14:tracePt t="63523" x="6213475" y="3508375"/>
          <p14:tracePt t="63564" x="6226175" y="3508375"/>
          <p14:tracePt t="63951" x="6238875" y="3508375"/>
          <p14:tracePt t="63976" x="6251575" y="3508375"/>
          <p14:tracePt t="63989" x="6270625" y="3508375"/>
          <p14:tracePt t="64007" x="6283325" y="3519488"/>
          <p14:tracePt t="64040" x="6307138" y="3538538"/>
          <p14:tracePt t="64057" x="6332538" y="3538538"/>
          <p14:tracePt t="64073" x="6369050" y="3563938"/>
          <p14:tracePt t="64089" x="6407150" y="3576638"/>
          <p14:tracePt t="64107" x="6443663" y="3589338"/>
          <p14:tracePt t="64123" x="6500813" y="3625850"/>
          <p14:tracePt t="64140" x="6524625" y="3638550"/>
          <p14:tracePt t="64157" x="6537325" y="3651250"/>
          <p14:tracePt t="64173" x="6537325" y="3663950"/>
          <p14:tracePt t="64191" x="6550025" y="3675063"/>
          <p14:tracePt t="64207" x="6550025" y="3687763"/>
          <p14:tracePt t="64224" x="6550025" y="3700463"/>
          <p14:tracePt t="64240" x="6550025" y="3719513"/>
          <p14:tracePt t="64257" x="6550025" y="3732213"/>
          <p14:tracePt t="64295" x="6550025" y="3744913"/>
          <p14:tracePt t="64306" x="6537325" y="3744913"/>
          <p14:tracePt t="64323" x="6537325" y="3756025"/>
          <p14:tracePt t="64362" x="6537325" y="3768725"/>
          <p14:tracePt t="64406" x="6537325" y="3781425"/>
          <p14:tracePt t="64441" x="6550025" y="3794125"/>
          <p14:tracePt t="64457" x="6562725" y="3806825"/>
          <p14:tracePt t="64473" x="6588125" y="3819525"/>
          <p14:tracePt t="64491" x="6599238" y="3830638"/>
          <p14:tracePt t="64506" x="6624638" y="3830638"/>
          <p14:tracePt t="64523" x="6637338" y="3843338"/>
          <p14:tracePt t="64558" x="6650038" y="3856038"/>
          <p14:tracePt t="64583" x="6650038" y="3843338"/>
          <p14:tracePt t="64821" x="6667500" y="3843338"/>
          <p14:tracePt t="64830" x="6680200" y="3843338"/>
          <p14:tracePt t="64837" x="6718300" y="3843338"/>
          <p14:tracePt t="64847" x="6780213" y="3856038"/>
          <p14:tracePt t="64855" x="6861175" y="3881438"/>
          <p14:tracePt t="64872" x="6897688" y="3894138"/>
          <p14:tracePt t="64890" x="6985000" y="3924300"/>
          <p14:tracePt t="64906" x="7165975" y="3949700"/>
          <p14:tracePt t="64923" x="7358063" y="3986213"/>
          <p14:tracePt t="64942" x="7513638" y="4024313"/>
          <p14:tracePt t="64956" x="7588250" y="4024313"/>
          <p14:tracePt t="64974" x="7669213" y="4024313"/>
          <p14:tracePt t="64990" x="7720013" y="4024313"/>
          <p14:tracePt t="65008" x="7743825" y="4024313"/>
          <p14:tracePt t="65023" x="7769225" y="4024313"/>
          <p14:tracePt t="65040" x="7781925" y="4024313"/>
          <p14:tracePt t="65057" x="7794625" y="4024313"/>
          <p14:tracePt t="65106" x="7794625" y="4011613"/>
          <p14:tracePt t="65141" x="7794625" y="3998913"/>
          <p14:tracePt t="65175" x="7807325" y="3986213"/>
          <p14:tracePt t="65305" x="7794625" y="3986213"/>
          <p14:tracePt t="65330" x="7781925" y="3986213"/>
          <p14:tracePt t="65371" x="7769225" y="3986213"/>
          <p14:tracePt t="65658" x="7769225" y="3962400"/>
          <p14:tracePt t="65666" x="7769225" y="3868738"/>
          <p14:tracePt t="65674" x="7769225" y="3756025"/>
          <p14:tracePt t="65690" x="7769225" y="3625850"/>
          <p14:tracePt t="65707" x="7756525" y="3395663"/>
          <p14:tracePt t="65723" x="7694613" y="2749550"/>
          <p14:tracePt t="65740" x="7626350" y="2363788"/>
          <p14:tracePt t="65757" x="7358063" y="1057275"/>
          <p14:tracePt t="65774" x="7140575" y="180975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C45FB0-4DEC-270D-A556-270A6EEEC5F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78935" y="658319"/>
            <a:ext cx="4812219" cy="457391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Result Stats</a:t>
            </a:r>
          </a:p>
          <a:p>
            <a:pPr lvl="1">
              <a:buSzPts val="2400"/>
              <a:buFont typeface="Courier New"/>
              <a:buChar char="o"/>
            </a:pPr>
            <a:r>
              <a:rPr lang="en-US" sz="1800" dirty="0"/>
              <a:t>Total repositories = 50</a:t>
            </a:r>
          </a:p>
          <a:p>
            <a:pPr lvl="1">
              <a:buSzPts val="2400"/>
              <a:buFont typeface="Courier New"/>
              <a:buChar char="o"/>
            </a:pPr>
            <a:r>
              <a:rPr lang="en-US" sz="1800" dirty="0"/>
              <a:t>8 repositories generated test coverage report</a:t>
            </a:r>
          </a:p>
          <a:p>
            <a:pPr lvl="1">
              <a:buFont typeface="Courier New"/>
              <a:buChar char="o"/>
            </a:pPr>
            <a:r>
              <a:rPr lang="en-US" sz="1800" dirty="0"/>
              <a:t>5 out of 8 repositories did not cover files using PTMs</a:t>
            </a:r>
          </a:p>
          <a:p>
            <a:r>
              <a:rPr lang="en-US" dirty="0"/>
              <a:t>Advantages:</a:t>
            </a:r>
          </a:p>
          <a:p>
            <a:pPr lvl="1">
              <a:buSzPts val="2400"/>
              <a:buFont typeface="Courier New"/>
              <a:buChar char="o"/>
            </a:pPr>
            <a:r>
              <a:rPr lang="en-US" sz="2000" dirty="0"/>
              <a:t>Has exact setup commands</a:t>
            </a:r>
          </a:p>
          <a:p>
            <a:pPr lvl="1">
              <a:buSzPts val="2400"/>
              <a:buFont typeface="Courier New"/>
              <a:buChar char="o"/>
            </a:pPr>
            <a:r>
              <a:rPr lang="en-US" sz="2000" dirty="0"/>
              <a:t>Partially runnable, effective in small projects (1 or 2 workflows)</a:t>
            </a:r>
          </a:p>
          <a:p>
            <a:pPr lvl="1">
              <a:buFont typeface="Courier New"/>
              <a:buChar char="o"/>
            </a:pPr>
            <a:r>
              <a:rPr lang="en-US" sz="2000" dirty="0"/>
              <a:t>Can use 'act' tool, uses Docker</a:t>
            </a:r>
          </a:p>
          <a:p>
            <a:r>
              <a:rPr lang="en-US" dirty="0"/>
              <a:t>Limitations</a:t>
            </a:r>
          </a:p>
          <a:p>
            <a:pPr lvl="1">
              <a:buSzPts val="2400"/>
              <a:buFont typeface="Courier New"/>
              <a:buChar char="o"/>
            </a:pPr>
            <a:r>
              <a:rPr lang="en-US" sz="2000" dirty="0"/>
              <a:t>Requires external API keys,  environment variables or secrets</a:t>
            </a:r>
          </a:p>
          <a:p>
            <a:pPr lvl="1">
              <a:buSzPts val="2400"/>
              <a:buFont typeface="Courier New"/>
              <a:buChar char="o"/>
            </a:pPr>
            <a:r>
              <a:rPr lang="en-US" sz="2000" dirty="0"/>
              <a:t>Compatibility issues, dependency version mismatches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5C1925-2591-D874-EF8B-F06CC116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300"/>
              <a:t>Results: Running Tests using CI/CD Workflow Commands</a:t>
            </a:r>
            <a:endParaRPr lang="en-US"/>
          </a:p>
        </p:txBody>
      </p:sp>
      <p:sp>
        <p:nvSpPr>
          <p:cNvPr id="2" name="Google Shape;353;g242aa2d9f25_0_1179">
            <a:extLst>
              <a:ext uri="{FF2B5EF4-FFF2-40B4-BE49-F238E27FC236}">
                <a16:creationId xmlns:a16="http://schemas.microsoft.com/office/drawing/2014/main" id="{5B3928F2-960F-6B82-0CA7-F3C5393C1ED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83850" y="4808393"/>
            <a:ext cx="548700" cy="292500"/>
          </a:xfrm>
          <a:prstGeom prst="rect">
            <a:avLst/>
          </a:prstGeom>
        </p:spPr>
        <p:txBody>
          <a:bodyPr spcFirstLastPara="1" wrap="square" lIns="18275" tIns="45700" rIns="1827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262626"/>
                </a:solidFill>
              </a:rPr>
              <a:t>9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6FCEE8-5EF7-DC3F-F999-834699B57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335070"/>
              </p:ext>
            </p:extLst>
          </p:nvPr>
        </p:nvGraphicFramePr>
        <p:xfrm>
          <a:off x="4954747" y="1221646"/>
          <a:ext cx="3900877" cy="3105693"/>
        </p:xfrm>
        <a:graphic>
          <a:graphicData uri="http://schemas.openxmlformats.org/drawingml/2006/table">
            <a:tbl>
              <a:tblPr firstRow="1" bandRow="1">
                <a:tableStyleId>{67E26D15-1FCA-48DF-9C72-6CA0E3E75EC9}</a:tableStyleId>
              </a:tblPr>
              <a:tblGrid>
                <a:gridCol w="2296486">
                  <a:extLst>
                    <a:ext uri="{9D8B030D-6E8A-4147-A177-3AD203B41FA5}">
                      <a16:colId xmlns:a16="http://schemas.microsoft.com/office/drawing/2014/main" val="3118565708"/>
                    </a:ext>
                  </a:extLst>
                </a:gridCol>
                <a:gridCol w="817924">
                  <a:extLst>
                    <a:ext uri="{9D8B030D-6E8A-4147-A177-3AD203B41FA5}">
                      <a16:colId xmlns:a16="http://schemas.microsoft.com/office/drawing/2014/main" val="2949533812"/>
                    </a:ext>
                  </a:extLst>
                </a:gridCol>
                <a:gridCol w="786467">
                  <a:extLst>
                    <a:ext uri="{9D8B030D-6E8A-4147-A177-3AD203B41FA5}">
                      <a16:colId xmlns:a16="http://schemas.microsoft.com/office/drawing/2014/main" val="3393188921"/>
                    </a:ext>
                  </a:extLst>
                </a:gridCol>
              </a:tblGrid>
              <a:tr h="356532">
                <a:tc rowSpan="2"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/>
                        </a:rPr>
                        <a:t>Repositories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CI/CD Workflows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518088"/>
                  </a:ext>
                </a:extLst>
              </a:tr>
              <a:tr h="3525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PTM Coverage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latin typeface="Calibri"/>
                        </a:rPr>
                        <a:t>Overall Coverage %</a:t>
                      </a:r>
                      <a:endParaRPr lang="en-US" sz="11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40080"/>
                  </a:ext>
                </a:extLst>
              </a:tr>
              <a:tr h="35250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github.com/</a:t>
                      </a:r>
                      <a:r>
                        <a:rPr lang="en-US" sz="1200" b="0" i="0" u="none" strike="noStrike" baseline="0" noProof="0" err="1">
                          <a:solidFill>
                            <a:srgbClr val="000000"/>
                          </a:solidFill>
                          <a:latin typeface="Calibri"/>
                        </a:rPr>
                        <a:t>CarperAI</a:t>
                      </a:r>
                      <a:r>
                        <a:rPr lang="en-US" sz="12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r>
                        <a:rPr lang="en-US" sz="1200" b="0" i="0" u="none" strike="noStrike" baseline="0" noProof="0" err="1">
                          <a:solidFill>
                            <a:srgbClr val="000000"/>
                          </a:solidFill>
                          <a:latin typeface="Calibri"/>
                        </a:rPr>
                        <a:t>trlx</a:t>
                      </a:r>
                      <a:endParaRPr lang="en-US" sz="12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3.02</a:t>
                      </a:r>
                      <a:endParaRPr lang="en-US" sz="12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13.25</a:t>
                      </a:r>
                      <a:endParaRPr lang="en-US" sz="12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861721"/>
                  </a:ext>
                </a:extLst>
              </a:tr>
              <a:tr h="35250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github.com/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hpcaitech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/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ColossalAI</a:t>
                      </a:r>
                      <a:endParaRPr lang="en-US" sz="12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48.64</a:t>
                      </a:r>
                      <a:endParaRPr lang="en-US" sz="12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13.253</a:t>
                      </a:r>
                      <a:endParaRPr lang="en-US" sz="12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035484"/>
                  </a:ext>
                </a:extLst>
              </a:tr>
              <a:tr h="35250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github.com/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EleutherAI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/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gpt-neox</a:t>
                      </a:r>
                      <a:br>
                        <a:rPr lang="en-US" sz="1200" b="0" i="0" u="none" strike="noStrike" noProof="0">
                          <a:latin typeface="Calibri"/>
                        </a:rPr>
                      </a:b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Calibri"/>
                        </a:rPr>
                        <a:t>10.46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Calibri"/>
                        </a:rPr>
                        <a:t>2.79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185164"/>
                  </a:ext>
                </a:extLst>
              </a:tr>
              <a:tr h="35250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github.com/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huggingface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/text-generation-inference</a:t>
                      </a:r>
                      <a:br>
                        <a:rPr lang="en-US" sz="1200" b="0" i="0" u="none" strike="noStrike" noProof="0">
                          <a:latin typeface="Calibri"/>
                        </a:rPr>
                      </a:b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Calibri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Calibri"/>
                        </a:rPr>
                        <a:t>43.74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791851"/>
                  </a:ext>
                </a:extLst>
              </a:tr>
              <a:tr h="35250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github.com/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microsoft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/guidance </a:t>
                      </a:r>
                      <a:endParaRPr lang="en-US" sz="12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Calibri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Calibri"/>
                        </a:rPr>
                        <a:t>23.82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068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08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673"/>
    </mc:Choice>
    <mc:Fallback xmlns="">
      <p:transition spd="slow" advTm="73673"/>
    </mc:Fallback>
  </mc:AlternateContent>
  <p:extLst>
    <p:ext uri="{3A86A75C-4F4B-4683-9AE1-C65F6400EC91}">
      <p14:laserTraceLst xmlns:p14="http://schemas.microsoft.com/office/powerpoint/2010/main">
        <p14:tracePtLst>
          <p14:tracePt t="19" x="3763963" y="1455738"/>
          <p14:tracePt t="29" x="3763963" y="1468438"/>
          <p14:tracePt t="60" x="3751263" y="1468438"/>
          <p14:tracePt t="76" x="3751263" y="1479550"/>
          <p14:tracePt t="124" x="3738563" y="1479550"/>
          <p14:tracePt t="141" x="3738563" y="1492250"/>
          <p14:tracePt t="174" x="3725863" y="1492250"/>
          <p14:tracePt t="205" x="3713163" y="1504950"/>
          <p14:tracePt t="224" x="3700463" y="1504950"/>
          <p14:tracePt t="257" x="3689350" y="1517650"/>
          <p14:tracePt t="291" x="3670300" y="1530350"/>
          <p14:tracePt t="306" x="3657600" y="1530350"/>
          <p14:tracePt t="323" x="3632200" y="1543050"/>
          <p14:tracePt t="340" x="3608388" y="1554163"/>
          <p14:tracePt t="356" x="3570288" y="1554163"/>
          <p14:tracePt t="373" x="3533775" y="1566863"/>
          <p14:tracePt t="390" x="3495675" y="1566863"/>
          <p14:tracePt t="407" x="3440113" y="1566863"/>
          <p14:tracePt t="424" x="3390900" y="1566863"/>
          <p14:tracePt t="440" x="3340100" y="1566863"/>
          <p14:tracePt t="457" x="3303588" y="1554163"/>
          <p14:tracePt t="474" x="3259138" y="1530350"/>
          <p14:tracePt t="491" x="3235325" y="1504950"/>
          <p14:tracePt t="508" x="3222625" y="1492250"/>
          <p14:tracePt t="524" x="3209925" y="1479550"/>
          <p14:tracePt t="541" x="3197225" y="1468438"/>
          <p14:tracePt t="557" x="3184525" y="1455738"/>
          <p14:tracePt t="575" x="3160713" y="1443038"/>
          <p14:tracePt t="590" x="3148013" y="1411288"/>
          <p14:tracePt t="607" x="3135313" y="1411288"/>
          <p14:tracePt t="624" x="3122613" y="1387475"/>
          <p14:tracePt t="658" x="3109913" y="1362075"/>
          <p14:tracePt t="690" x="3097213" y="1336675"/>
          <p14:tracePt t="724" x="3086100" y="1323975"/>
          <p14:tracePt t="741" x="3086100" y="1312863"/>
          <p14:tracePt t="758" x="3067050" y="1300163"/>
          <p14:tracePt t="775" x="3067050" y="1287463"/>
          <p14:tracePt t="790" x="3054350" y="1274763"/>
          <p14:tracePt t="823" x="3041650" y="1249363"/>
          <p14:tracePt t="840" x="3028950" y="1249363"/>
          <p14:tracePt t="856" x="3028950" y="1231900"/>
          <p14:tracePt t="874" x="3016250" y="1219200"/>
          <p14:tracePt t="891" x="3005138" y="1219200"/>
          <p14:tracePt t="909" x="3005138" y="1206500"/>
          <p14:tracePt t="942" x="2992438" y="1206500"/>
          <p14:tracePt t="958" x="2992438" y="1193800"/>
          <p14:tracePt t="991" x="2979738" y="1193800"/>
          <p14:tracePt t="1032" x="2979738" y="1181100"/>
          <p14:tracePt t="1521" x="2979738" y="1193800"/>
          <p14:tracePt t="1529" x="2992438" y="1206500"/>
          <p14:tracePt t="15806" x="2979738" y="1219200"/>
          <p14:tracePt t="15824" x="2967038" y="1249363"/>
          <p14:tracePt t="15847" x="2954338" y="1262063"/>
          <p14:tracePt t="15856" x="2941638" y="1300163"/>
          <p14:tracePt t="15873" x="2930525" y="1323975"/>
          <p14:tracePt t="15890" x="2860675" y="1423988"/>
          <p14:tracePt t="15907" x="2836863" y="1479550"/>
          <p14:tracePt t="15925" x="2774950" y="1579563"/>
          <p14:tracePt t="15944" x="2736850" y="1660525"/>
          <p14:tracePt t="15956" x="2700338" y="1747838"/>
          <p14:tracePt t="15976" x="2630488" y="1841500"/>
          <p14:tracePt t="15989" x="2593975" y="1939925"/>
          <p14:tracePt t="16007" x="2555875" y="1990725"/>
          <p14:tracePt t="16024" x="2532063" y="2046288"/>
          <p14:tracePt t="16040" x="2519363" y="2071688"/>
          <p14:tracePt t="16056" x="2506663" y="2082800"/>
          <p14:tracePt t="16073" x="2493963" y="2095500"/>
          <p14:tracePt t="16090" x="2493963" y="2108200"/>
          <p14:tracePt t="16107" x="2476500" y="2108200"/>
          <p14:tracePt t="16125" x="2476500" y="2120900"/>
          <p14:tracePt t="16159" x="2463800" y="2133600"/>
          <p14:tracePt t="16191" x="2463800" y="2146300"/>
          <p14:tracePt t="16226" x="2451100" y="2157413"/>
          <p14:tracePt t="16233" x="2451100" y="2170113"/>
          <p14:tracePt t="16273" x="2438400" y="2201863"/>
          <p14:tracePt t="16290" x="2425700" y="2214563"/>
          <p14:tracePt t="16306" x="2425700" y="2238375"/>
          <p14:tracePt t="16323" x="2413000" y="2251075"/>
          <p14:tracePt t="16341" x="2413000" y="2263775"/>
          <p14:tracePt t="16357" x="2400300" y="2289175"/>
          <p14:tracePt t="16375" x="2389188" y="2289175"/>
          <p14:tracePt t="16396" x="2389188" y="2312988"/>
          <p14:tracePt t="16407" x="2389188" y="2325688"/>
          <p14:tracePt t="16425" x="2376488" y="2338388"/>
          <p14:tracePt t="16440" x="2376488" y="2351088"/>
          <p14:tracePt t="16458" x="2363788" y="2363788"/>
          <p14:tracePt t="16474" x="2363788" y="2393950"/>
          <p14:tracePt t="16491" x="2363788" y="2419350"/>
          <p14:tracePt t="16507" x="2363788" y="2432050"/>
          <p14:tracePt t="16525" x="2351088" y="2444750"/>
          <p14:tracePt t="16544" x="2351088" y="2457450"/>
          <p14:tracePt t="16574" x="2351088" y="2481263"/>
          <p14:tracePt t="16590" x="2351088" y="2493963"/>
          <p14:tracePt t="16613" x="2351088" y="2506663"/>
          <p14:tracePt t="16622" x="2338388" y="2543175"/>
          <p14:tracePt t="16641" x="2338388" y="2555875"/>
          <p14:tracePt t="16658" x="2338388" y="2574925"/>
          <p14:tracePt t="16674" x="2338388" y="2600325"/>
          <p14:tracePt t="16691" x="2325688" y="2624138"/>
          <p14:tracePt t="16707" x="2325688" y="2636838"/>
          <p14:tracePt t="16724" x="2314575" y="2662238"/>
          <p14:tracePt t="16740" x="2314575" y="2674938"/>
          <p14:tracePt t="16758" x="2301875" y="2686050"/>
          <p14:tracePt t="16774" x="2289175" y="2698750"/>
          <p14:tracePt t="16794" x="2289175" y="2711450"/>
          <p14:tracePt t="16806" x="2270125" y="2736850"/>
          <p14:tracePt t="16827" x="2257425" y="2736850"/>
          <p14:tracePt t="16847" x="2246313" y="2767013"/>
          <p14:tracePt t="16856" x="2233613" y="2767013"/>
          <p14:tracePt t="16874" x="2233613" y="2779713"/>
          <p14:tracePt t="16892" x="2208213" y="2792413"/>
          <p14:tracePt t="16908" x="2195513" y="2805113"/>
          <p14:tracePt t="16942" x="2182813" y="2817813"/>
          <p14:tracePt t="16957" x="2171700" y="2830513"/>
          <p14:tracePt t="16990" x="2159000" y="2841625"/>
          <p14:tracePt t="17030" x="2159000" y="2854325"/>
          <p14:tracePt t="17101" x="2133600" y="2854325"/>
          <p14:tracePt t="17301" x="2120900" y="2854325"/>
          <p14:tracePt t="17309" x="2120900" y="2841625"/>
          <p14:tracePt t="17465" x="2120900" y="2830513"/>
          <p14:tracePt t="17547" x="2120900" y="2817813"/>
          <p14:tracePt t="17604" x="2120900" y="2805113"/>
          <p14:tracePt t="17655" x="2120900" y="2792413"/>
          <p14:tracePt t="17694" x="2120900" y="2779713"/>
          <p14:tracePt t="17752" x="2133600" y="2779713"/>
          <p14:tracePt t="17760" x="2133600" y="2767013"/>
          <p14:tracePt t="17916" x="2133600" y="2749550"/>
          <p14:tracePt t="18063" x="2133600" y="2736850"/>
          <p14:tracePt t="18072" x="2146300" y="2736850"/>
          <p14:tracePt t="19163" x="2146300" y="2724150"/>
          <p14:tracePt t="21510" x="2159000" y="2724150"/>
          <p14:tracePt t="21608" x="2159000" y="2711450"/>
          <p14:tracePt t="22240" x="2171700" y="2711450"/>
          <p14:tracePt t="22281" x="2182813" y="2711450"/>
          <p14:tracePt t="22314" x="2195513" y="2711450"/>
          <p14:tracePt t="22371" x="2208213" y="2711450"/>
          <p14:tracePt t="22535" x="2208213" y="2698750"/>
          <p14:tracePt t="22831" x="2220913" y="2698750"/>
          <p14:tracePt t="23840" x="2233613" y="2698750"/>
          <p14:tracePt t="23905" x="2246313" y="2698750"/>
          <p14:tracePt t="23987" x="2257425" y="2686050"/>
          <p14:tracePt t="24057" x="2270125" y="2686050"/>
          <p14:tracePt t="24111" x="2289175" y="2686050"/>
          <p14:tracePt t="24217" x="2301875" y="2686050"/>
          <p14:tracePt t="24316" x="2301875" y="2674938"/>
          <p14:tracePt t="24324" x="2314575" y="2674938"/>
          <p14:tracePt t="24431" x="2325688" y="2674938"/>
          <p14:tracePt t="24504" x="2338388" y="2674938"/>
          <p14:tracePt t="24513" x="2338388" y="2662238"/>
          <p14:tracePt t="24562" x="2351088" y="2662238"/>
          <p14:tracePt t="24611" x="2351088" y="2649538"/>
          <p14:tracePt t="24619" x="2363788" y="2649538"/>
          <p14:tracePt t="24669" x="2376488" y="2649538"/>
          <p14:tracePt t="24718" x="2389188" y="2649538"/>
          <p14:tracePt t="24734" x="2389188" y="2636838"/>
          <p14:tracePt t="24777" x="2400300" y="2636838"/>
          <p14:tracePt t="25391" x="2413000" y="2636838"/>
          <p14:tracePt t="25424" x="2413000" y="2624138"/>
          <p14:tracePt t="25440" x="2425700" y="2624138"/>
          <p14:tracePt t="25473" x="2438400" y="2611438"/>
          <p14:tracePt t="25505" x="2451100" y="2611438"/>
          <p14:tracePt t="25522" x="2463800" y="2611438"/>
          <p14:tracePt t="25555" x="2463800" y="2600325"/>
          <p14:tracePt t="25571" x="2476500" y="2600325"/>
          <p14:tracePt t="25605" x="2493963" y="2600325"/>
          <p14:tracePt t="25638" x="2506663" y="2600325"/>
          <p14:tracePt t="25672" x="2519363" y="2600325"/>
          <p14:tracePt t="25689" x="2519363" y="2587625"/>
          <p14:tracePt t="25722" x="2532063" y="2587625"/>
          <p14:tracePt t="25777" x="2544763" y="2587625"/>
          <p14:tracePt t="25826" x="2544763" y="2574925"/>
          <p14:tracePt t="25838" x="2555875" y="2574925"/>
          <p14:tracePt t="31332" x="2555875" y="2600325"/>
          <p14:tracePt t="31342" x="2555875" y="2636838"/>
          <p14:tracePt t="31356" x="2544763" y="2674938"/>
          <p14:tracePt t="31373" x="2519363" y="2711450"/>
          <p14:tracePt t="31388" x="2476500" y="2841625"/>
          <p14:tracePt t="31408" x="2463800" y="2892425"/>
          <p14:tracePt t="31422" x="2425700" y="2997200"/>
          <p14:tracePt t="31441" x="2400300" y="3060700"/>
          <p14:tracePt t="31456" x="2376488" y="3122613"/>
          <p14:tracePt t="31479" x="2363788" y="3178175"/>
          <p14:tracePt t="31489" x="2338388" y="3240088"/>
          <p14:tracePt t="31506" x="2325688" y="3265488"/>
          <p14:tracePt t="31522" x="2325688" y="3278188"/>
          <p14:tracePt t="31542" x="2314575" y="3302000"/>
          <p14:tracePt t="31572" x="2314575" y="3314700"/>
          <p14:tracePt t="31589" x="2314575" y="3327400"/>
          <p14:tracePt t="31605" x="2301875" y="3327400"/>
          <p14:tracePt t="31623" x="2301875" y="3346450"/>
          <p14:tracePt t="31656" x="2301875" y="3359150"/>
          <p14:tracePt t="31672" x="2289175" y="3359150"/>
          <p14:tracePt t="31690" x="2289175" y="3370263"/>
          <p14:tracePt t="31738" x="2270125" y="3382963"/>
          <p14:tracePt t="31799" x="2257425" y="3395663"/>
          <p14:tracePt t="31822" x="2257425" y="3408363"/>
          <p14:tracePt t="31873" x="2246313" y="3421063"/>
          <p14:tracePt t="31905" x="2233613" y="3421063"/>
          <p14:tracePt t="31910" x="2233613" y="3433763"/>
          <p14:tracePt t="31924" x="2220913" y="3433763"/>
          <p14:tracePt t="31948" x="2220913" y="3444875"/>
          <p14:tracePt t="31964" x="2208213" y="3444875"/>
          <p14:tracePt t="31989" x="2208213" y="3457575"/>
          <p14:tracePt t="32022" x="2195513" y="3457575"/>
          <p14:tracePt t="32038" x="2195513" y="3470275"/>
          <p14:tracePt t="32104" x="2182813" y="3470275"/>
          <p14:tracePt t="32104" x="2182813" y="3482975"/>
          <p14:tracePt t="32172" x="2171700" y="3482975"/>
          <p14:tracePt t="32188" x="2171700" y="3495675"/>
          <p14:tracePt t="32217" x="2171700" y="3508375"/>
          <p14:tracePt t="32242" x="2159000" y="3508375"/>
          <p14:tracePt t="32275" x="2159000" y="3519488"/>
          <p14:tracePt t="32304" x="2146300" y="3519488"/>
          <p14:tracePt t="32308" x="2146300" y="3538538"/>
          <p14:tracePt t="32355" x="2146300" y="3551238"/>
          <p14:tracePt t="32371" x="2133600" y="3551238"/>
          <p14:tracePt t="32388" x="2133600" y="3563938"/>
          <p14:tracePt t="32404" x="2120900" y="3576638"/>
          <p14:tracePt t="32422" x="2120900" y="3589338"/>
          <p14:tracePt t="32438" x="2108200" y="3600450"/>
          <p14:tracePt t="32455" x="2095500" y="3613150"/>
          <p14:tracePt t="32472" x="2095500" y="3625850"/>
          <p14:tracePt t="32488" x="2078038" y="3651250"/>
          <p14:tracePt t="32505" x="2065338" y="3663950"/>
          <p14:tracePt t="32526" x="2052638" y="3687763"/>
          <p14:tracePt t="32538" x="2039938" y="3700463"/>
          <p14:tracePt t="32554" x="2027238" y="3719513"/>
          <p14:tracePt t="32572" x="2027238" y="3744913"/>
          <p14:tracePt t="32588" x="2016125" y="3744913"/>
          <p14:tracePt t="32605" x="2003425" y="3756025"/>
          <p14:tracePt t="32623" x="2003425" y="3768725"/>
          <p14:tracePt t="32640" x="1990725" y="3781425"/>
          <p14:tracePt t="32657" x="1990725" y="3794125"/>
          <p14:tracePt t="32676" x="1978025" y="3819525"/>
          <p14:tracePt t="32697" x="1965325" y="3830638"/>
          <p14:tracePt t="32705" x="1965325" y="3843338"/>
          <p14:tracePt t="32741" x="1952625" y="3856038"/>
          <p14:tracePt t="32788" x="1952625" y="3868738"/>
          <p14:tracePt t="32805" x="1941513" y="3868738"/>
          <p14:tracePt t="32830" x="1941513" y="3881438"/>
          <p14:tracePt t="33062" x="1952625" y="3881438"/>
          <p14:tracePt t="33079" x="1965325" y="3881438"/>
          <p14:tracePt t="33112" x="1978025" y="3894138"/>
          <p14:tracePt t="33300" x="1978025" y="3911600"/>
          <p14:tracePt t="33374" x="1978025" y="3924300"/>
          <p14:tracePt t="33998" x="1978025" y="3949700"/>
          <p14:tracePt t="34022" x="1978025" y="3962400"/>
          <p14:tracePt t="34039" x="1978025" y="3973513"/>
          <p14:tracePt t="34055" x="1978025" y="3998913"/>
          <p14:tracePt t="34071" x="1978025" y="4011613"/>
          <p14:tracePt t="34089" x="1965325" y="4024313"/>
          <p14:tracePt t="34122" x="1965325" y="4037013"/>
          <p14:tracePt t="34156" x="1965325" y="4048125"/>
          <p14:tracePt t="34172" x="1965325" y="4060825"/>
          <p14:tracePt t="34205" x="1952625" y="4060825"/>
          <p14:tracePt t="34236" x="1952625" y="4073525"/>
          <p14:tracePt t="34309" x="1952625" y="4086225"/>
          <p14:tracePt t="34424" x="1941513" y="4105275"/>
          <p14:tracePt t="34498" x="1941513" y="4117975"/>
          <p14:tracePt t="34539" x="1941513" y="4129088"/>
          <p14:tracePt t="34588" x="1928813" y="4141788"/>
          <p14:tracePt t="34638" x="1928813" y="4154488"/>
          <p14:tracePt t="34679" x="1928813" y="4167188"/>
          <p14:tracePt t="34704" x="1916113" y="4167188"/>
          <p14:tracePt t="34728" x="1916113" y="4179888"/>
          <p14:tracePt t="34802" x="1916113" y="4192588"/>
          <p14:tracePt t="34908" x="1903413" y="4192588"/>
          <p14:tracePt t="35532" x="1884363" y="4192588"/>
          <p14:tracePt t="42447" x="1884363" y="4179888"/>
          <p14:tracePt t="42465" x="1916113" y="4141788"/>
          <p14:tracePt t="42472" x="1928813" y="4117975"/>
          <p14:tracePt t="42489" x="1952625" y="4073525"/>
          <p14:tracePt t="42511" x="1978025" y="4037013"/>
          <p14:tracePt t="42524" x="2027238" y="3937000"/>
          <p14:tracePt t="42538" x="2052638" y="3894138"/>
          <p14:tracePt t="42555" x="2095500" y="3843338"/>
          <p14:tracePt t="42572" x="2108200" y="3819525"/>
          <p14:tracePt t="42589" x="2120900" y="3794125"/>
          <p14:tracePt t="42605" x="2133600" y="3794125"/>
          <p14:tracePt t="44691" x="2133600" y="3781425"/>
          <p14:tracePt t="44699" x="2133600" y="3768725"/>
          <p14:tracePt t="44708" x="2146300" y="3744913"/>
          <p14:tracePt t="44721" x="2159000" y="3700463"/>
          <p14:tracePt t="44745" x="2208213" y="3589338"/>
          <p14:tracePt t="44754" x="2220913" y="3551238"/>
          <p14:tracePt t="44772" x="2246313" y="3482975"/>
          <p14:tracePt t="44787" x="2257425" y="3444875"/>
          <p14:tracePt t="44805" x="2301875" y="3346450"/>
          <p14:tracePt t="44822" x="2325688" y="3278188"/>
          <p14:tracePt t="44839" x="2363788" y="3165475"/>
          <p14:tracePt t="44855" x="2389188" y="3097213"/>
          <p14:tracePt t="44872" x="2400300" y="3035300"/>
          <p14:tracePt t="44888" x="2400300" y="2986088"/>
          <p14:tracePt t="44905" x="2413000" y="2928938"/>
          <p14:tracePt t="44922" x="2413000" y="2879725"/>
          <p14:tracePt t="44941" x="2413000" y="2817813"/>
          <p14:tracePt t="44955" x="2425700" y="2767013"/>
          <p14:tracePt t="44973" x="2425700" y="2724150"/>
          <p14:tracePt t="44989" x="2438400" y="2674938"/>
          <p14:tracePt t="45006" x="2438400" y="2624138"/>
          <p14:tracePt t="45023" x="2438400" y="2587625"/>
          <p14:tracePt t="45039" x="2451100" y="2555875"/>
          <p14:tracePt t="45056" x="2451100" y="2532063"/>
          <p14:tracePt t="45073" x="2451100" y="2506663"/>
          <p14:tracePt t="45095" x="2451100" y="2481263"/>
          <p14:tracePt t="45105" x="2463800" y="2432050"/>
          <p14:tracePt t="45126" x="2463800" y="2419350"/>
          <p14:tracePt t="45139" x="2463800" y="2393950"/>
          <p14:tracePt t="45156" x="2463800" y="2363788"/>
          <p14:tracePt t="45173" x="2463800" y="2338388"/>
          <p14:tracePt t="45191" x="2463800" y="2325688"/>
          <p14:tracePt t="45207" x="2463800" y="2312988"/>
          <p14:tracePt t="45224" x="2463800" y="2301875"/>
          <p14:tracePt t="45230" x="2463800" y="2289175"/>
          <p14:tracePt t="45240" x="2451100" y="2276475"/>
          <p14:tracePt t="45272" x="2451100" y="2263775"/>
          <p14:tracePt t="45293" x="2451100" y="2251075"/>
          <p14:tracePt t="45340" x="2438400" y="2251075"/>
          <p14:tracePt t="45356" x="2438400" y="2238375"/>
          <p14:tracePt t="45407" x="2438400" y="2227263"/>
          <p14:tracePt t="45423" x="2425700" y="2227263"/>
          <p14:tracePt t="45586" x="2413000" y="2227263"/>
          <p14:tracePt t="45627" x="2413000" y="2214563"/>
          <p14:tracePt t="45766" x="2413000" y="2201863"/>
          <p14:tracePt t="45955" x="2413000" y="2182813"/>
          <p14:tracePt t="46012" x="2413000" y="2170113"/>
          <p14:tracePt t="46053" x="2413000" y="2157413"/>
          <p14:tracePt t="46094" x="2413000" y="2146300"/>
          <p14:tracePt t="46119" x="2413000" y="2133600"/>
          <p14:tracePt t="46160" x="2413000" y="2120900"/>
          <p14:tracePt t="46480" x="2413000" y="2108200"/>
          <p14:tracePt t="50448" x="2413000" y="2071688"/>
          <p14:tracePt t="50459" x="2451100" y="2020888"/>
          <p14:tracePt t="50471" x="2493963" y="1965325"/>
          <p14:tracePt t="50490" x="2532063" y="1916113"/>
          <p14:tracePt t="50505" x="2774950" y="1579563"/>
          <p14:tracePt t="50521" x="2930525" y="1362075"/>
          <p14:tracePt t="50539" x="3148013" y="1057275"/>
          <p14:tracePt t="50561" x="3608388" y="447675"/>
          <p14:tracePt t="50571" x="3763963" y="242888"/>
          <p14:tracePt t="50588" x="3849688" y="130175"/>
          <p14:tracePt t="52726" x="3689350" y="49213"/>
          <p14:tracePt t="52738" x="3657600" y="106363"/>
          <p14:tracePt t="52755" x="3644900" y="142875"/>
          <p14:tracePt t="52773" x="3595688" y="217488"/>
          <p14:tracePt t="52790" x="3557588" y="311150"/>
          <p14:tracePt t="52805" x="3508375" y="398463"/>
          <p14:tracePt t="52822" x="3452813" y="492125"/>
          <p14:tracePt t="52838" x="3414713" y="577850"/>
          <p14:tracePt t="52856" x="3352800" y="696913"/>
          <p14:tracePt t="52873" x="3271838" y="833438"/>
          <p14:tracePt t="52896" x="3222625" y="950913"/>
          <p14:tracePt t="52904" x="3184525" y="1057275"/>
          <p14:tracePt t="52922" x="3160713" y="1095375"/>
          <p14:tracePt t="52939" x="3148013" y="1131888"/>
          <p14:tracePt t="52957" x="3122613" y="1169988"/>
          <p14:tracePt t="52973" x="3109913" y="1219200"/>
          <p14:tracePt t="52990" x="3086100" y="1249363"/>
          <p14:tracePt t="53006" x="3067050" y="1274763"/>
          <p14:tracePt t="53028" x="3054350" y="1287463"/>
          <p14:tracePt t="53040" x="3041650" y="1300163"/>
          <p14:tracePt t="53055" x="3041650" y="1312863"/>
          <p14:tracePt t="53139" x="3028950" y="1312863"/>
          <p14:tracePt t="53295" x="3016250" y="1312863"/>
          <p14:tracePt t="53336" x="3005138" y="1323975"/>
          <p14:tracePt t="53388" x="2992438" y="1323975"/>
          <p14:tracePt t="53422" x="2979738" y="1323975"/>
          <p14:tracePt t="53468" x="2967038" y="1323975"/>
          <p14:tracePt t="53501" x="2967038" y="1312863"/>
          <p14:tracePt t="54059" x="2967038" y="1323975"/>
          <p14:tracePt t="54071" x="2967038" y="1336675"/>
          <p14:tracePt t="54105" x="2967038" y="1349375"/>
          <p14:tracePt t="54121" x="2967038" y="1362075"/>
          <p14:tracePt t="54138" x="2967038" y="1387475"/>
          <p14:tracePt t="54153" x="2967038" y="1398588"/>
          <p14:tracePt t="54171" x="2967038" y="1411288"/>
          <p14:tracePt t="54188" x="2954338" y="1423988"/>
          <p14:tracePt t="54205" x="2954338" y="1443038"/>
          <p14:tracePt t="54222" x="2941638" y="1455738"/>
          <p14:tracePt t="54241" x="2930525" y="1468438"/>
          <p14:tracePt t="54254" x="2930525" y="1479550"/>
          <p14:tracePt t="54288" x="2917825" y="1504950"/>
          <p14:tracePt t="54306" x="2905125" y="1530350"/>
          <p14:tracePt t="54325" x="2892425" y="1554163"/>
          <p14:tracePt t="54338" x="2892425" y="1579563"/>
          <p14:tracePt t="54355" x="2873375" y="1624013"/>
          <p14:tracePt t="54374" x="2849563" y="1647825"/>
          <p14:tracePt t="54394" x="2836863" y="1673225"/>
          <p14:tracePt t="54404" x="2824163" y="1709738"/>
          <p14:tracePt t="54422" x="2811463" y="1722438"/>
          <p14:tracePt t="54439" x="2798763" y="1747838"/>
          <p14:tracePt t="54456" x="2786063" y="1773238"/>
          <p14:tracePt t="54473" x="2774950" y="1797050"/>
          <p14:tracePt t="54495" x="2762250" y="1816100"/>
          <p14:tracePt t="54505" x="2762250" y="1841500"/>
          <p14:tracePt t="54524" x="2749550" y="1841500"/>
          <p14:tracePt t="54538" x="2749550" y="1852613"/>
          <p14:tracePt t="54945" x="2749550" y="1841500"/>
          <p14:tracePt t="55732" x="2736850" y="1841500"/>
          <p14:tracePt t="55790" x="2736850" y="1828800"/>
          <p14:tracePt t="72838" x="2736850" y="1773238"/>
          <p14:tracePt t="72855" x="2736850" y="1709738"/>
          <p14:tracePt t="72870" x="2736850" y="1492250"/>
          <p14:tracePt t="72888" x="2849563" y="1038225"/>
          <p14:tracePt t="72904" x="3122613" y="255588"/>
        </p14:tracePtLst>
      </p14:laserTraceLst>
    </p:ext>
  </p:extLst>
</p:sld>
</file>

<file path=ppt/theme/theme1.xml><?xml version="1.0" encoding="utf-8"?>
<a:theme xmlns:a="http://schemas.openxmlformats.org/drawingml/2006/main" name="Purdue1">
  <a:themeElements>
    <a:clrScheme name="PurdueColors">
      <a:dk1>
        <a:srgbClr val="000000"/>
      </a:dk1>
      <a:lt1>
        <a:srgbClr val="000000"/>
      </a:lt1>
      <a:dk2>
        <a:srgbClr val="C4BFC0"/>
      </a:dk2>
      <a:lt2>
        <a:srgbClr val="C9B991"/>
      </a:lt2>
      <a:accent1>
        <a:srgbClr val="8E6F3E"/>
      </a:accent1>
      <a:accent2>
        <a:srgbClr val="555960"/>
      </a:accent2>
      <a:accent3>
        <a:srgbClr val="C9B991"/>
      </a:accent3>
      <a:accent4>
        <a:srgbClr val="FFFFFF"/>
      </a:accent4>
      <a:accent5>
        <a:srgbClr val="000000"/>
      </a:accent5>
      <a:accent6>
        <a:srgbClr val="555960"/>
      </a:accent6>
      <a:hlink>
        <a:srgbClr val="000000"/>
      </a:hlink>
      <a:folHlink>
        <a:srgbClr val="5559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urdue1">
  <a:themeElements>
    <a:clrScheme name="PurdueColors">
      <a:dk1>
        <a:srgbClr val="000000"/>
      </a:dk1>
      <a:lt1>
        <a:srgbClr val="000000"/>
      </a:lt1>
      <a:dk2>
        <a:srgbClr val="C4BFC0"/>
      </a:dk2>
      <a:lt2>
        <a:srgbClr val="C9B991"/>
      </a:lt2>
      <a:accent1>
        <a:srgbClr val="8E6F3E"/>
      </a:accent1>
      <a:accent2>
        <a:srgbClr val="555960"/>
      </a:accent2>
      <a:accent3>
        <a:srgbClr val="C9B991"/>
      </a:accent3>
      <a:accent4>
        <a:srgbClr val="FFFFFF"/>
      </a:accent4>
      <a:accent5>
        <a:srgbClr val="000000"/>
      </a:accent5>
      <a:accent6>
        <a:srgbClr val="555960"/>
      </a:accent6>
      <a:hlink>
        <a:srgbClr val="000000"/>
      </a:hlink>
      <a:folHlink>
        <a:srgbClr val="5559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488</Words>
  <Application>Microsoft Macintosh PowerPoint</Application>
  <PresentationFormat>On-screen Show (16:9)</PresentationFormat>
  <Paragraphs>129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Times New Roman</vt:lpstr>
      <vt:lpstr>Calibri</vt:lpstr>
      <vt:lpstr>Noto Sans Symbols</vt:lpstr>
      <vt:lpstr>Times</vt:lpstr>
      <vt:lpstr>Courier New</vt:lpstr>
      <vt:lpstr>Purdue1</vt:lpstr>
      <vt:lpstr>Purdue1</vt:lpstr>
      <vt:lpstr>Analysis of Testing Methods for  Pre-Trained Models in Open-Source Software</vt:lpstr>
      <vt:lpstr>Overview</vt:lpstr>
      <vt:lpstr>Background &amp; Motivation</vt:lpstr>
      <vt:lpstr>Methodology -  Manual &amp; Automated Testing Approach</vt:lpstr>
      <vt:lpstr>Results - Manual Analysis of Datasets</vt:lpstr>
      <vt:lpstr>Results: Extension to PeaTMOSS</vt:lpstr>
      <vt:lpstr>Results: Brute-Force Analysis</vt:lpstr>
      <vt:lpstr>Results: Running Tests using Pytest in Docker</vt:lpstr>
      <vt:lpstr>Results: Running Tests using CI/CD Workflow Commands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PTMTorrent: A Dataset for Mining Open-source Pre-Trained Model Packages</dc:title>
  <dc:creator>Bowers, Anna K</dc:creator>
  <cp:lastModifiedBy>Pal, Souradip</cp:lastModifiedBy>
  <cp:revision>3</cp:revision>
  <dcterms:created xsi:type="dcterms:W3CDTF">2020-02-21T23:00:33Z</dcterms:created>
  <dcterms:modified xsi:type="dcterms:W3CDTF">2024-05-03T19:34:13Z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2024-03-26T20:02:57Z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2048c16f-d297-4d0f-8690-27220ffa126a</vt:lpwstr>
  </property>
  <property fmtid="{D5CDD505-2E9C-101B-9397-08002B2CF9AE}" pid="8" name="MSIP_Label_4044bd30-2ed7-4c9d-9d12-46200872a97b_ContentBits">
    <vt:lpwstr>0</vt:lpwstr>
  </property>
</Properties>
</file>