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68" r:id="rId2"/>
    <p:sldId id="278" r:id="rId3"/>
    <p:sldId id="269" r:id="rId4"/>
    <p:sldId id="267" r:id="rId5"/>
    <p:sldId id="260" r:id="rId6"/>
    <p:sldId id="261" r:id="rId7"/>
    <p:sldId id="277" r:id="rId8"/>
    <p:sldId id="262" r:id="rId9"/>
    <p:sldId id="279" r:id="rId10"/>
    <p:sldId id="270" r:id="rId11"/>
    <p:sldId id="272" r:id="rId12"/>
    <p:sldId id="271" r:id="rId13"/>
    <p:sldId id="273" r:id="rId14"/>
    <p:sldId id="274" r:id="rId15"/>
    <p:sldId id="275" r:id="rId16"/>
    <p:sldId id="276" r:id="rId17"/>
    <p:sldId id="266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1" d="100"/>
          <a:sy n="81" d="100"/>
        </p:scale>
        <p:origin x="67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7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7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304D2-B67D-4510-B309-741C90F0619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39C9A4-0435-4232-B604-57EFEE9D6FD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tx1"/>
              </a:solidFill>
            </a:rPr>
            <a:t>Increased operational efficiency</a:t>
          </a:r>
          <a:r>
            <a:rPr lang="en-US" sz="1600" dirty="0">
              <a:solidFill>
                <a:schemeClr val="tx1"/>
              </a:solidFill>
            </a:rPr>
            <a:t>.</a:t>
          </a:r>
        </a:p>
      </dgm:t>
    </dgm:pt>
    <dgm:pt modelId="{C68E5FAB-0EE6-4889-B1E1-8FFB423BC9B2}" type="parTrans" cxnId="{4D27DC38-6703-4370-BD69-986111A7FFAD}">
      <dgm:prSet/>
      <dgm:spPr/>
      <dgm:t>
        <a:bodyPr/>
        <a:lstStyle/>
        <a:p>
          <a:endParaRPr lang="en-US"/>
        </a:p>
      </dgm:t>
    </dgm:pt>
    <dgm:pt modelId="{8F64646A-C9E7-4358-B50E-63EBFD04903C}" type="sibTrans" cxnId="{4D27DC38-6703-4370-BD69-986111A7FF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CE8FDD-C0CF-4E7F-B47E-C3B9D54579F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Reduced operational time.</a:t>
          </a:r>
        </a:p>
      </dgm:t>
    </dgm:pt>
    <dgm:pt modelId="{07521114-30E6-4BE1-82D6-0AC33E01CD0E}" type="parTrans" cxnId="{6525139D-F45E-4535-8747-71B22106CF5D}">
      <dgm:prSet/>
      <dgm:spPr/>
      <dgm:t>
        <a:bodyPr/>
        <a:lstStyle/>
        <a:p>
          <a:endParaRPr lang="en-US"/>
        </a:p>
      </dgm:t>
    </dgm:pt>
    <dgm:pt modelId="{661D019E-5EDD-48EC-AE29-C2B2A618F2C3}" type="sibTrans" cxnId="{6525139D-F45E-4535-8747-71B22106CF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8FE08B-13EF-4095-928A-4A25D12C197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Maintaining record digitally.</a:t>
          </a:r>
        </a:p>
      </dgm:t>
    </dgm:pt>
    <dgm:pt modelId="{4981AA18-3F2B-49CB-BEBC-BD0793AB6BAD}" type="parTrans" cxnId="{DD59B901-D22C-4DA6-9D23-C5632E0077FE}">
      <dgm:prSet/>
      <dgm:spPr/>
      <dgm:t>
        <a:bodyPr/>
        <a:lstStyle/>
        <a:p>
          <a:endParaRPr lang="en-US"/>
        </a:p>
      </dgm:t>
    </dgm:pt>
    <dgm:pt modelId="{22693F8F-41B0-41AA-A145-687F06249508}" type="sibTrans" cxnId="{DD59B901-D22C-4DA6-9D23-C5632E0077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05D781-E270-4F7E-A009-58B9A0ECDAF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Data security.</a:t>
          </a:r>
        </a:p>
      </dgm:t>
    </dgm:pt>
    <dgm:pt modelId="{F7FE590E-B4D2-47F8-9463-D14CB51F9A9A}" type="parTrans" cxnId="{7F94D3AB-73EA-4794-A79B-621ED8095673}">
      <dgm:prSet/>
      <dgm:spPr/>
      <dgm:t>
        <a:bodyPr/>
        <a:lstStyle/>
        <a:p>
          <a:endParaRPr lang="en-US"/>
        </a:p>
      </dgm:t>
    </dgm:pt>
    <dgm:pt modelId="{746DBF42-5ECE-4734-BCA9-A67C0FC983EC}" type="sibTrans" cxnId="{7F94D3AB-73EA-4794-A79B-621ED80956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3D001F-F364-4121-8EDC-35145B0A142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This project is used by several users:</a:t>
          </a:r>
        </a:p>
        <a:p>
          <a:pPr>
            <a:lnSpc>
              <a:spcPct val="100000"/>
            </a:lnSpc>
            <a:defRPr cap="all"/>
          </a:pPr>
          <a:r>
            <a:rPr lang="en-US" sz="1400" dirty="0" err="1"/>
            <a:t>Students,teachers,coordinators</a:t>
          </a:r>
          <a:r>
            <a:rPr lang="en-US" sz="1400" dirty="0"/>
            <a:t>,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Head of department </a:t>
          </a:r>
        </a:p>
      </dgm:t>
    </dgm:pt>
    <dgm:pt modelId="{7660FF0C-766A-49BA-873A-8029D0CC759D}" type="parTrans" cxnId="{E321E356-C791-43E7-972F-87F74B926CEC}">
      <dgm:prSet/>
      <dgm:spPr/>
      <dgm:t>
        <a:bodyPr/>
        <a:lstStyle/>
        <a:p>
          <a:endParaRPr lang="en-US"/>
        </a:p>
      </dgm:t>
    </dgm:pt>
    <dgm:pt modelId="{B269DD6C-DFFA-4A07-9799-E3AAE532C7D0}" type="sibTrans" cxnId="{E321E356-C791-43E7-972F-87F74B926CEC}">
      <dgm:prSet/>
      <dgm:spPr/>
      <dgm:t>
        <a:bodyPr/>
        <a:lstStyle/>
        <a:p>
          <a:endParaRPr lang="en-US"/>
        </a:p>
      </dgm:t>
    </dgm:pt>
    <dgm:pt modelId="{910B7760-B70F-46E7-8253-13FE79B1EDF9}">
      <dgm:prSet/>
      <dgm:spPr/>
      <dgm:t>
        <a:bodyPr/>
        <a:lstStyle/>
        <a:p>
          <a:pPr marL="57150" lvl="1" indent="0" defTabSz="400050">
            <a:spcBef>
              <a:spcPct val="0"/>
            </a:spcBef>
            <a:spcAft>
              <a:spcPct val="15000"/>
            </a:spcAft>
          </a:pPr>
          <a:endParaRPr lang="en-US"/>
        </a:p>
      </dgm:t>
    </dgm:pt>
    <dgm:pt modelId="{3E068EB5-AB5B-413E-A1F8-66031CC08529}" type="parTrans" cxnId="{7543844D-2CF1-4720-8B90-233073338BD9}">
      <dgm:prSet/>
      <dgm:spPr/>
      <dgm:t>
        <a:bodyPr/>
        <a:lstStyle/>
        <a:p>
          <a:endParaRPr lang="en-US"/>
        </a:p>
      </dgm:t>
    </dgm:pt>
    <dgm:pt modelId="{F731C2BD-AC12-4DA8-8815-4E67ADA5FEB5}" type="sibTrans" cxnId="{7543844D-2CF1-4720-8B90-233073338BD9}">
      <dgm:prSet/>
      <dgm:spPr/>
      <dgm:t>
        <a:bodyPr/>
        <a:lstStyle/>
        <a:p>
          <a:endParaRPr lang="en-US"/>
        </a:p>
      </dgm:t>
    </dgm:pt>
    <dgm:pt modelId="{5977209E-35F4-4E7B-92A7-DD72E9ED8874}" type="pres">
      <dgm:prSet presAssocID="{847304D2-B67D-4510-B309-741C90F06197}" presName="root" presStyleCnt="0">
        <dgm:presLayoutVars>
          <dgm:dir/>
          <dgm:resizeHandles val="exact"/>
        </dgm:presLayoutVars>
      </dgm:prSet>
      <dgm:spPr/>
    </dgm:pt>
    <dgm:pt modelId="{27E53F15-7BA5-4D56-8FA0-52BDBBF5C3E2}" type="pres">
      <dgm:prSet presAssocID="{9039C9A4-0435-4232-B604-57EFEE9D6FDF}" presName="compNode" presStyleCnt="0"/>
      <dgm:spPr/>
    </dgm:pt>
    <dgm:pt modelId="{7297ACDF-9B86-46AC-966C-3A28E774E319}" type="pres">
      <dgm:prSet presAssocID="{9039C9A4-0435-4232-B604-57EFEE9D6FD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07699B5-C0C4-4E48-9DE6-DDE394074ED6}" type="pres">
      <dgm:prSet presAssocID="{9039C9A4-0435-4232-B604-57EFEE9D6F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833F11-F4C6-4269-9CA1-3A6AB5126DA0}" type="pres">
      <dgm:prSet presAssocID="{9039C9A4-0435-4232-B604-57EFEE9D6FDF}" presName="spaceRect" presStyleCnt="0"/>
      <dgm:spPr/>
    </dgm:pt>
    <dgm:pt modelId="{4302D1F1-8611-4FD5-95A1-FA7050774D04}" type="pres">
      <dgm:prSet presAssocID="{9039C9A4-0435-4232-B604-57EFEE9D6FDF}" presName="textRect" presStyleLbl="revTx" presStyleIdx="0" presStyleCnt="5">
        <dgm:presLayoutVars>
          <dgm:chMax val="1"/>
          <dgm:chPref val="1"/>
        </dgm:presLayoutVars>
      </dgm:prSet>
      <dgm:spPr/>
    </dgm:pt>
    <dgm:pt modelId="{352314A8-A08B-46AB-B6E1-2EE953B9AEC4}" type="pres">
      <dgm:prSet presAssocID="{8F64646A-C9E7-4358-B50E-63EBFD04903C}" presName="sibTrans" presStyleCnt="0"/>
      <dgm:spPr/>
    </dgm:pt>
    <dgm:pt modelId="{FA456693-B59E-4FD6-A74E-600901365E01}" type="pres">
      <dgm:prSet presAssocID="{C7CE8FDD-C0CF-4E7F-B47E-C3B9D54579FC}" presName="compNode" presStyleCnt="0"/>
      <dgm:spPr/>
    </dgm:pt>
    <dgm:pt modelId="{AEA7D534-090E-48BD-AF35-AFE440EA3353}" type="pres">
      <dgm:prSet presAssocID="{C7CE8FDD-C0CF-4E7F-B47E-C3B9D54579F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F60D54C-540F-4B76-A2A5-B96A0B58CE76}" type="pres">
      <dgm:prSet presAssocID="{C7CE8FDD-C0CF-4E7F-B47E-C3B9D54579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23D4214-C9DA-463C-BB72-4E9092645EB1}" type="pres">
      <dgm:prSet presAssocID="{C7CE8FDD-C0CF-4E7F-B47E-C3B9D54579FC}" presName="spaceRect" presStyleCnt="0"/>
      <dgm:spPr/>
    </dgm:pt>
    <dgm:pt modelId="{47406C4B-76B2-4063-B648-45B865889C9A}" type="pres">
      <dgm:prSet presAssocID="{C7CE8FDD-C0CF-4E7F-B47E-C3B9D54579FC}" presName="textRect" presStyleLbl="revTx" presStyleIdx="1" presStyleCnt="5">
        <dgm:presLayoutVars>
          <dgm:chMax val="1"/>
          <dgm:chPref val="1"/>
        </dgm:presLayoutVars>
      </dgm:prSet>
      <dgm:spPr/>
    </dgm:pt>
    <dgm:pt modelId="{888F97FD-8F47-4584-9D26-08996B5D7DA3}" type="pres">
      <dgm:prSet presAssocID="{661D019E-5EDD-48EC-AE29-C2B2A618F2C3}" presName="sibTrans" presStyleCnt="0"/>
      <dgm:spPr/>
    </dgm:pt>
    <dgm:pt modelId="{9B47E440-7D52-43E9-B1A5-7DCEA6923643}" type="pres">
      <dgm:prSet presAssocID="{568FE08B-13EF-4095-928A-4A25D12C1972}" presName="compNode" presStyleCnt="0"/>
      <dgm:spPr/>
    </dgm:pt>
    <dgm:pt modelId="{D354E90D-3D93-4722-8F42-E7D5E7C78004}" type="pres">
      <dgm:prSet presAssocID="{568FE08B-13EF-4095-928A-4A25D12C197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FF0EB05-367C-4053-B51A-2E2CCAF62768}" type="pres">
      <dgm:prSet presAssocID="{568FE08B-13EF-4095-928A-4A25D12C19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DA0B4C-D4F8-4967-9B8A-51CF2FF4A1DA}" type="pres">
      <dgm:prSet presAssocID="{568FE08B-13EF-4095-928A-4A25D12C1972}" presName="spaceRect" presStyleCnt="0"/>
      <dgm:spPr/>
    </dgm:pt>
    <dgm:pt modelId="{84CC2D15-7825-4312-880F-D3798E1767E6}" type="pres">
      <dgm:prSet presAssocID="{568FE08B-13EF-4095-928A-4A25D12C1972}" presName="textRect" presStyleLbl="revTx" presStyleIdx="2" presStyleCnt="5">
        <dgm:presLayoutVars>
          <dgm:chMax val="1"/>
          <dgm:chPref val="1"/>
        </dgm:presLayoutVars>
      </dgm:prSet>
      <dgm:spPr/>
    </dgm:pt>
    <dgm:pt modelId="{1921CBCB-9E6F-401F-9A27-FC40A93CED77}" type="pres">
      <dgm:prSet presAssocID="{22693F8F-41B0-41AA-A145-687F06249508}" presName="sibTrans" presStyleCnt="0"/>
      <dgm:spPr/>
    </dgm:pt>
    <dgm:pt modelId="{128A81A5-B9F9-4835-B067-B73C51C49E55}" type="pres">
      <dgm:prSet presAssocID="{7A05D781-E270-4F7E-A009-58B9A0ECDAFD}" presName="compNode" presStyleCnt="0"/>
      <dgm:spPr/>
    </dgm:pt>
    <dgm:pt modelId="{58ED6F6D-E977-432B-840E-1C59F12A43AB}" type="pres">
      <dgm:prSet presAssocID="{7A05D781-E270-4F7E-A009-58B9A0ECDAF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3BE0329-9AC8-48B9-90C3-4E6A35447C4C}" type="pres">
      <dgm:prSet presAssocID="{7A05D781-E270-4F7E-A009-58B9A0ECDA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13E517D-B2B5-4C3C-99BE-42798CF2AFAE}" type="pres">
      <dgm:prSet presAssocID="{7A05D781-E270-4F7E-A009-58B9A0ECDAFD}" presName="spaceRect" presStyleCnt="0"/>
      <dgm:spPr/>
    </dgm:pt>
    <dgm:pt modelId="{4E5AE4E3-3040-42E4-B362-085BE4319D59}" type="pres">
      <dgm:prSet presAssocID="{7A05D781-E270-4F7E-A009-58B9A0ECDAFD}" presName="textRect" presStyleLbl="revTx" presStyleIdx="3" presStyleCnt="5">
        <dgm:presLayoutVars>
          <dgm:chMax val="1"/>
          <dgm:chPref val="1"/>
        </dgm:presLayoutVars>
      </dgm:prSet>
      <dgm:spPr/>
    </dgm:pt>
    <dgm:pt modelId="{A7700525-6C55-404F-A53F-0C65C49EBFEB}" type="pres">
      <dgm:prSet presAssocID="{746DBF42-5ECE-4734-BCA9-A67C0FC983EC}" presName="sibTrans" presStyleCnt="0"/>
      <dgm:spPr/>
    </dgm:pt>
    <dgm:pt modelId="{C7CF51EB-70A2-4D73-8184-1F9DEA8E2760}" type="pres">
      <dgm:prSet presAssocID="{F93D001F-F364-4121-8EDC-35145B0A1420}" presName="compNode" presStyleCnt="0"/>
      <dgm:spPr/>
    </dgm:pt>
    <dgm:pt modelId="{10631959-26B7-404A-878A-D528E7A5B48F}" type="pres">
      <dgm:prSet presAssocID="{F93D001F-F364-4121-8EDC-35145B0A142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7D761F1-7FCB-4066-BCE9-F08CA8B34C87}" type="pres">
      <dgm:prSet presAssocID="{F93D001F-F364-4121-8EDC-35145B0A142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D2C8C65A-18A6-416F-BDAB-7E64BDA431FF}" type="pres">
      <dgm:prSet presAssocID="{F93D001F-F364-4121-8EDC-35145B0A1420}" presName="spaceRect" presStyleCnt="0"/>
      <dgm:spPr/>
    </dgm:pt>
    <dgm:pt modelId="{4904FC58-1A71-44F7-B9C2-C9FB0935C611}" type="pres">
      <dgm:prSet presAssocID="{F93D001F-F364-4121-8EDC-35145B0A1420}" presName="textRect" presStyleLbl="revTx" presStyleIdx="4" presStyleCnt="5" custLinFactNeighborX="3709" custLinFactNeighborY="-1862">
        <dgm:presLayoutVars>
          <dgm:chMax val="1"/>
          <dgm:chPref val="1"/>
        </dgm:presLayoutVars>
      </dgm:prSet>
      <dgm:spPr/>
    </dgm:pt>
  </dgm:ptLst>
  <dgm:cxnLst>
    <dgm:cxn modelId="{DD59B901-D22C-4DA6-9D23-C5632E0077FE}" srcId="{847304D2-B67D-4510-B309-741C90F06197}" destId="{568FE08B-13EF-4095-928A-4A25D12C1972}" srcOrd="2" destOrd="0" parTransId="{4981AA18-3F2B-49CB-BEBC-BD0793AB6BAD}" sibTransId="{22693F8F-41B0-41AA-A145-687F06249508}"/>
    <dgm:cxn modelId="{13304105-0656-454C-81E9-7605D124D0C0}" type="presOf" srcId="{847304D2-B67D-4510-B309-741C90F06197}" destId="{5977209E-35F4-4E7B-92A7-DD72E9ED8874}" srcOrd="0" destOrd="0" presId="urn:microsoft.com/office/officeart/2018/5/layout/IconLeafLabelList"/>
    <dgm:cxn modelId="{5CBAC72A-F143-480C-94ED-11BF9335EE7F}" type="presOf" srcId="{F93D001F-F364-4121-8EDC-35145B0A1420}" destId="{4904FC58-1A71-44F7-B9C2-C9FB0935C611}" srcOrd="0" destOrd="0" presId="urn:microsoft.com/office/officeart/2018/5/layout/IconLeafLabelList"/>
    <dgm:cxn modelId="{4D27DC38-6703-4370-BD69-986111A7FFAD}" srcId="{847304D2-B67D-4510-B309-741C90F06197}" destId="{9039C9A4-0435-4232-B604-57EFEE9D6FDF}" srcOrd="0" destOrd="0" parTransId="{C68E5FAB-0EE6-4889-B1E1-8FFB423BC9B2}" sibTransId="{8F64646A-C9E7-4358-B50E-63EBFD04903C}"/>
    <dgm:cxn modelId="{7543844D-2CF1-4720-8B90-233073338BD9}" srcId="{F93D001F-F364-4121-8EDC-35145B0A1420}" destId="{910B7760-B70F-46E7-8253-13FE79B1EDF9}" srcOrd="0" destOrd="0" parTransId="{3E068EB5-AB5B-413E-A1F8-66031CC08529}" sibTransId="{F731C2BD-AC12-4DA8-8815-4E67ADA5FEB5}"/>
    <dgm:cxn modelId="{DF864170-470D-4131-8F0C-31E4B03F71D7}" type="presOf" srcId="{568FE08B-13EF-4095-928A-4A25D12C1972}" destId="{84CC2D15-7825-4312-880F-D3798E1767E6}" srcOrd="0" destOrd="0" presId="urn:microsoft.com/office/officeart/2018/5/layout/IconLeafLabelList"/>
    <dgm:cxn modelId="{950A1251-8DFC-4F44-A20E-E59F86819458}" type="presOf" srcId="{9039C9A4-0435-4232-B604-57EFEE9D6FDF}" destId="{4302D1F1-8611-4FD5-95A1-FA7050774D04}" srcOrd="0" destOrd="0" presId="urn:microsoft.com/office/officeart/2018/5/layout/IconLeafLabelList"/>
    <dgm:cxn modelId="{E321E356-C791-43E7-972F-87F74B926CEC}" srcId="{847304D2-B67D-4510-B309-741C90F06197}" destId="{F93D001F-F364-4121-8EDC-35145B0A1420}" srcOrd="4" destOrd="0" parTransId="{7660FF0C-766A-49BA-873A-8029D0CC759D}" sibTransId="{B269DD6C-DFFA-4A07-9799-E3AAE532C7D0}"/>
    <dgm:cxn modelId="{08EF667D-7676-4C10-87D5-0DCFF7C7D0F3}" type="presOf" srcId="{C7CE8FDD-C0CF-4E7F-B47E-C3B9D54579FC}" destId="{47406C4B-76B2-4063-B648-45B865889C9A}" srcOrd="0" destOrd="0" presId="urn:microsoft.com/office/officeart/2018/5/layout/IconLeafLabelList"/>
    <dgm:cxn modelId="{2E052487-5354-4A2A-8F99-516A50DA62E2}" type="presOf" srcId="{7A05D781-E270-4F7E-A009-58B9A0ECDAFD}" destId="{4E5AE4E3-3040-42E4-B362-085BE4319D59}" srcOrd="0" destOrd="0" presId="urn:microsoft.com/office/officeart/2018/5/layout/IconLeafLabelList"/>
    <dgm:cxn modelId="{6525139D-F45E-4535-8747-71B22106CF5D}" srcId="{847304D2-B67D-4510-B309-741C90F06197}" destId="{C7CE8FDD-C0CF-4E7F-B47E-C3B9D54579FC}" srcOrd="1" destOrd="0" parTransId="{07521114-30E6-4BE1-82D6-0AC33E01CD0E}" sibTransId="{661D019E-5EDD-48EC-AE29-C2B2A618F2C3}"/>
    <dgm:cxn modelId="{7F94D3AB-73EA-4794-A79B-621ED8095673}" srcId="{847304D2-B67D-4510-B309-741C90F06197}" destId="{7A05D781-E270-4F7E-A009-58B9A0ECDAFD}" srcOrd="3" destOrd="0" parTransId="{F7FE590E-B4D2-47F8-9463-D14CB51F9A9A}" sibTransId="{746DBF42-5ECE-4734-BCA9-A67C0FC983EC}"/>
    <dgm:cxn modelId="{3A277D6B-9701-49FB-AE8B-3FDB4EE64E52}" type="presParOf" srcId="{5977209E-35F4-4E7B-92A7-DD72E9ED8874}" destId="{27E53F15-7BA5-4D56-8FA0-52BDBBF5C3E2}" srcOrd="0" destOrd="0" presId="urn:microsoft.com/office/officeart/2018/5/layout/IconLeafLabelList"/>
    <dgm:cxn modelId="{4D63B4BD-137D-48CC-8EAC-01852F6EE259}" type="presParOf" srcId="{27E53F15-7BA5-4D56-8FA0-52BDBBF5C3E2}" destId="{7297ACDF-9B86-46AC-966C-3A28E774E319}" srcOrd="0" destOrd="0" presId="urn:microsoft.com/office/officeart/2018/5/layout/IconLeafLabelList"/>
    <dgm:cxn modelId="{AC1A7402-1DD8-45DB-8408-524190B0A379}" type="presParOf" srcId="{27E53F15-7BA5-4D56-8FA0-52BDBBF5C3E2}" destId="{907699B5-C0C4-4E48-9DE6-DDE394074ED6}" srcOrd="1" destOrd="0" presId="urn:microsoft.com/office/officeart/2018/5/layout/IconLeafLabelList"/>
    <dgm:cxn modelId="{BBA3658A-A132-4E43-82EC-ED9EAFD410B7}" type="presParOf" srcId="{27E53F15-7BA5-4D56-8FA0-52BDBBF5C3E2}" destId="{5D833F11-F4C6-4269-9CA1-3A6AB5126DA0}" srcOrd="2" destOrd="0" presId="urn:microsoft.com/office/officeart/2018/5/layout/IconLeafLabelList"/>
    <dgm:cxn modelId="{F985BF81-CE3C-4336-89CB-AEBBA8BA0B09}" type="presParOf" srcId="{27E53F15-7BA5-4D56-8FA0-52BDBBF5C3E2}" destId="{4302D1F1-8611-4FD5-95A1-FA7050774D04}" srcOrd="3" destOrd="0" presId="urn:microsoft.com/office/officeart/2018/5/layout/IconLeafLabelList"/>
    <dgm:cxn modelId="{A2FDCF41-99AB-401E-A899-7EB822FC3768}" type="presParOf" srcId="{5977209E-35F4-4E7B-92A7-DD72E9ED8874}" destId="{352314A8-A08B-46AB-B6E1-2EE953B9AEC4}" srcOrd="1" destOrd="0" presId="urn:microsoft.com/office/officeart/2018/5/layout/IconLeafLabelList"/>
    <dgm:cxn modelId="{DE5F357D-5B14-46C4-826E-4BDE5EC832D8}" type="presParOf" srcId="{5977209E-35F4-4E7B-92A7-DD72E9ED8874}" destId="{FA456693-B59E-4FD6-A74E-600901365E01}" srcOrd="2" destOrd="0" presId="urn:microsoft.com/office/officeart/2018/5/layout/IconLeafLabelList"/>
    <dgm:cxn modelId="{E31FE8C5-AD5B-4E62-A89A-E6CDC2F405E3}" type="presParOf" srcId="{FA456693-B59E-4FD6-A74E-600901365E01}" destId="{AEA7D534-090E-48BD-AF35-AFE440EA3353}" srcOrd="0" destOrd="0" presId="urn:microsoft.com/office/officeart/2018/5/layout/IconLeafLabelList"/>
    <dgm:cxn modelId="{6CDF2B68-F2B4-46EF-8214-2ADC4367E249}" type="presParOf" srcId="{FA456693-B59E-4FD6-A74E-600901365E01}" destId="{0F60D54C-540F-4B76-A2A5-B96A0B58CE76}" srcOrd="1" destOrd="0" presId="urn:microsoft.com/office/officeart/2018/5/layout/IconLeafLabelList"/>
    <dgm:cxn modelId="{EC8A729C-EEE6-4818-A258-F4732CF97F19}" type="presParOf" srcId="{FA456693-B59E-4FD6-A74E-600901365E01}" destId="{923D4214-C9DA-463C-BB72-4E9092645EB1}" srcOrd="2" destOrd="0" presId="urn:microsoft.com/office/officeart/2018/5/layout/IconLeafLabelList"/>
    <dgm:cxn modelId="{908ED67B-59C0-4215-A83A-F6F4C7230FC9}" type="presParOf" srcId="{FA456693-B59E-4FD6-A74E-600901365E01}" destId="{47406C4B-76B2-4063-B648-45B865889C9A}" srcOrd="3" destOrd="0" presId="urn:microsoft.com/office/officeart/2018/5/layout/IconLeafLabelList"/>
    <dgm:cxn modelId="{B538FF2C-7C1D-4C37-ACF0-4A065C8509DC}" type="presParOf" srcId="{5977209E-35F4-4E7B-92A7-DD72E9ED8874}" destId="{888F97FD-8F47-4584-9D26-08996B5D7DA3}" srcOrd="3" destOrd="0" presId="urn:microsoft.com/office/officeart/2018/5/layout/IconLeafLabelList"/>
    <dgm:cxn modelId="{A86B734C-AD3D-4FE7-81C9-929A1985BD80}" type="presParOf" srcId="{5977209E-35F4-4E7B-92A7-DD72E9ED8874}" destId="{9B47E440-7D52-43E9-B1A5-7DCEA6923643}" srcOrd="4" destOrd="0" presId="urn:microsoft.com/office/officeart/2018/5/layout/IconLeafLabelList"/>
    <dgm:cxn modelId="{7AE70A36-EB07-4FB1-B10E-6182F7DF4A79}" type="presParOf" srcId="{9B47E440-7D52-43E9-B1A5-7DCEA6923643}" destId="{D354E90D-3D93-4722-8F42-E7D5E7C78004}" srcOrd="0" destOrd="0" presId="urn:microsoft.com/office/officeart/2018/5/layout/IconLeafLabelList"/>
    <dgm:cxn modelId="{5A89810C-DBCF-4F34-A02F-4F2771E3C5C7}" type="presParOf" srcId="{9B47E440-7D52-43E9-B1A5-7DCEA6923643}" destId="{0FF0EB05-367C-4053-B51A-2E2CCAF62768}" srcOrd="1" destOrd="0" presId="urn:microsoft.com/office/officeart/2018/5/layout/IconLeafLabelList"/>
    <dgm:cxn modelId="{1C719ACE-C31A-4424-BEF6-D00E93CF60A0}" type="presParOf" srcId="{9B47E440-7D52-43E9-B1A5-7DCEA6923643}" destId="{25DA0B4C-D4F8-4967-9B8A-51CF2FF4A1DA}" srcOrd="2" destOrd="0" presId="urn:microsoft.com/office/officeart/2018/5/layout/IconLeafLabelList"/>
    <dgm:cxn modelId="{5C4D9059-EAAC-462E-8C84-7646A6360591}" type="presParOf" srcId="{9B47E440-7D52-43E9-B1A5-7DCEA6923643}" destId="{84CC2D15-7825-4312-880F-D3798E1767E6}" srcOrd="3" destOrd="0" presId="urn:microsoft.com/office/officeart/2018/5/layout/IconLeafLabelList"/>
    <dgm:cxn modelId="{4993F0C2-9DF1-4745-8D94-EA5774F54A50}" type="presParOf" srcId="{5977209E-35F4-4E7B-92A7-DD72E9ED8874}" destId="{1921CBCB-9E6F-401F-9A27-FC40A93CED77}" srcOrd="5" destOrd="0" presId="urn:microsoft.com/office/officeart/2018/5/layout/IconLeafLabelList"/>
    <dgm:cxn modelId="{421D7BC7-D02C-4095-A0FA-B9D23228E204}" type="presParOf" srcId="{5977209E-35F4-4E7B-92A7-DD72E9ED8874}" destId="{128A81A5-B9F9-4835-B067-B73C51C49E55}" srcOrd="6" destOrd="0" presId="urn:microsoft.com/office/officeart/2018/5/layout/IconLeafLabelList"/>
    <dgm:cxn modelId="{577E3B3A-BF77-4E29-8C36-75C54164C49F}" type="presParOf" srcId="{128A81A5-B9F9-4835-B067-B73C51C49E55}" destId="{58ED6F6D-E977-432B-840E-1C59F12A43AB}" srcOrd="0" destOrd="0" presId="urn:microsoft.com/office/officeart/2018/5/layout/IconLeafLabelList"/>
    <dgm:cxn modelId="{DACD572D-66E2-4766-8B64-D5E59BF4A6DE}" type="presParOf" srcId="{128A81A5-B9F9-4835-B067-B73C51C49E55}" destId="{93BE0329-9AC8-48B9-90C3-4E6A35447C4C}" srcOrd="1" destOrd="0" presId="urn:microsoft.com/office/officeart/2018/5/layout/IconLeafLabelList"/>
    <dgm:cxn modelId="{ED091659-B301-40F2-A655-9713B0132F85}" type="presParOf" srcId="{128A81A5-B9F9-4835-B067-B73C51C49E55}" destId="{213E517D-B2B5-4C3C-99BE-42798CF2AFAE}" srcOrd="2" destOrd="0" presId="urn:microsoft.com/office/officeart/2018/5/layout/IconLeafLabelList"/>
    <dgm:cxn modelId="{7E29016A-28D4-4BAC-89C5-BB29C09E63BF}" type="presParOf" srcId="{128A81A5-B9F9-4835-B067-B73C51C49E55}" destId="{4E5AE4E3-3040-42E4-B362-085BE4319D59}" srcOrd="3" destOrd="0" presId="urn:microsoft.com/office/officeart/2018/5/layout/IconLeafLabelList"/>
    <dgm:cxn modelId="{10E61AB6-9628-40D1-8711-CEC6C9D552C7}" type="presParOf" srcId="{5977209E-35F4-4E7B-92A7-DD72E9ED8874}" destId="{A7700525-6C55-404F-A53F-0C65C49EBFEB}" srcOrd="7" destOrd="0" presId="urn:microsoft.com/office/officeart/2018/5/layout/IconLeafLabelList"/>
    <dgm:cxn modelId="{DE957F2D-9444-4D8D-8E4D-51FFB0676B81}" type="presParOf" srcId="{5977209E-35F4-4E7B-92A7-DD72E9ED8874}" destId="{C7CF51EB-70A2-4D73-8184-1F9DEA8E2760}" srcOrd="8" destOrd="0" presId="urn:microsoft.com/office/officeart/2018/5/layout/IconLeafLabelList"/>
    <dgm:cxn modelId="{47B2F35C-DFBA-4628-87FE-562D9EAFB6D4}" type="presParOf" srcId="{C7CF51EB-70A2-4D73-8184-1F9DEA8E2760}" destId="{10631959-26B7-404A-878A-D528E7A5B48F}" srcOrd="0" destOrd="0" presId="urn:microsoft.com/office/officeart/2018/5/layout/IconLeafLabelList"/>
    <dgm:cxn modelId="{9E1B463E-D6AF-4F4A-93F7-578BF29146FD}" type="presParOf" srcId="{C7CF51EB-70A2-4D73-8184-1F9DEA8E2760}" destId="{27D761F1-7FCB-4066-BCE9-F08CA8B34C87}" srcOrd="1" destOrd="0" presId="urn:microsoft.com/office/officeart/2018/5/layout/IconLeafLabelList"/>
    <dgm:cxn modelId="{15B11964-C1E6-4BFC-9FD6-7E2A0E4AAB25}" type="presParOf" srcId="{C7CF51EB-70A2-4D73-8184-1F9DEA8E2760}" destId="{D2C8C65A-18A6-416F-BDAB-7E64BDA431FF}" srcOrd="2" destOrd="0" presId="urn:microsoft.com/office/officeart/2018/5/layout/IconLeafLabelList"/>
    <dgm:cxn modelId="{0693A1B0-7E1A-42D8-9A08-663359B589C4}" type="presParOf" srcId="{C7CF51EB-70A2-4D73-8184-1F9DEA8E2760}" destId="{4904FC58-1A71-44F7-B9C2-C9FB0935C61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6E8934-3178-47C0-B2DB-BC5805C1ED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F64F73-03FA-4121-A2BF-F6665E2ED845}">
      <dgm:prSet/>
      <dgm:spPr/>
      <dgm:t>
        <a:bodyPr/>
        <a:lstStyle/>
        <a:p>
          <a:r>
            <a:rPr lang="en-US" dirty="0"/>
            <a:t>Time consumed in accessing the records of the students will be  reduced,</a:t>
          </a:r>
        </a:p>
      </dgm:t>
    </dgm:pt>
    <dgm:pt modelId="{825C386A-B620-4313-8449-BE6276437547}" type="parTrans" cxnId="{2EC5A69C-E336-4B38-88CC-597917A169AD}">
      <dgm:prSet/>
      <dgm:spPr/>
      <dgm:t>
        <a:bodyPr/>
        <a:lstStyle/>
        <a:p>
          <a:endParaRPr lang="en-US"/>
        </a:p>
      </dgm:t>
    </dgm:pt>
    <dgm:pt modelId="{F660B622-77AA-4C7D-9A46-53A7BD7297DB}" type="sibTrans" cxnId="{2EC5A69C-E336-4B38-88CC-597917A169AD}">
      <dgm:prSet/>
      <dgm:spPr/>
      <dgm:t>
        <a:bodyPr/>
        <a:lstStyle/>
        <a:p>
          <a:endParaRPr lang="en-US"/>
        </a:p>
      </dgm:t>
    </dgm:pt>
    <dgm:pt modelId="{7FB9BAFA-192E-4B83-9E5B-7729AAEAF838}">
      <dgm:prSet/>
      <dgm:spPr/>
      <dgm:t>
        <a:bodyPr/>
        <a:lstStyle/>
        <a:p>
          <a:r>
            <a:rPr lang="en-US"/>
            <a:t>Manual manage attendance of students.</a:t>
          </a:r>
        </a:p>
      </dgm:t>
    </dgm:pt>
    <dgm:pt modelId="{F3614595-F5AF-4451-9A6B-7111A2598EB0}" type="parTrans" cxnId="{7082BDE0-A0BA-44F0-B6BF-C641E1542094}">
      <dgm:prSet/>
      <dgm:spPr/>
      <dgm:t>
        <a:bodyPr/>
        <a:lstStyle/>
        <a:p>
          <a:endParaRPr lang="en-US"/>
        </a:p>
      </dgm:t>
    </dgm:pt>
    <dgm:pt modelId="{36CBC502-6BD6-4C68-BFF8-F64EB9004FB0}" type="sibTrans" cxnId="{7082BDE0-A0BA-44F0-B6BF-C641E1542094}">
      <dgm:prSet/>
      <dgm:spPr/>
      <dgm:t>
        <a:bodyPr/>
        <a:lstStyle/>
        <a:p>
          <a:endParaRPr lang="en-US"/>
        </a:p>
      </dgm:t>
    </dgm:pt>
    <dgm:pt modelId="{044EAD6B-4749-4EFD-81F3-F5460BB36087}">
      <dgm:prSet/>
      <dgm:spPr/>
      <dgm:t>
        <a:bodyPr/>
        <a:lstStyle/>
        <a:p>
          <a:r>
            <a:rPr lang="en-US"/>
            <a:t>Students are informed by sending mail other way to them manually.</a:t>
          </a:r>
        </a:p>
      </dgm:t>
    </dgm:pt>
    <dgm:pt modelId="{E7706FDD-FF9D-4FC8-BCF3-BA5CB5D91A82}" type="parTrans" cxnId="{8C61B6C2-72FE-4AD5-A11D-493344964DA4}">
      <dgm:prSet/>
      <dgm:spPr/>
      <dgm:t>
        <a:bodyPr/>
        <a:lstStyle/>
        <a:p>
          <a:endParaRPr lang="en-US"/>
        </a:p>
      </dgm:t>
    </dgm:pt>
    <dgm:pt modelId="{34AB07B8-63D0-4748-AEFF-11DA2445B53A}" type="sibTrans" cxnId="{8C61B6C2-72FE-4AD5-A11D-493344964DA4}">
      <dgm:prSet/>
      <dgm:spPr/>
      <dgm:t>
        <a:bodyPr/>
        <a:lstStyle/>
        <a:p>
          <a:endParaRPr lang="en-US"/>
        </a:p>
      </dgm:t>
    </dgm:pt>
    <dgm:pt modelId="{18F94F0C-4C02-48DC-A380-30EA0C646F3A}">
      <dgm:prSet/>
      <dgm:spPr/>
      <dgm:t>
        <a:bodyPr/>
        <a:lstStyle/>
        <a:p>
          <a:r>
            <a:rPr lang="en-US"/>
            <a:t>Headache of academic cell is more in managing the information of  students manually.</a:t>
          </a:r>
        </a:p>
      </dgm:t>
    </dgm:pt>
    <dgm:pt modelId="{D25FAF75-F307-41F8-B30D-B60063218770}" type="parTrans" cxnId="{055F446E-E460-4DE2-A4A4-E3A8DA2DFB12}">
      <dgm:prSet/>
      <dgm:spPr/>
      <dgm:t>
        <a:bodyPr/>
        <a:lstStyle/>
        <a:p>
          <a:endParaRPr lang="en-US"/>
        </a:p>
      </dgm:t>
    </dgm:pt>
    <dgm:pt modelId="{755F9DEF-69A4-4324-885B-2D3B6E91CC08}" type="sibTrans" cxnId="{055F446E-E460-4DE2-A4A4-E3A8DA2DFB12}">
      <dgm:prSet/>
      <dgm:spPr/>
      <dgm:t>
        <a:bodyPr/>
        <a:lstStyle/>
        <a:p>
          <a:endParaRPr lang="en-US"/>
        </a:p>
      </dgm:t>
    </dgm:pt>
    <dgm:pt modelId="{620063E1-8156-4CF9-BA4D-2D6AB7E2BDB8}">
      <dgm:prSet/>
      <dgm:spPr/>
      <dgm:t>
        <a:bodyPr/>
        <a:lstStyle/>
        <a:p>
          <a:r>
            <a:rPr lang="en-US"/>
            <a:t>More time taken in registration of students on registration forms.</a:t>
          </a:r>
        </a:p>
      </dgm:t>
    </dgm:pt>
    <dgm:pt modelId="{6BDF9838-8BB9-4054-BB6F-186AB52F9C97}" type="parTrans" cxnId="{DC6C739C-97FE-498A-8DFA-1200B3AD1642}">
      <dgm:prSet/>
      <dgm:spPr/>
      <dgm:t>
        <a:bodyPr/>
        <a:lstStyle/>
        <a:p>
          <a:endParaRPr lang="en-US"/>
        </a:p>
      </dgm:t>
    </dgm:pt>
    <dgm:pt modelId="{605FF8BA-87A7-4328-9C35-082511D800E9}" type="sibTrans" cxnId="{DC6C739C-97FE-498A-8DFA-1200B3AD1642}">
      <dgm:prSet/>
      <dgm:spPr/>
      <dgm:t>
        <a:bodyPr/>
        <a:lstStyle/>
        <a:p>
          <a:endParaRPr lang="en-US"/>
        </a:p>
      </dgm:t>
    </dgm:pt>
    <dgm:pt modelId="{9C108941-BCC1-497B-9E57-9D7105C24676}" type="pres">
      <dgm:prSet presAssocID="{096E8934-3178-47C0-B2DB-BC5805C1EDCE}" presName="root" presStyleCnt="0">
        <dgm:presLayoutVars>
          <dgm:dir/>
          <dgm:resizeHandles val="exact"/>
        </dgm:presLayoutVars>
      </dgm:prSet>
      <dgm:spPr/>
    </dgm:pt>
    <dgm:pt modelId="{184107CB-EBDA-48E3-B338-93A1D5F606CF}" type="pres">
      <dgm:prSet presAssocID="{9CF64F73-03FA-4121-A2BF-F6665E2ED845}" presName="compNode" presStyleCnt="0"/>
      <dgm:spPr/>
    </dgm:pt>
    <dgm:pt modelId="{B7A37A67-05E0-446A-A322-DC78C3493072}" type="pres">
      <dgm:prSet presAssocID="{9CF64F73-03FA-4121-A2BF-F6665E2ED845}" presName="bgRect" presStyleLbl="bgShp" presStyleIdx="0" presStyleCnt="5"/>
      <dgm:spPr/>
    </dgm:pt>
    <dgm:pt modelId="{B1C7A959-5AF4-4A95-AD73-4CCB38A72C82}" type="pres">
      <dgm:prSet presAssocID="{9CF64F73-03FA-4121-A2BF-F6665E2ED8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55999949-0BD5-48B6-9BD2-4766EBE281A6}" type="pres">
      <dgm:prSet presAssocID="{9CF64F73-03FA-4121-A2BF-F6665E2ED845}" presName="spaceRect" presStyleCnt="0"/>
      <dgm:spPr/>
    </dgm:pt>
    <dgm:pt modelId="{BC27D6BA-A132-43C2-A629-005705DA9DE8}" type="pres">
      <dgm:prSet presAssocID="{9CF64F73-03FA-4121-A2BF-F6665E2ED845}" presName="parTx" presStyleLbl="revTx" presStyleIdx="0" presStyleCnt="5">
        <dgm:presLayoutVars>
          <dgm:chMax val="0"/>
          <dgm:chPref val="0"/>
        </dgm:presLayoutVars>
      </dgm:prSet>
      <dgm:spPr/>
    </dgm:pt>
    <dgm:pt modelId="{8AE6F6CE-4F28-4488-A9FE-A10D7E19136F}" type="pres">
      <dgm:prSet presAssocID="{F660B622-77AA-4C7D-9A46-53A7BD7297DB}" presName="sibTrans" presStyleCnt="0"/>
      <dgm:spPr/>
    </dgm:pt>
    <dgm:pt modelId="{75F72012-8F33-4DF0-BD3B-336BD29D4338}" type="pres">
      <dgm:prSet presAssocID="{7FB9BAFA-192E-4B83-9E5B-7729AAEAF838}" presName="compNode" presStyleCnt="0"/>
      <dgm:spPr/>
    </dgm:pt>
    <dgm:pt modelId="{08B9C628-CCA2-4EDA-916F-AA573289954A}" type="pres">
      <dgm:prSet presAssocID="{7FB9BAFA-192E-4B83-9E5B-7729AAEAF838}" presName="bgRect" presStyleLbl="bgShp" presStyleIdx="1" presStyleCnt="5"/>
      <dgm:spPr/>
    </dgm:pt>
    <dgm:pt modelId="{43EE2DE0-EB7D-4A17-9ADB-6046C8832F76}" type="pres">
      <dgm:prSet presAssocID="{7FB9BAFA-192E-4B83-9E5B-7729AAEAF83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28EF6966-8023-4F35-8827-13B007E7D16C}" type="pres">
      <dgm:prSet presAssocID="{7FB9BAFA-192E-4B83-9E5B-7729AAEAF838}" presName="spaceRect" presStyleCnt="0"/>
      <dgm:spPr/>
    </dgm:pt>
    <dgm:pt modelId="{9198878B-32A4-461F-8DE2-72EE59EF5604}" type="pres">
      <dgm:prSet presAssocID="{7FB9BAFA-192E-4B83-9E5B-7729AAEAF838}" presName="parTx" presStyleLbl="revTx" presStyleIdx="1" presStyleCnt="5">
        <dgm:presLayoutVars>
          <dgm:chMax val="0"/>
          <dgm:chPref val="0"/>
        </dgm:presLayoutVars>
      </dgm:prSet>
      <dgm:spPr/>
    </dgm:pt>
    <dgm:pt modelId="{D77AC137-F42A-483B-B207-7E6CD8A08695}" type="pres">
      <dgm:prSet presAssocID="{36CBC502-6BD6-4C68-BFF8-F64EB9004FB0}" presName="sibTrans" presStyleCnt="0"/>
      <dgm:spPr/>
    </dgm:pt>
    <dgm:pt modelId="{513B3603-A9E3-4FDC-818F-35AAAA4641D0}" type="pres">
      <dgm:prSet presAssocID="{044EAD6B-4749-4EFD-81F3-F5460BB36087}" presName="compNode" presStyleCnt="0"/>
      <dgm:spPr/>
    </dgm:pt>
    <dgm:pt modelId="{8DF4EB2F-B10C-4C25-A2E2-3804C50107B8}" type="pres">
      <dgm:prSet presAssocID="{044EAD6B-4749-4EFD-81F3-F5460BB36087}" presName="bgRect" presStyleLbl="bgShp" presStyleIdx="2" presStyleCnt="5"/>
      <dgm:spPr/>
    </dgm:pt>
    <dgm:pt modelId="{B98D7CD3-BF63-4487-AA79-BD4200FF488C}" type="pres">
      <dgm:prSet presAssocID="{044EAD6B-4749-4EFD-81F3-F5460BB360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98E264A-68FC-4F0E-BB6D-FBFB39D0C46D}" type="pres">
      <dgm:prSet presAssocID="{044EAD6B-4749-4EFD-81F3-F5460BB36087}" presName="spaceRect" presStyleCnt="0"/>
      <dgm:spPr/>
    </dgm:pt>
    <dgm:pt modelId="{3E4A4FF9-4366-4624-8435-6DFC349A6AD8}" type="pres">
      <dgm:prSet presAssocID="{044EAD6B-4749-4EFD-81F3-F5460BB36087}" presName="parTx" presStyleLbl="revTx" presStyleIdx="2" presStyleCnt="5">
        <dgm:presLayoutVars>
          <dgm:chMax val="0"/>
          <dgm:chPref val="0"/>
        </dgm:presLayoutVars>
      </dgm:prSet>
      <dgm:spPr/>
    </dgm:pt>
    <dgm:pt modelId="{07A6E8A5-93A4-461D-A03B-67E1A175639F}" type="pres">
      <dgm:prSet presAssocID="{34AB07B8-63D0-4748-AEFF-11DA2445B53A}" presName="sibTrans" presStyleCnt="0"/>
      <dgm:spPr/>
    </dgm:pt>
    <dgm:pt modelId="{ACF1B78D-65A5-4514-9A97-C0786A820B92}" type="pres">
      <dgm:prSet presAssocID="{18F94F0C-4C02-48DC-A380-30EA0C646F3A}" presName="compNode" presStyleCnt="0"/>
      <dgm:spPr/>
    </dgm:pt>
    <dgm:pt modelId="{1EF04AD9-182B-41AC-B71C-1F6FF1327FBB}" type="pres">
      <dgm:prSet presAssocID="{18F94F0C-4C02-48DC-A380-30EA0C646F3A}" presName="bgRect" presStyleLbl="bgShp" presStyleIdx="3" presStyleCnt="5"/>
      <dgm:spPr/>
    </dgm:pt>
    <dgm:pt modelId="{A6659DFA-4CA1-4121-BF26-F5524563DA2C}" type="pres">
      <dgm:prSet presAssocID="{18F94F0C-4C02-48DC-A380-30EA0C646F3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6DEBCEAC-52C1-4FCC-9B2F-A1111745ED6A}" type="pres">
      <dgm:prSet presAssocID="{18F94F0C-4C02-48DC-A380-30EA0C646F3A}" presName="spaceRect" presStyleCnt="0"/>
      <dgm:spPr/>
    </dgm:pt>
    <dgm:pt modelId="{CAB272D0-6ED5-4828-8A41-6F8698E02D8A}" type="pres">
      <dgm:prSet presAssocID="{18F94F0C-4C02-48DC-A380-30EA0C646F3A}" presName="parTx" presStyleLbl="revTx" presStyleIdx="3" presStyleCnt="5">
        <dgm:presLayoutVars>
          <dgm:chMax val="0"/>
          <dgm:chPref val="0"/>
        </dgm:presLayoutVars>
      </dgm:prSet>
      <dgm:spPr/>
    </dgm:pt>
    <dgm:pt modelId="{D7F9F71A-1810-4C2F-BD57-07A9D79F6813}" type="pres">
      <dgm:prSet presAssocID="{755F9DEF-69A4-4324-885B-2D3B6E91CC08}" presName="sibTrans" presStyleCnt="0"/>
      <dgm:spPr/>
    </dgm:pt>
    <dgm:pt modelId="{5C177CAF-C250-4FB1-9100-0DEE75BC9168}" type="pres">
      <dgm:prSet presAssocID="{620063E1-8156-4CF9-BA4D-2D6AB7E2BDB8}" presName="compNode" presStyleCnt="0"/>
      <dgm:spPr/>
    </dgm:pt>
    <dgm:pt modelId="{6062D26C-B5E0-4BAE-9CD1-BA9D4B5110D7}" type="pres">
      <dgm:prSet presAssocID="{620063E1-8156-4CF9-BA4D-2D6AB7E2BDB8}" presName="bgRect" presStyleLbl="bgShp" presStyleIdx="4" presStyleCnt="5"/>
      <dgm:spPr/>
    </dgm:pt>
    <dgm:pt modelId="{6059F482-CAFB-48C5-B970-A5D0E46FE38F}" type="pres">
      <dgm:prSet presAssocID="{620063E1-8156-4CF9-BA4D-2D6AB7E2BD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087BEDAB-BA5B-4656-A51B-CBD480611FEC}" type="pres">
      <dgm:prSet presAssocID="{620063E1-8156-4CF9-BA4D-2D6AB7E2BDB8}" presName="spaceRect" presStyleCnt="0"/>
      <dgm:spPr/>
    </dgm:pt>
    <dgm:pt modelId="{9D17B52A-12A3-4A85-8234-1FAE8F53C443}" type="pres">
      <dgm:prSet presAssocID="{620063E1-8156-4CF9-BA4D-2D6AB7E2BD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AD3935B-A099-4C2C-A4C5-6FBAF41988B1}" type="presOf" srcId="{9CF64F73-03FA-4121-A2BF-F6665E2ED845}" destId="{BC27D6BA-A132-43C2-A629-005705DA9DE8}" srcOrd="0" destOrd="0" presId="urn:microsoft.com/office/officeart/2018/2/layout/IconVerticalSolidList"/>
    <dgm:cxn modelId="{B4521847-DC6B-4A0C-84D4-0FB77E1A2A20}" type="presOf" srcId="{044EAD6B-4749-4EFD-81F3-F5460BB36087}" destId="{3E4A4FF9-4366-4624-8435-6DFC349A6AD8}" srcOrd="0" destOrd="0" presId="urn:microsoft.com/office/officeart/2018/2/layout/IconVerticalSolidList"/>
    <dgm:cxn modelId="{A8E4214E-798E-4F14-A160-F4FC0E31A464}" type="presOf" srcId="{620063E1-8156-4CF9-BA4D-2D6AB7E2BDB8}" destId="{9D17B52A-12A3-4A85-8234-1FAE8F53C443}" srcOrd="0" destOrd="0" presId="urn:microsoft.com/office/officeart/2018/2/layout/IconVerticalSolidList"/>
    <dgm:cxn modelId="{055F446E-E460-4DE2-A4A4-E3A8DA2DFB12}" srcId="{096E8934-3178-47C0-B2DB-BC5805C1EDCE}" destId="{18F94F0C-4C02-48DC-A380-30EA0C646F3A}" srcOrd="3" destOrd="0" parTransId="{D25FAF75-F307-41F8-B30D-B60063218770}" sibTransId="{755F9DEF-69A4-4324-885B-2D3B6E91CC08}"/>
    <dgm:cxn modelId="{52EAE255-7A0B-4A09-9464-31F65BEA90FE}" type="presOf" srcId="{096E8934-3178-47C0-B2DB-BC5805C1EDCE}" destId="{9C108941-BCC1-497B-9E57-9D7105C24676}" srcOrd="0" destOrd="0" presId="urn:microsoft.com/office/officeart/2018/2/layout/IconVerticalSolidList"/>
    <dgm:cxn modelId="{903DB584-1BCF-443F-8EC9-C9902AB815FD}" type="presOf" srcId="{7FB9BAFA-192E-4B83-9E5B-7729AAEAF838}" destId="{9198878B-32A4-461F-8DE2-72EE59EF5604}" srcOrd="0" destOrd="0" presId="urn:microsoft.com/office/officeart/2018/2/layout/IconVerticalSolidList"/>
    <dgm:cxn modelId="{DC6C739C-97FE-498A-8DFA-1200B3AD1642}" srcId="{096E8934-3178-47C0-B2DB-BC5805C1EDCE}" destId="{620063E1-8156-4CF9-BA4D-2D6AB7E2BDB8}" srcOrd="4" destOrd="0" parTransId="{6BDF9838-8BB9-4054-BB6F-186AB52F9C97}" sibTransId="{605FF8BA-87A7-4328-9C35-082511D800E9}"/>
    <dgm:cxn modelId="{2EC5A69C-E336-4B38-88CC-597917A169AD}" srcId="{096E8934-3178-47C0-B2DB-BC5805C1EDCE}" destId="{9CF64F73-03FA-4121-A2BF-F6665E2ED845}" srcOrd="0" destOrd="0" parTransId="{825C386A-B620-4313-8449-BE6276437547}" sibTransId="{F660B622-77AA-4C7D-9A46-53A7BD7297DB}"/>
    <dgm:cxn modelId="{E68D46B5-1CA5-4F27-8E64-4DB067EB6354}" type="presOf" srcId="{18F94F0C-4C02-48DC-A380-30EA0C646F3A}" destId="{CAB272D0-6ED5-4828-8A41-6F8698E02D8A}" srcOrd="0" destOrd="0" presId="urn:microsoft.com/office/officeart/2018/2/layout/IconVerticalSolidList"/>
    <dgm:cxn modelId="{8C61B6C2-72FE-4AD5-A11D-493344964DA4}" srcId="{096E8934-3178-47C0-B2DB-BC5805C1EDCE}" destId="{044EAD6B-4749-4EFD-81F3-F5460BB36087}" srcOrd="2" destOrd="0" parTransId="{E7706FDD-FF9D-4FC8-BCF3-BA5CB5D91A82}" sibTransId="{34AB07B8-63D0-4748-AEFF-11DA2445B53A}"/>
    <dgm:cxn modelId="{7082BDE0-A0BA-44F0-B6BF-C641E1542094}" srcId="{096E8934-3178-47C0-B2DB-BC5805C1EDCE}" destId="{7FB9BAFA-192E-4B83-9E5B-7729AAEAF838}" srcOrd="1" destOrd="0" parTransId="{F3614595-F5AF-4451-9A6B-7111A2598EB0}" sibTransId="{36CBC502-6BD6-4C68-BFF8-F64EB9004FB0}"/>
    <dgm:cxn modelId="{5FB3E9B9-F545-4ACE-A6E0-0B9597B5CC4A}" type="presParOf" srcId="{9C108941-BCC1-497B-9E57-9D7105C24676}" destId="{184107CB-EBDA-48E3-B338-93A1D5F606CF}" srcOrd="0" destOrd="0" presId="urn:microsoft.com/office/officeart/2018/2/layout/IconVerticalSolidList"/>
    <dgm:cxn modelId="{AF91359D-EB9F-4BB1-86CF-FACCF2E65367}" type="presParOf" srcId="{184107CB-EBDA-48E3-B338-93A1D5F606CF}" destId="{B7A37A67-05E0-446A-A322-DC78C3493072}" srcOrd="0" destOrd="0" presId="urn:microsoft.com/office/officeart/2018/2/layout/IconVerticalSolidList"/>
    <dgm:cxn modelId="{7478C740-6D5B-4935-8874-EC244E320EF0}" type="presParOf" srcId="{184107CB-EBDA-48E3-B338-93A1D5F606CF}" destId="{B1C7A959-5AF4-4A95-AD73-4CCB38A72C82}" srcOrd="1" destOrd="0" presId="urn:microsoft.com/office/officeart/2018/2/layout/IconVerticalSolidList"/>
    <dgm:cxn modelId="{906B29D8-DF34-4FD8-AB0A-4FD9C422F064}" type="presParOf" srcId="{184107CB-EBDA-48E3-B338-93A1D5F606CF}" destId="{55999949-0BD5-48B6-9BD2-4766EBE281A6}" srcOrd="2" destOrd="0" presId="urn:microsoft.com/office/officeart/2018/2/layout/IconVerticalSolidList"/>
    <dgm:cxn modelId="{E127BA3B-D42F-46B3-9557-74C78AA00860}" type="presParOf" srcId="{184107CB-EBDA-48E3-B338-93A1D5F606CF}" destId="{BC27D6BA-A132-43C2-A629-005705DA9DE8}" srcOrd="3" destOrd="0" presId="urn:microsoft.com/office/officeart/2018/2/layout/IconVerticalSolidList"/>
    <dgm:cxn modelId="{7926E56A-C2A0-405C-8A90-AA31D4B8204A}" type="presParOf" srcId="{9C108941-BCC1-497B-9E57-9D7105C24676}" destId="{8AE6F6CE-4F28-4488-A9FE-A10D7E19136F}" srcOrd="1" destOrd="0" presId="urn:microsoft.com/office/officeart/2018/2/layout/IconVerticalSolidList"/>
    <dgm:cxn modelId="{4FCE5935-B8DD-4BF3-8B21-7EAF1B87BEE8}" type="presParOf" srcId="{9C108941-BCC1-497B-9E57-9D7105C24676}" destId="{75F72012-8F33-4DF0-BD3B-336BD29D4338}" srcOrd="2" destOrd="0" presId="urn:microsoft.com/office/officeart/2018/2/layout/IconVerticalSolidList"/>
    <dgm:cxn modelId="{E2C2BA25-CBEC-4FFB-AA8F-0E6F6EF24EF7}" type="presParOf" srcId="{75F72012-8F33-4DF0-BD3B-336BD29D4338}" destId="{08B9C628-CCA2-4EDA-916F-AA573289954A}" srcOrd="0" destOrd="0" presId="urn:microsoft.com/office/officeart/2018/2/layout/IconVerticalSolidList"/>
    <dgm:cxn modelId="{B68A5A86-3601-4C0C-91CD-6D6CD59F8488}" type="presParOf" srcId="{75F72012-8F33-4DF0-BD3B-336BD29D4338}" destId="{43EE2DE0-EB7D-4A17-9ADB-6046C8832F76}" srcOrd="1" destOrd="0" presId="urn:microsoft.com/office/officeart/2018/2/layout/IconVerticalSolidList"/>
    <dgm:cxn modelId="{85FEEAD5-5A00-4584-921C-EA68D90334CF}" type="presParOf" srcId="{75F72012-8F33-4DF0-BD3B-336BD29D4338}" destId="{28EF6966-8023-4F35-8827-13B007E7D16C}" srcOrd="2" destOrd="0" presId="urn:microsoft.com/office/officeart/2018/2/layout/IconVerticalSolidList"/>
    <dgm:cxn modelId="{EE0008AC-970D-4997-A425-D421F808BF8F}" type="presParOf" srcId="{75F72012-8F33-4DF0-BD3B-336BD29D4338}" destId="{9198878B-32A4-461F-8DE2-72EE59EF5604}" srcOrd="3" destOrd="0" presId="urn:microsoft.com/office/officeart/2018/2/layout/IconVerticalSolidList"/>
    <dgm:cxn modelId="{7165F37B-F1A0-4974-94FB-43AD68D88F7B}" type="presParOf" srcId="{9C108941-BCC1-497B-9E57-9D7105C24676}" destId="{D77AC137-F42A-483B-B207-7E6CD8A08695}" srcOrd="3" destOrd="0" presId="urn:microsoft.com/office/officeart/2018/2/layout/IconVerticalSolidList"/>
    <dgm:cxn modelId="{CED04490-5969-4720-9012-13C33C5258AA}" type="presParOf" srcId="{9C108941-BCC1-497B-9E57-9D7105C24676}" destId="{513B3603-A9E3-4FDC-818F-35AAAA4641D0}" srcOrd="4" destOrd="0" presId="urn:microsoft.com/office/officeart/2018/2/layout/IconVerticalSolidList"/>
    <dgm:cxn modelId="{87E82245-EF42-4CC0-8D14-A1C41BC4F612}" type="presParOf" srcId="{513B3603-A9E3-4FDC-818F-35AAAA4641D0}" destId="{8DF4EB2F-B10C-4C25-A2E2-3804C50107B8}" srcOrd="0" destOrd="0" presId="urn:microsoft.com/office/officeart/2018/2/layout/IconVerticalSolidList"/>
    <dgm:cxn modelId="{FB01750F-6B0D-47F6-AB4A-7EC4B53B839F}" type="presParOf" srcId="{513B3603-A9E3-4FDC-818F-35AAAA4641D0}" destId="{B98D7CD3-BF63-4487-AA79-BD4200FF488C}" srcOrd="1" destOrd="0" presId="urn:microsoft.com/office/officeart/2018/2/layout/IconVerticalSolidList"/>
    <dgm:cxn modelId="{09F7BAB8-0C49-4A20-8258-01D3F357A711}" type="presParOf" srcId="{513B3603-A9E3-4FDC-818F-35AAAA4641D0}" destId="{D98E264A-68FC-4F0E-BB6D-FBFB39D0C46D}" srcOrd="2" destOrd="0" presId="urn:microsoft.com/office/officeart/2018/2/layout/IconVerticalSolidList"/>
    <dgm:cxn modelId="{F128FC61-2215-46DD-9A69-0929578A11C8}" type="presParOf" srcId="{513B3603-A9E3-4FDC-818F-35AAAA4641D0}" destId="{3E4A4FF9-4366-4624-8435-6DFC349A6AD8}" srcOrd="3" destOrd="0" presId="urn:microsoft.com/office/officeart/2018/2/layout/IconVerticalSolidList"/>
    <dgm:cxn modelId="{61491970-4533-42ED-B8A7-ACFFD84D8A33}" type="presParOf" srcId="{9C108941-BCC1-497B-9E57-9D7105C24676}" destId="{07A6E8A5-93A4-461D-A03B-67E1A175639F}" srcOrd="5" destOrd="0" presId="urn:microsoft.com/office/officeart/2018/2/layout/IconVerticalSolidList"/>
    <dgm:cxn modelId="{4E74F20D-B471-4645-87C3-0C8A6214DE88}" type="presParOf" srcId="{9C108941-BCC1-497B-9E57-9D7105C24676}" destId="{ACF1B78D-65A5-4514-9A97-C0786A820B92}" srcOrd="6" destOrd="0" presId="urn:microsoft.com/office/officeart/2018/2/layout/IconVerticalSolidList"/>
    <dgm:cxn modelId="{D1CBA18B-AD88-48FE-ABD7-DDE503EA40E5}" type="presParOf" srcId="{ACF1B78D-65A5-4514-9A97-C0786A820B92}" destId="{1EF04AD9-182B-41AC-B71C-1F6FF1327FBB}" srcOrd="0" destOrd="0" presId="urn:microsoft.com/office/officeart/2018/2/layout/IconVerticalSolidList"/>
    <dgm:cxn modelId="{FA9129D1-8298-49F7-B225-1F23AF4816B9}" type="presParOf" srcId="{ACF1B78D-65A5-4514-9A97-C0786A820B92}" destId="{A6659DFA-4CA1-4121-BF26-F5524563DA2C}" srcOrd="1" destOrd="0" presId="urn:microsoft.com/office/officeart/2018/2/layout/IconVerticalSolidList"/>
    <dgm:cxn modelId="{1B98DCAD-B2BA-4E98-B146-840EEFB1974C}" type="presParOf" srcId="{ACF1B78D-65A5-4514-9A97-C0786A820B92}" destId="{6DEBCEAC-52C1-4FCC-9B2F-A1111745ED6A}" srcOrd="2" destOrd="0" presId="urn:microsoft.com/office/officeart/2018/2/layout/IconVerticalSolidList"/>
    <dgm:cxn modelId="{47C23861-718D-4B83-8F5D-B77402B62DD7}" type="presParOf" srcId="{ACF1B78D-65A5-4514-9A97-C0786A820B92}" destId="{CAB272D0-6ED5-4828-8A41-6F8698E02D8A}" srcOrd="3" destOrd="0" presId="urn:microsoft.com/office/officeart/2018/2/layout/IconVerticalSolidList"/>
    <dgm:cxn modelId="{79016632-3F93-4704-B9E4-7D4DE4FBDAB9}" type="presParOf" srcId="{9C108941-BCC1-497B-9E57-9D7105C24676}" destId="{D7F9F71A-1810-4C2F-BD57-07A9D79F6813}" srcOrd="7" destOrd="0" presId="urn:microsoft.com/office/officeart/2018/2/layout/IconVerticalSolidList"/>
    <dgm:cxn modelId="{DF8DC6B8-47F9-4E99-A1E4-461E213E1963}" type="presParOf" srcId="{9C108941-BCC1-497B-9E57-9D7105C24676}" destId="{5C177CAF-C250-4FB1-9100-0DEE75BC9168}" srcOrd="8" destOrd="0" presId="urn:microsoft.com/office/officeart/2018/2/layout/IconVerticalSolidList"/>
    <dgm:cxn modelId="{3288F3C9-CB8F-4443-9E0F-6375628C9AB9}" type="presParOf" srcId="{5C177CAF-C250-4FB1-9100-0DEE75BC9168}" destId="{6062D26C-B5E0-4BAE-9CD1-BA9D4B5110D7}" srcOrd="0" destOrd="0" presId="urn:microsoft.com/office/officeart/2018/2/layout/IconVerticalSolidList"/>
    <dgm:cxn modelId="{CEB30147-3AA7-4BD0-9064-D413C79BFD79}" type="presParOf" srcId="{5C177CAF-C250-4FB1-9100-0DEE75BC9168}" destId="{6059F482-CAFB-48C5-B970-A5D0E46FE38F}" srcOrd="1" destOrd="0" presId="urn:microsoft.com/office/officeart/2018/2/layout/IconVerticalSolidList"/>
    <dgm:cxn modelId="{4357F438-0363-428C-B737-EF38E79968B2}" type="presParOf" srcId="{5C177CAF-C250-4FB1-9100-0DEE75BC9168}" destId="{087BEDAB-BA5B-4656-A51B-CBD480611FEC}" srcOrd="2" destOrd="0" presId="urn:microsoft.com/office/officeart/2018/2/layout/IconVerticalSolidList"/>
    <dgm:cxn modelId="{31B2B8CB-FB23-4FED-8190-8C2F2BF31CC6}" type="presParOf" srcId="{5C177CAF-C250-4FB1-9100-0DEE75BC9168}" destId="{9D17B52A-12A3-4A85-8234-1FAE8F53C4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192D1-E12D-4506-BD4A-C1634F1F18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376CEA-975A-473E-9069-8C425190BF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use GUI.</a:t>
          </a:r>
          <a:endParaRPr lang="en-US" dirty="0"/>
        </a:p>
      </dgm:t>
    </dgm:pt>
    <dgm:pt modelId="{35063BF7-B4DD-4848-A708-DBC02572CCBF}" type="parTrans" cxnId="{9EA1A361-A212-4F8F-9DD7-5C284A0C11CD}">
      <dgm:prSet/>
      <dgm:spPr/>
      <dgm:t>
        <a:bodyPr/>
        <a:lstStyle/>
        <a:p>
          <a:endParaRPr lang="en-US"/>
        </a:p>
      </dgm:t>
    </dgm:pt>
    <dgm:pt modelId="{1BB2BF0D-0720-41DC-846E-2563CD646598}" type="sibTrans" cxnId="{9EA1A361-A212-4F8F-9DD7-5C284A0C11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FC583-7B55-4242-BBC9-AD1657E45A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saving</a:t>
          </a:r>
        </a:p>
      </dgm:t>
    </dgm:pt>
    <dgm:pt modelId="{EFA9D2C2-DD41-42F8-9DAD-39FC77767355}" type="parTrans" cxnId="{A6ADE26B-0065-401E-BBC5-8CF028956C67}">
      <dgm:prSet/>
      <dgm:spPr/>
      <dgm:t>
        <a:bodyPr/>
        <a:lstStyle/>
        <a:p>
          <a:endParaRPr lang="en-US"/>
        </a:p>
      </dgm:t>
    </dgm:pt>
    <dgm:pt modelId="{4FCCD4E6-FC65-46D5-9821-295468781063}" type="sibTrans" cxnId="{A6ADE26B-0065-401E-BBC5-8CF028956C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F154B7-5582-45A8-84E2-25DF84C9EE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need to maintain several separate records .</a:t>
          </a:r>
        </a:p>
      </dgm:t>
    </dgm:pt>
    <dgm:pt modelId="{B822BB4A-A9C7-482B-8BBA-2D778BF2B970}" type="parTrans" cxnId="{C408B2B5-3B49-45D7-AC1F-C91D668CEFF3}">
      <dgm:prSet/>
      <dgm:spPr/>
      <dgm:t>
        <a:bodyPr/>
        <a:lstStyle/>
        <a:p>
          <a:endParaRPr lang="en-US"/>
        </a:p>
      </dgm:t>
    </dgm:pt>
    <dgm:pt modelId="{E70FF3D2-D976-4245-9E66-C5F4D17E67A2}" type="sibTrans" cxnId="{C408B2B5-3B49-45D7-AC1F-C91D668CEF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382196-9DB9-40E1-8EBD-F76B99647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 of students according to need of Academic cell can be generated easily.</a:t>
          </a:r>
        </a:p>
      </dgm:t>
    </dgm:pt>
    <dgm:pt modelId="{F6BB6E04-87DF-4B2B-9968-D0BD88EAF1EC}" type="parTrans" cxnId="{3E7F9D97-3BDF-46C3-BEFF-3DF4CFCCEB02}">
      <dgm:prSet/>
      <dgm:spPr/>
      <dgm:t>
        <a:bodyPr/>
        <a:lstStyle/>
        <a:p>
          <a:endParaRPr lang="en-US"/>
        </a:p>
      </dgm:t>
    </dgm:pt>
    <dgm:pt modelId="{A2F0D9C6-AA96-4E3B-9003-5C6902E90D6F}" type="sibTrans" cxnId="{3E7F9D97-3BDF-46C3-BEFF-3DF4CFCCEB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831AEC-71F0-4C9A-AF2F-3A54F830ED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Burden of Academic cell decreases.</a:t>
          </a:r>
        </a:p>
      </dgm:t>
    </dgm:pt>
    <dgm:pt modelId="{13BF5ECA-2A23-42DD-BEB5-F3DC4B80238D}" type="parTrans" cxnId="{8D3DA0F2-B2E2-47FE-8B78-D18984A3358D}">
      <dgm:prSet/>
      <dgm:spPr/>
      <dgm:t>
        <a:bodyPr/>
        <a:lstStyle/>
        <a:p>
          <a:endParaRPr lang="en-US"/>
        </a:p>
      </dgm:t>
    </dgm:pt>
    <dgm:pt modelId="{978EFE41-12F0-4E87-B0D4-07299473B904}" type="sibTrans" cxnId="{8D3DA0F2-B2E2-47FE-8B78-D18984A335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3509D2-EE5B-4A2F-A810-186B7F70F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DAY ATTENDANCE CAN BE UPDATED</a:t>
          </a:r>
        </a:p>
      </dgm:t>
    </dgm:pt>
    <dgm:pt modelId="{BED60C7F-2B9E-4488-B06A-04713748E356}" type="parTrans" cxnId="{F31ED01A-6302-46E6-9A1F-A335A5ECBE75}">
      <dgm:prSet/>
      <dgm:spPr/>
      <dgm:t>
        <a:bodyPr/>
        <a:lstStyle/>
        <a:p>
          <a:endParaRPr lang="en-US"/>
        </a:p>
      </dgm:t>
    </dgm:pt>
    <dgm:pt modelId="{32D720BE-DAAE-4F17-B618-B0C15FD8C686}" type="sibTrans" cxnId="{F31ED01A-6302-46E6-9A1F-A335A5ECBE75}">
      <dgm:prSet/>
      <dgm:spPr/>
      <dgm:t>
        <a:bodyPr/>
        <a:lstStyle/>
        <a:p>
          <a:endParaRPr lang="en-US"/>
        </a:p>
      </dgm:t>
    </dgm:pt>
    <dgm:pt modelId="{220A3E58-A899-467F-860B-B28BDC78F497}" type="pres">
      <dgm:prSet presAssocID="{1F8192D1-E12D-4506-BD4A-C1634F1F183B}" presName="root" presStyleCnt="0">
        <dgm:presLayoutVars>
          <dgm:dir/>
          <dgm:resizeHandles val="exact"/>
        </dgm:presLayoutVars>
      </dgm:prSet>
      <dgm:spPr/>
    </dgm:pt>
    <dgm:pt modelId="{0E2A41CA-17CC-415E-B2C3-23B58DC5F271}" type="pres">
      <dgm:prSet presAssocID="{1F8192D1-E12D-4506-BD4A-C1634F1F183B}" presName="container" presStyleCnt="0">
        <dgm:presLayoutVars>
          <dgm:dir/>
          <dgm:resizeHandles val="exact"/>
        </dgm:presLayoutVars>
      </dgm:prSet>
      <dgm:spPr/>
    </dgm:pt>
    <dgm:pt modelId="{B201C9EB-DB63-4DFF-87FE-F58F86566902}" type="pres">
      <dgm:prSet presAssocID="{0D376CEA-975A-473E-9069-8C425190BF02}" presName="compNode" presStyleCnt="0"/>
      <dgm:spPr/>
    </dgm:pt>
    <dgm:pt modelId="{A48C1C2D-393B-4B08-BC10-D49E5AA02A28}" type="pres">
      <dgm:prSet presAssocID="{0D376CEA-975A-473E-9069-8C425190BF02}" presName="iconBgRect" presStyleLbl="bgShp" presStyleIdx="0" presStyleCnt="6"/>
      <dgm:spPr/>
    </dgm:pt>
    <dgm:pt modelId="{3AA396BE-59DC-4957-A5A4-5817B3D40C5C}" type="pres">
      <dgm:prSet presAssocID="{0D376CEA-975A-473E-9069-8C425190BF0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65946EB-45C1-44C7-8100-89BFA1FBECAA}" type="pres">
      <dgm:prSet presAssocID="{0D376CEA-975A-473E-9069-8C425190BF02}" presName="spaceRect" presStyleCnt="0"/>
      <dgm:spPr/>
    </dgm:pt>
    <dgm:pt modelId="{EED86D30-D9EA-4E8B-87C9-6CD478A66AF1}" type="pres">
      <dgm:prSet presAssocID="{0D376CEA-975A-473E-9069-8C425190BF02}" presName="textRect" presStyleLbl="revTx" presStyleIdx="0" presStyleCnt="6">
        <dgm:presLayoutVars>
          <dgm:chMax val="1"/>
          <dgm:chPref val="1"/>
        </dgm:presLayoutVars>
      </dgm:prSet>
      <dgm:spPr/>
    </dgm:pt>
    <dgm:pt modelId="{8489D3E5-2A9E-42C4-A89C-E665943BC71A}" type="pres">
      <dgm:prSet presAssocID="{1BB2BF0D-0720-41DC-846E-2563CD646598}" presName="sibTrans" presStyleLbl="sibTrans2D1" presStyleIdx="0" presStyleCnt="0"/>
      <dgm:spPr/>
    </dgm:pt>
    <dgm:pt modelId="{1F2AE178-9FDA-48A3-A130-96DF9EE3C536}" type="pres">
      <dgm:prSet presAssocID="{DE6FC583-7B55-4242-BBC9-AD1657E45ACB}" presName="compNode" presStyleCnt="0"/>
      <dgm:spPr/>
    </dgm:pt>
    <dgm:pt modelId="{863EDA81-E03C-49DB-B14F-2E058A2B3CF7}" type="pres">
      <dgm:prSet presAssocID="{DE6FC583-7B55-4242-BBC9-AD1657E45ACB}" presName="iconBgRect" presStyleLbl="bgShp" presStyleIdx="1" presStyleCnt="6"/>
      <dgm:spPr/>
    </dgm:pt>
    <dgm:pt modelId="{CD953A83-D7AF-4281-BDA6-8D3518083233}" type="pres">
      <dgm:prSet presAssocID="{DE6FC583-7B55-4242-BBC9-AD1657E45AC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EDF64D1-5BC5-4C83-BEE9-DB7D196432E7}" type="pres">
      <dgm:prSet presAssocID="{DE6FC583-7B55-4242-BBC9-AD1657E45ACB}" presName="spaceRect" presStyleCnt="0"/>
      <dgm:spPr/>
    </dgm:pt>
    <dgm:pt modelId="{F93121BB-303B-4B19-8065-13723162F586}" type="pres">
      <dgm:prSet presAssocID="{DE6FC583-7B55-4242-BBC9-AD1657E45ACB}" presName="textRect" presStyleLbl="revTx" presStyleIdx="1" presStyleCnt="6">
        <dgm:presLayoutVars>
          <dgm:chMax val="1"/>
          <dgm:chPref val="1"/>
        </dgm:presLayoutVars>
      </dgm:prSet>
      <dgm:spPr/>
    </dgm:pt>
    <dgm:pt modelId="{1F2FE0EA-4B92-444B-932E-6A8D80E09212}" type="pres">
      <dgm:prSet presAssocID="{4FCCD4E6-FC65-46D5-9821-295468781063}" presName="sibTrans" presStyleLbl="sibTrans2D1" presStyleIdx="0" presStyleCnt="0"/>
      <dgm:spPr/>
    </dgm:pt>
    <dgm:pt modelId="{96521C91-8851-45BB-B08D-E32217E70DF6}" type="pres">
      <dgm:prSet presAssocID="{89F154B7-5582-45A8-84E2-25DF84C9EEC6}" presName="compNode" presStyleCnt="0"/>
      <dgm:spPr/>
    </dgm:pt>
    <dgm:pt modelId="{7E58E38B-BC98-4FF9-8841-8C5308F0183E}" type="pres">
      <dgm:prSet presAssocID="{89F154B7-5582-45A8-84E2-25DF84C9EEC6}" presName="iconBgRect" presStyleLbl="bgShp" presStyleIdx="2" presStyleCnt="6"/>
      <dgm:spPr/>
    </dgm:pt>
    <dgm:pt modelId="{515A3A12-DB7A-449F-8D93-2B01EC479233}" type="pres">
      <dgm:prSet presAssocID="{89F154B7-5582-45A8-84E2-25DF84C9EEC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76A6B81-D4FB-4C04-BD71-270AAC35BBA5}" type="pres">
      <dgm:prSet presAssocID="{89F154B7-5582-45A8-84E2-25DF84C9EEC6}" presName="spaceRect" presStyleCnt="0"/>
      <dgm:spPr/>
    </dgm:pt>
    <dgm:pt modelId="{CBA37504-3E5B-4F3A-A286-FBB0D7520832}" type="pres">
      <dgm:prSet presAssocID="{89F154B7-5582-45A8-84E2-25DF84C9EEC6}" presName="textRect" presStyleLbl="revTx" presStyleIdx="2" presStyleCnt="6">
        <dgm:presLayoutVars>
          <dgm:chMax val="1"/>
          <dgm:chPref val="1"/>
        </dgm:presLayoutVars>
      </dgm:prSet>
      <dgm:spPr/>
    </dgm:pt>
    <dgm:pt modelId="{767F7ADB-FFDD-45DB-B129-53E8AE584BA2}" type="pres">
      <dgm:prSet presAssocID="{E70FF3D2-D976-4245-9E66-C5F4D17E67A2}" presName="sibTrans" presStyleLbl="sibTrans2D1" presStyleIdx="0" presStyleCnt="0"/>
      <dgm:spPr/>
    </dgm:pt>
    <dgm:pt modelId="{F400253E-902F-4D52-81DE-A5AFAF3C4C03}" type="pres">
      <dgm:prSet presAssocID="{78382196-9DB9-40E1-8EBD-F76B996471B2}" presName="compNode" presStyleCnt="0"/>
      <dgm:spPr/>
    </dgm:pt>
    <dgm:pt modelId="{A1C066C0-E385-4701-9D2C-6C0ED6689F5B}" type="pres">
      <dgm:prSet presAssocID="{78382196-9DB9-40E1-8EBD-F76B996471B2}" presName="iconBgRect" presStyleLbl="bgShp" presStyleIdx="3" presStyleCnt="6"/>
      <dgm:spPr/>
    </dgm:pt>
    <dgm:pt modelId="{46EF85C0-DA4F-4C04-B5CD-8867E0031D4C}" type="pres">
      <dgm:prSet presAssocID="{78382196-9DB9-40E1-8EBD-F76B996471B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24565EF-9C69-4BB7-B247-940DC1D554AE}" type="pres">
      <dgm:prSet presAssocID="{78382196-9DB9-40E1-8EBD-F76B996471B2}" presName="spaceRect" presStyleCnt="0"/>
      <dgm:spPr/>
    </dgm:pt>
    <dgm:pt modelId="{0F22DD89-40CE-479E-AA79-4622DED6A57E}" type="pres">
      <dgm:prSet presAssocID="{78382196-9DB9-40E1-8EBD-F76B996471B2}" presName="textRect" presStyleLbl="revTx" presStyleIdx="3" presStyleCnt="6">
        <dgm:presLayoutVars>
          <dgm:chMax val="1"/>
          <dgm:chPref val="1"/>
        </dgm:presLayoutVars>
      </dgm:prSet>
      <dgm:spPr/>
    </dgm:pt>
    <dgm:pt modelId="{FE2D4469-3465-4CB2-BF97-BBB5D95B29A7}" type="pres">
      <dgm:prSet presAssocID="{A2F0D9C6-AA96-4E3B-9003-5C6902E90D6F}" presName="sibTrans" presStyleLbl="sibTrans2D1" presStyleIdx="0" presStyleCnt="0"/>
      <dgm:spPr/>
    </dgm:pt>
    <dgm:pt modelId="{7A239F80-007C-4424-99B1-B43257F96CD8}" type="pres">
      <dgm:prSet presAssocID="{F2831AEC-71F0-4C9A-AF2F-3A54F830ED63}" presName="compNode" presStyleCnt="0"/>
      <dgm:spPr/>
    </dgm:pt>
    <dgm:pt modelId="{3FB61122-243A-4A2B-AF20-073D8B00D03C}" type="pres">
      <dgm:prSet presAssocID="{F2831AEC-71F0-4C9A-AF2F-3A54F830ED63}" presName="iconBgRect" presStyleLbl="bgShp" presStyleIdx="4" presStyleCnt="6"/>
      <dgm:spPr/>
    </dgm:pt>
    <dgm:pt modelId="{CFF2E681-C5C0-4877-8470-A019B54783F0}" type="pres">
      <dgm:prSet presAssocID="{F2831AEC-71F0-4C9A-AF2F-3A54F830ED6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E7420F48-E263-4064-BB84-AD26EE32980A}" type="pres">
      <dgm:prSet presAssocID="{F2831AEC-71F0-4C9A-AF2F-3A54F830ED63}" presName="spaceRect" presStyleCnt="0"/>
      <dgm:spPr/>
    </dgm:pt>
    <dgm:pt modelId="{6800F1D0-17DF-4F56-A95A-A518CC4303D5}" type="pres">
      <dgm:prSet presAssocID="{F2831AEC-71F0-4C9A-AF2F-3A54F830ED63}" presName="textRect" presStyleLbl="revTx" presStyleIdx="4" presStyleCnt="6">
        <dgm:presLayoutVars>
          <dgm:chMax val="1"/>
          <dgm:chPref val="1"/>
        </dgm:presLayoutVars>
      </dgm:prSet>
      <dgm:spPr/>
    </dgm:pt>
    <dgm:pt modelId="{73E7D30A-C8FC-4692-9992-07E4FFE4E67A}" type="pres">
      <dgm:prSet presAssocID="{978EFE41-12F0-4E87-B0D4-07299473B904}" presName="sibTrans" presStyleLbl="sibTrans2D1" presStyleIdx="0" presStyleCnt="0"/>
      <dgm:spPr/>
    </dgm:pt>
    <dgm:pt modelId="{F4F047A5-C100-4996-BEF3-218638AB917D}" type="pres">
      <dgm:prSet presAssocID="{DA3509D2-EE5B-4A2F-A810-186B7F70FCBD}" presName="compNode" presStyleCnt="0"/>
      <dgm:spPr/>
    </dgm:pt>
    <dgm:pt modelId="{85770B2A-D78A-4823-BB5D-56BB7FDDA358}" type="pres">
      <dgm:prSet presAssocID="{DA3509D2-EE5B-4A2F-A810-186B7F70FCBD}" presName="iconBgRect" presStyleLbl="bgShp" presStyleIdx="5" presStyleCnt="6"/>
      <dgm:spPr/>
    </dgm:pt>
    <dgm:pt modelId="{2EB09B71-D269-4973-936A-8933CF9A3AA5}" type="pres">
      <dgm:prSet presAssocID="{DA3509D2-EE5B-4A2F-A810-186B7F70FC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E2E40B8A-C503-42AC-B0C9-0B43342AE2A5}" type="pres">
      <dgm:prSet presAssocID="{DA3509D2-EE5B-4A2F-A810-186B7F70FCBD}" presName="spaceRect" presStyleCnt="0"/>
      <dgm:spPr/>
    </dgm:pt>
    <dgm:pt modelId="{CF834960-D7E2-40E7-8F7A-C8D65A2B74A9}" type="pres">
      <dgm:prSet presAssocID="{DA3509D2-EE5B-4A2F-A810-186B7F70FCB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31ED01A-6302-46E6-9A1F-A335A5ECBE75}" srcId="{1F8192D1-E12D-4506-BD4A-C1634F1F183B}" destId="{DA3509D2-EE5B-4A2F-A810-186B7F70FCBD}" srcOrd="5" destOrd="0" parTransId="{BED60C7F-2B9E-4488-B06A-04713748E356}" sibTransId="{32D720BE-DAAE-4F17-B618-B0C15FD8C686}"/>
    <dgm:cxn modelId="{36F41C1E-2C73-495E-A252-7D4995712EF9}" type="presOf" srcId="{E70FF3D2-D976-4245-9E66-C5F4D17E67A2}" destId="{767F7ADB-FFDD-45DB-B129-53E8AE584BA2}" srcOrd="0" destOrd="0" presId="urn:microsoft.com/office/officeart/2018/2/layout/IconCircleList"/>
    <dgm:cxn modelId="{96BB012B-B851-4ABF-A36E-50F67CDDFA81}" type="presOf" srcId="{978EFE41-12F0-4E87-B0D4-07299473B904}" destId="{73E7D30A-C8FC-4692-9992-07E4FFE4E67A}" srcOrd="0" destOrd="0" presId="urn:microsoft.com/office/officeart/2018/2/layout/IconCircleList"/>
    <dgm:cxn modelId="{4393345D-59B6-449A-9F84-6D1A14D41363}" type="presOf" srcId="{1BB2BF0D-0720-41DC-846E-2563CD646598}" destId="{8489D3E5-2A9E-42C4-A89C-E665943BC71A}" srcOrd="0" destOrd="0" presId="urn:microsoft.com/office/officeart/2018/2/layout/IconCircleList"/>
    <dgm:cxn modelId="{9EA1A361-A212-4F8F-9DD7-5C284A0C11CD}" srcId="{1F8192D1-E12D-4506-BD4A-C1634F1F183B}" destId="{0D376CEA-975A-473E-9069-8C425190BF02}" srcOrd="0" destOrd="0" parTransId="{35063BF7-B4DD-4848-A708-DBC02572CCBF}" sibTransId="{1BB2BF0D-0720-41DC-846E-2563CD646598}"/>
    <dgm:cxn modelId="{8AF37947-8D60-4566-80F8-E7BEFAD090DE}" type="presOf" srcId="{89F154B7-5582-45A8-84E2-25DF84C9EEC6}" destId="{CBA37504-3E5B-4F3A-A286-FBB0D7520832}" srcOrd="0" destOrd="0" presId="urn:microsoft.com/office/officeart/2018/2/layout/IconCircleList"/>
    <dgm:cxn modelId="{82176769-F222-4CB3-ABF7-C3A6473D4066}" type="presOf" srcId="{A2F0D9C6-AA96-4E3B-9003-5C6902E90D6F}" destId="{FE2D4469-3465-4CB2-BF97-BBB5D95B29A7}" srcOrd="0" destOrd="0" presId="urn:microsoft.com/office/officeart/2018/2/layout/IconCircleList"/>
    <dgm:cxn modelId="{A138E64A-D444-494E-A491-0ED9EDF46EE0}" type="presOf" srcId="{1F8192D1-E12D-4506-BD4A-C1634F1F183B}" destId="{220A3E58-A899-467F-860B-B28BDC78F497}" srcOrd="0" destOrd="0" presId="urn:microsoft.com/office/officeart/2018/2/layout/IconCircleList"/>
    <dgm:cxn modelId="{8DE2614B-CA28-4C9F-ABBB-AE6D8D99A59E}" type="presOf" srcId="{78382196-9DB9-40E1-8EBD-F76B996471B2}" destId="{0F22DD89-40CE-479E-AA79-4622DED6A57E}" srcOrd="0" destOrd="0" presId="urn:microsoft.com/office/officeart/2018/2/layout/IconCircleList"/>
    <dgm:cxn modelId="{A6ADE26B-0065-401E-BBC5-8CF028956C67}" srcId="{1F8192D1-E12D-4506-BD4A-C1634F1F183B}" destId="{DE6FC583-7B55-4242-BBC9-AD1657E45ACB}" srcOrd="1" destOrd="0" parTransId="{EFA9D2C2-DD41-42F8-9DAD-39FC77767355}" sibTransId="{4FCCD4E6-FC65-46D5-9821-295468781063}"/>
    <dgm:cxn modelId="{79521A58-DF10-463C-B6CD-FD5A41A9D943}" type="presOf" srcId="{F2831AEC-71F0-4C9A-AF2F-3A54F830ED63}" destId="{6800F1D0-17DF-4F56-A95A-A518CC4303D5}" srcOrd="0" destOrd="0" presId="urn:microsoft.com/office/officeart/2018/2/layout/IconCircleList"/>
    <dgm:cxn modelId="{C11FFC7C-BDAC-4D84-A9AB-09D8770E873B}" type="presOf" srcId="{DE6FC583-7B55-4242-BBC9-AD1657E45ACB}" destId="{F93121BB-303B-4B19-8065-13723162F586}" srcOrd="0" destOrd="0" presId="urn:microsoft.com/office/officeart/2018/2/layout/IconCircleList"/>
    <dgm:cxn modelId="{AC0AEF7D-B0F5-4E52-8D81-57E241C1E9B5}" type="presOf" srcId="{DA3509D2-EE5B-4A2F-A810-186B7F70FCBD}" destId="{CF834960-D7E2-40E7-8F7A-C8D65A2B74A9}" srcOrd="0" destOrd="0" presId="urn:microsoft.com/office/officeart/2018/2/layout/IconCircleList"/>
    <dgm:cxn modelId="{ECE69A88-F7F6-46A8-B29E-31872696D25E}" type="presOf" srcId="{0D376CEA-975A-473E-9069-8C425190BF02}" destId="{EED86D30-D9EA-4E8B-87C9-6CD478A66AF1}" srcOrd="0" destOrd="0" presId="urn:microsoft.com/office/officeart/2018/2/layout/IconCircleList"/>
    <dgm:cxn modelId="{3E7F9D97-3BDF-46C3-BEFF-3DF4CFCCEB02}" srcId="{1F8192D1-E12D-4506-BD4A-C1634F1F183B}" destId="{78382196-9DB9-40E1-8EBD-F76B996471B2}" srcOrd="3" destOrd="0" parTransId="{F6BB6E04-87DF-4B2B-9968-D0BD88EAF1EC}" sibTransId="{A2F0D9C6-AA96-4E3B-9003-5C6902E90D6F}"/>
    <dgm:cxn modelId="{C408B2B5-3B49-45D7-AC1F-C91D668CEFF3}" srcId="{1F8192D1-E12D-4506-BD4A-C1634F1F183B}" destId="{89F154B7-5582-45A8-84E2-25DF84C9EEC6}" srcOrd="2" destOrd="0" parTransId="{B822BB4A-A9C7-482B-8BBA-2D778BF2B970}" sibTransId="{E70FF3D2-D976-4245-9E66-C5F4D17E67A2}"/>
    <dgm:cxn modelId="{69E808CD-CC0B-49C5-A996-75A2BA08BF12}" type="presOf" srcId="{4FCCD4E6-FC65-46D5-9821-295468781063}" destId="{1F2FE0EA-4B92-444B-932E-6A8D80E09212}" srcOrd="0" destOrd="0" presId="urn:microsoft.com/office/officeart/2018/2/layout/IconCircleList"/>
    <dgm:cxn modelId="{8D3DA0F2-B2E2-47FE-8B78-D18984A3358D}" srcId="{1F8192D1-E12D-4506-BD4A-C1634F1F183B}" destId="{F2831AEC-71F0-4C9A-AF2F-3A54F830ED63}" srcOrd="4" destOrd="0" parTransId="{13BF5ECA-2A23-42DD-BEB5-F3DC4B80238D}" sibTransId="{978EFE41-12F0-4E87-B0D4-07299473B904}"/>
    <dgm:cxn modelId="{9D3DBF37-344A-4EA2-9D99-3EAEE73C4777}" type="presParOf" srcId="{220A3E58-A899-467F-860B-B28BDC78F497}" destId="{0E2A41CA-17CC-415E-B2C3-23B58DC5F271}" srcOrd="0" destOrd="0" presId="urn:microsoft.com/office/officeart/2018/2/layout/IconCircleList"/>
    <dgm:cxn modelId="{EFE29C13-1444-469C-85DF-D89B39B062F5}" type="presParOf" srcId="{0E2A41CA-17CC-415E-B2C3-23B58DC5F271}" destId="{B201C9EB-DB63-4DFF-87FE-F58F86566902}" srcOrd="0" destOrd="0" presId="urn:microsoft.com/office/officeart/2018/2/layout/IconCircleList"/>
    <dgm:cxn modelId="{7468AA4D-A205-4590-9E22-551EA39B135C}" type="presParOf" srcId="{B201C9EB-DB63-4DFF-87FE-F58F86566902}" destId="{A48C1C2D-393B-4B08-BC10-D49E5AA02A28}" srcOrd="0" destOrd="0" presId="urn:microsoft.com/office/officeart/2018/2/layout/IconCircleList"/>
    <dgm:cxn modelId="{22AF0FDF-FEAB-4425-B3AE-B89FF4BE0647}" type="presParOf" srcId="{B201C9EB-DB63-4DFF-87FE-F58F86566902}" destId="{3AA396BE-59DC-4957-A5A4-5817B3D40C5C}" srcOrd="1" destOrd="0" presId="urn:microsoft.com/office/officeart/2018/2/layout/IconCircleList"/>
    <dgm:cxn modelId="{3ED56335-5709-44C0-8821-7100A09D2E0B}" type="presParOf" srcId="{B201C9EB-DB63-4DFF-87FE-F58F86566902}" destId="{C65946EB-45C1-44C7-8100-89BFA1FBECAA}" srcOrd="2" destOrd="0" presId="urn:microsoft.com/office/officeart/2018/2/layout/IconCircleList"/>
    <dgm:cxn modelId="{D0D4DF03-4944-4F38-BA3C-61BE4BDA05A2}" type="presParOf" srcId="{B201C9EB-DB63-4DFF-87FE-F58F86566902}" destId="{EED86D30-D9EA-4E8B-87C9-6CD478A66AF1}" srcOrd="3" destOrd="0" presId="urn:microsoft.com/office/officeart/2018/2/layout/IconCircleList"/>
    <dgm:cxn modelId="{2E55C18A-2ECE-46C5-96E7-C657089FFE4F}" type="presParOf" srcId="{0E2A41CA-17CC-415E-B2C3-23B58DC5F271}" destId="{8489D3E5-2A9E-42C4-A89C-E665943BC71A}" srcOrd="1" destOrd="0" presId="urn:microsoft.com/office/officeart/2018/2/layout/IconCircleList"/>
    <dgm:cxn modelId="{B07C97B8-85E5-456F-AEA2-D005DDAD984E}" type="presParOf" srcId="{0E2A41CA-17CC-415E-B2C3-23B58DC5F271}" destId="{1F2AE178-9FDA-48A3-A130-96DF9EE3C536}" srcOrd="2" destOrd="0" presId="urn:microsoft.com/office/officeart/2018/2/layout/IconCircleList"/>
    <dgm:cxn modelId="{F9E7DECC-4671-4FD2-ACFE-252B75031340}" type="presParOf" srcId="{1F2AE178-9FDA-48A3-A130-96DF9EE3C536}" destId="{863EDA81-E03C-49DB-B14F-2E058A2B3CF7}" srcOrd="0" destOrd="0" presId="urn:microsoft.com/office/officeart/2018/2/layout/IconCircleList"/>
    <dgm:cxn modelId="{178F9B9A-5805-4146-A3E9-C8017BDF7591}" type="presParOf" srcId="{1F2AE178-9FDA-48A3-A130-96DF9EE3C536}" destId="{CD953A83-D7AF-4281-BDA6-8D3518083233}" srcOrd="1" destOrd="0" presId="urn:microsoft.com/office/officeart/2018/2/layout/IconCircleList"/>
    <dgm:cxn modelId="{BAB56B88-4198-4BF8-9C1E-2C8DFBB9C4CA}" type="presParOf" srcId="{1F2AE178-9FDA-48A3-A130-96DF9EE3C536}" destId="{5EDF64D1-5BC5-4C83-BEE9-DB7D196432E7}" srcOrd="2" destOrd="0" presId="urn:microsoft.com/office/officeart/2018/2/layout/IconCircleList"/>
    <dgm:cxn modelId="{1B375403-D81E-43F3-B787-D9094EB2B3AC}" type="presParOf" srcId="{1F2AE178-9FDA-48A3-A130-96DF9EE3C536}" destId="{F93121BB-303B-4B19-8065-13723162F586}" srcOrd="3" destOrd="0" presId="urn:microsoft.com/office/officeart/2018/2/layout/IconCircleList"/>
    <dgm:cxn modelId="{634C2C64-5C0A-45E5-99DF-ADF95B6DE8BB}" type="presParOf" srcId="{0E2A41CA-17CC-415E-B2C3-23B58DC5F271}" destId="{1F2FE0EA-4B92-444B-932E-6A8D80E09212}" srcOrd="3" destOrd="0" presId="urn:microsoft.com/office/officeart/2018/2/layout/IconCircleList"/>
    <dgm:cxn modelId="{59D66291-8D5A-4AA4-BDB4-2502506F0E9C}" type="presParOf" srcId="{0E2A41CA-17CC-415E-B2C3-23B58DC5F271}" destId="{96521C91-8851-45BB-B08D-E32217E70DF6}" srcOrd="4" destOrd="0" presId="urn:microsoft.com/office/officeart/2018/2/layout/IconCircleList"/>
    <dgm:cxn modelId="{E9F06050-E289-4A8C-963A-FB57518799D2}" type="presParOf" srcId="{96521C91-8851-45BB-B08D-E32217E70DF6}" destId="{7E58E38B-BC98-4FF9-8841-8C5308F0183E}" srcOrd="0" destOrd="0" presId="urn:microsoft.com/office/officeart/2018/2/layout/IconCircleList"/>
    <dgm:cxn modelId="{AE56DFD6-C93A-4B15-A663-11C185C632A9}" type="presParOf" srcId="{96521C91-8851-45BB-B08D-E32217E70DF6}" destId="{515A3A12-DB7A-449F-8D93-2B01EC479233}" srcOrd="1" destOrd="0" presId="urn:microsoft.com/office/officeart/2018/2/layout/IconCircleList"/>
    <dgm:cxn modelId="{7D4EAC15-68E4-4D24-86F6-519E25577640}" type="presParOf" srcId="{96521C91-8851-45BB-B08D-E32217E70DF6}" destId="{476A6B81-D4FB-4C04-BD71-270AAC35BBA5}" srcOrd="2" destOrd="0" presId="urn:microsoft.com/office/officeart/2018/2/layout/IconCircleList"/>
    <dgm:cxn modelId="{3962F81E-3EB4-45DF-8DFE-701E1C5DCACE}" type="presParOf" srcId="{96521C91-8851-45BB-B08D-E32217E70DF6}" destId="{CBA37504-3E5B-4F3A-A286-FBB0D7520832}" srcOrd="3" destOrd="0" presId="urn:microsoft.com/office/officeart/2018/2/layout/IconCircleList"/>
    <dgm:cxn modelId="{49E3DB4F-6F3E-4B6A-B7B2-A95A3B1123A3}" type="presParOf" srcId="{0E2A41CA-17CC-415E-B2C3-23B58DC5F271}" destId="{767F7ADB-FFDD-45DB-B129-53E8AE584BA2}" srcOrd="5" destOrd="0" presId="urn:microsoft.com/office/officeart/2018/2/layout/IconCircleList"/>
    <dgm:cxn modelId="{4D6DA086-72E0-4725-B26B-E0B07F2508FF}" type="presParOf" srcId="{0E2A41CA-17CC-415E-B2C3-23B58DC5F271}" destId="{F400253E-902F-4D52-81DE-A5AFAF3C4C03}" srcOrd="6" destOrd="0" presId="urn:microsoft.com/office/officeart/2018/2/layout/IconCircleList"/>
    <dgm:cxn modelId="{D03587DD-DFC7-4BB9-8DF7-225FF16E8F4F}" type="presParOf" srcId="{F400253E-902F-4D52-81DE-A5AFAF3C4C03}" destId="{A1C066C0-E385-4701-9D2C-6C0ED6689F5B}" srcOrd="0" destOrd="0" presId="urn:microsoft.com/office/officeart/2018/2/layout/IconCircleList"/>
    <dgm:cxn modelId="{07048924-40C3-4367-B861-B1A24C64A57D}" type="presParOf" srcId="{F400253E-902F-4D52-81DE-A5AFAF3C4C03}" destId="{46EF85C0-DA4F-4C04-B5CD-8867E0031D4C}" srcOrd="1" destOrd="0" presId="urn:microsoft.com/office/officeart/2018/2/layout/IconCircleList"/>
    <dgm:cxn modelId="{7C14983B-FBCE-4C49-8EB1-83AD6A925E96}" type="presParOf" srcId="{F400253E-902F-4D52-81DE-A5AFAF3C4C03}" destId="{924565EF-9C69-4BB7-B247-940DC1D554AE}" srcOrd="2" destOrd="0" presId="urn:microsoft.com/office/officeart/2018/2/layout/IconCircleList"/>
    <dgm:cxn modelId="{7D7B28BC-BFFD-4CF7-9288-08D860A04706}" type="presParOf" srcId="{F400253E-902F-4D52-81DE-A5AFAF3C4C03}" destId="{0F22DD89-40CE-479E-AA79-4622DED6A57E}" srcOrd="3" destOrd="0" presId="urn:microsoft.com/office/officeart/2018/2/layout/IconCircleList"/>
    <dgm:cxn modelId="{EE635EC2-AA9F-496D-AE18-62E681937BF3}" type="presParOf" srcId="{0E2A41CA-17CC-415E-B2C3-23B58DC5F271}" destId="{FE2D4469-3465-4CB2-BF97-BBB5D95B29A7}" srcOrd="7" destOrd="0" presId="urn:microsoft.com/office/officeart/2018/2/layout/IconCircleList"/>
    <dgm:cxn modelId="{34F3F3B7-9DB9-4D85-8DC6-1C9DB60A3DC5}" type="presParOf" srcId="{0E2A41CA-17CC-415E-B2C3-23B58DC5F271}" destId="{7A239F80-007C-4424-99B1-B43257F96CD8}" srcOrd="8" destOrd="0" presId="urn:microsoft.com/office/officeart/2018/2/layout/IconCircleList"/>
    <dgm:cxn modelId="{B6B36D4B-6B3D-405A-B94D-35985E59D870}" type="presParOf" srcId="{7A239F80-007C-4424-99B1-B43257F96CD8}" destId="{3FB61122-243A-4A2B-AF20-073D8B00D03C}" srcOrd="0" destOrd="0" presId="urn:microsoft.com/office/officeart/2018/2/layout/IconCircleList"/>
    <dgm:cxn modelId="{514E22B1-8DF5-4F0E-ABB3-145C05B6885E}" type="presParOf" srcId="{7A239F80-007C-4424-99B1-B43257F96CD8}" destId="{CFF2E681-C5C0-4877-8470-A019B54783F0}" srcOrd="1" destOrd="0" presId="urn:microsoft.com/office/officeart/2018/2/layout/IconCircleList"/>
    <dgm:cxn modelId="{EFF86151-4425-4B5B-A6CE-1F6F7CE4392B}" type="presParOf" srcId="{7A239F80-007C-4424-99B1-B43257F96CD8}" destId="{E7420F48-E263-4064-BB84-AD26EE32980A}" srcOrd="2" destOrd="0" presId="urn:microsoft.com/office/officeart/2018/2/layout/IconCircleList"/>
    <dgm:cxn modelId="{BE0CC428-2AC6-47C8-A634-80307AE4997F}" type="presParOf" srcId="{7A239F80-007C-4424-99B1-B43257F96CD8}" destId="{6800F1D0-17DF-4F56-A95A-A518CC4303D5}" srcOrd="3" destOrd="0" presId="urn:microsoft.com/office/officeart/2018/2/layout/IconCircleList"/>
    <dgm:cxn modelId="{593BA996-9204-4B3B-99D1-38ACD0B764BA}" type="presParOf" srcId="{0E2A41CA-17CC-415E-B2C3-23B58DC5F271}" destId="{73E7D30A-C8FC-4692-9992-07E4FFE4E67A}" srcOrd="9" destOrd="0" presId="urn:microsoft.com/office/officeart/2018/2/layout/IconCircleList"/>
    <dgm:cxn modelId="{FE3B7414-57E5-48CA-9013-6927785FB567}" type="presParOf" srcId="{0E2A41CA-17CC-415E-B2C3-23B58DC5F271}" destId="{F4F047A5-C100-4996-BEF3-218638AB917D}" srcOrd="10" destOrd="0" presId="urn:microsoft.com/office/officeart/2018/2/layout/IconCircleList"/>
    <dgm:cxn modelId="{58E45A9A-CB73-4C47-A793-ECD4BAABC423}" type="presParOf" srcId="{F4F047A5-C100-4996-BEF3-218638AB917D}" destId="{85770B2A-D78A-4823-BB5D-56BB7FDDA358}" srcOrd="0" destOrd="0" presId="urn:microsoft.com/office/officeart/2018/2/layout/IconCircleList"/>
    <dgm:cxn modelId="{A09BEA73-46C2-40EE-BE75-3CE2FC53529B}" type="presParOf" srcId="{F4F047A5-C100-4996-BEF3-218638AB917D}" destId="{2EB09B71-D269-4973-936A-8933CF9A3AA5}" srcOrd="1" destOrd="0" presId="urn:microsoft.com/office/officeart/2018/2/layout/IconCircleList"/>
    <dgm:cxn modelId="{FAF4312C-A60D-4AEC-AF32-AFD27A7B6525}" type="presParOf" srcId="{F4F047A5-C100-4996-BEF3-218638AB917D}" destId="{E2E40B8A-C503-42AC-B0C9-0B43342AE2A5}" srcOrd="2" destOrd="0" presId="urn:microsoft.com/office/officeart/2018/2/layout/IconCircleList"/>
    <dgm:cxn modelId="{76631727-A88F-43A5-A3FB-5341CF7AD767}" type="presParOf" srcId="{F4F047A5-C100-4996-BEF3-218638AB917D}" destId="{CF834960-D7E2-40E7-8F7A-C8D65A2B74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134ABB-910D-46DE-93B4-FEBCF7F5249D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A6D448F-39D7-4363-849F-E6E0F468A080}">
      <dgm:prSet phldrT="[Text]"/>
      <dgm:spPr/>
      <dgm:t>
        <a:bodyPr/>
        <a:lstStyle/>
        <a:p>
          <a:r>
            <a:rPr lang="en-US" dirty="0"/>
            <a:t>TOOLS AND TECHNOLOGIES USED</a:t>
          </a:r>
        </a:p>
      </dgm:t>
    </dgm:pt>
    <dgm:pt modelId="{533FA8B6-32EF-4F4B-9183-CF74A9CECD17}" type="parTrans" cxnId="{DD33585E-478F-48A3-B96E-29C42F681F87}">
      <dgm:prSet/>
      <dgm:spPr/>
      <dgm:t>
        <a:bodyPr/>
        <a:lstStyle/>
        <a:p>
          <a:endParaRPr lang="en-US"/>
        </a:p>
      </dgm:t>
    </dgm:pt>
    <dgm:pt modelId="{7E8A0D02-9F0B-473E-8464-A6E6AFB9C99D}" type="sibTrans" cxnId="{DD33585E-478F-48A3-B96E-29C42F681F87}">
      <dgm:prSet/>
      <dgm:spPr/>
      <dgm:t>
        <a:bodyPr/>
        <a:lstStyle/>
        <a:p>
          <a:endParaRPr lang="en-US"/>
        </a:p>
      </dgm:t>
    </dgm:pt>
    <dgm:pt modelId="{27385CDF-E6A1-4113-B323-A3EFAD6DE4ED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MYSQL</a:t>
          </a:r>
        </a:p>
      </dgm:t>
    </dgm:pt>
    <dgm:pt modelId="{99016667-9CAC-44AB-8283-15FF485AD49B}" type="parTrans" cxnId="{DC60BC37-2EF6-4022-B5C0-394801F6E25B}">
      <dgm:prSet/>
      <dgm:spPr/>
      <dgm:t>
        <a:bodyPr/>
        <a:lstStyle/>
        <a:p>
          <a:endParaRPr lang="en-US"/>
        </a:p>
      </dgm:t>
    </dgm:pt>
    <dgm:pt modelId="{0F8163ED-BCC6-451D-A194-E4A7A5896A42}" type="sibTrans" cxnId="{DC60BC37-2EF6-4022-B5C0-394801F6E25B}">
      <dgm:prSet/>
      <dgm:spPr/>
      <dgm:t>
        <a:bodyPr/>
        <a:lstStyle/>
        <a:p>
          <a:endParaRPr lang="en-US"/>
        </a:p>
      </dgm:t>
    </dgm:pt>
    <dgm:pt modelId="{08237C04-0508-4E80-8E1D-7706E23BC09D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8E23169B-419E-48B8-8486-E7C2BBC8ED01}" type="parTrans" cxnId="{24D1FA9A-3A64-43FB-B7CF-40B9984CB538}">
      <dgm:prSet/>
      <dgm:spPr/>
      <dgm:t>
        <a:bodyPr/>
        <a:lstStyle/>
        <a:p>
          <a:endParaRPr lang="en-US"/>
        </a:p>
      </dgm:t>
    </dgm:pt>
    <dgm:pt modelId="{C59CEA23-8699-439D-B616-C77D837C4535}" type="sibTrans" cxnId="{24D1FA9A-3A64-43FB-B7CF-40B9984CB538}">
      <dgm:prSet/>
      <dgm:spPr/>
      <dgm:t>
        <a:bodyPr/>
        <a:lstStyle/>
        <a:p>
          <a:endParaRPr lang="en-US"/>
        </a:p>
      </dgm:t>
    </dgm:pt>
    <dgm:pt modelId="{D500D639-6BB3-4108-B04F-0246F8471921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699444F2-65F9-40FD-A151-C2B7E64966A3}" type="parTrans" cxnId="{9E0A143C-425B-4F7C-A5C6-D7759A44C01D}">
      <dgm:prSet/>
      <dgm:spPr/>
      <dgm:t>
        <a:bodyPr/>
        <a:lstStyle/>
        <a:p>
          <a:endParaRPr lang="en-US"/>
        </a:p>
      </dgm:t>
    </dgm:pt>
    <dgm:pt modelId="{1C336BA9-1E7D-4EB7-B1FF-CC866693A38B}" type="sibTrans" cxnId="{9E0A143C-425B-4F7C-A5C6-D7759A44C01D}">
      <dgm:prSet/>
      <dgm:spPr/>
      <dgm:t>
        <a:bodyPr/>
        <a:lstStyle/>
        <a:p>
          <a:endParaRPr lang="en-US"/>
        </a:p>
      </dgm:t>
    </dgm:pt>
    <dgm:pt modelId="{2578E6C7-B01E-4A66-B7F7-7133F9043F39}" type="pres">
      <dgm:prSet presAssocID="{3C134ABB-910D-46DE-93B4-FEBCF7F5249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5C2EFF-C940-43C2-9990-17ACDD651974}" type="pres">
      <dgm:prSet presAssocID="{3A6D448F-39D7-4363-849F-E6E0F468A080}" presName="root1" presStyleCnt="0"/>
      <dgm:spPr/>
    </dgm:pt>
    <dgm:pt modelId="{E790917F-41E4-423D-A476-A991596AE5BC}" type="pres">
      <dgm:prSet presAssocID="{3A6D448F-39D7-4363-849F-E6E0F468A080}" presName="LevelOneTextNode" presStyleLbl="node0" presStyleIdx="0" presStyleCnt="1">
        <dgm:presLayoutVars>
          <dgm:chPref val="3"/>
        </dgm:presLayoutVars>
      </dgm:prSet>
      <dgm:spPr/>
    </dgm:pt>
    <dgm:pt modelId="{F95AFD83-5A9D-43A3-81E2-EB6005CF5F62}" type="pres">
      <dgm:prSet presAssocID="{3A6D448F-39D7-4363-849F-E6E0F468A080}" presName="level2hierChild" presStyleCnt="0"/>
      <dgm:spPr/>
    </dgm:pt>
    <dgm:pt modelId="{782D591F-DBEF-4544-93D5-6DB47F7B0F6B}" type="pres">
      <dgm:prSet presAssocID="{99016667-9CAC-44AB-8283-15FF485AD49B}" presName="conn2-1" presStyleLbl="parChTrans1D2" presStyleIdx="0" presStyleCnt="3"/>
      <dgm:spPr/>
    </dgm:pt>
    <dgm:pt modelId="{296C1E4B-E736-4C06-B80E-CBC643F5E391}" type="pres">
      <dgm:prSet presAssocID="{99016667-9CAC-44AB-8283-15FF485AD49B}" presName="connTx" presStyleLbl="parChTrans1D2" presStyleIdx="0" presStyleCnt="3"/>
      <dgm:spPr/>
    </dgm:pt>
    <dgm:pt modelId="{1FF8F30A-7511-4812-AEF6-633B12916B58}" type="pres">
      <dgm:prSet presAssocID="{27385CDF-E6A1-4113-B323-A3EFAD6DE4ED}" presName="root2" presStyleCnt="0"/>
      <dgm:spPr/>
    </dgm:pt>
    <dgm:pt modelId="{42A1D80B-7810-42F4-A8CD-EA0BB97DA5D5}" type="pres">
      <dgm:prSet presAssocID="{27385CDF-E6A1-4113-B323-A3EFAD6DE4ED}" presName="LevelTwoTextNode" presStyleLbl="node2" presStyleIdx="0" presStyleCnt="3">
        <dgm:presLayoutVars>
          <dgm:chPref val="3"/>
        </dgm:presLayoutVars>
      </dgm:prSet>
      <dgm:spPr/>
    </dgm:pt>
    <dgm:pt modelId="{6C3D7872-0F77-4693-AA08-F98F092DEB0C}" type="pres">
      <dgm:prSet presAssocID="{27385CDF-E6A1-4113-B323-A3EFAD6DE4ED}" presName="level3hierChild" presStyleCnt="0"/>
      <dgm:spPr/>
    </dgm:pt>
    <dgm:pt modelId="{9D3D0079-DE08-4857-BDD6-6223CD103ABA}" type="pres">
      <dgm:prSet presAssocID="{8E23169B-419E-48B8-8486-E7C2BBC8ED01}" presName="conn2-1" presStyleLbl="parChTrans1D2" presStyleIdx="1" presStyleCnt="3"/>
      <dgm:spPr/>
    </dgm:pt>
    <dgm:pt modelId="{EFCBCC45-1182-4493-8B53-8102844DBF87}" type="pres">
      <dgm:prSet presAssocID="{8E23169B-419E-48B8-8486-E7C2BBC8ED01}" presName="connTx" presStyleLbl="parChTrans1D2" presStyleIdx="1" presStyleCnt="3"/>
      <dgm:spPr/>
    </dgm:pt>
    <dgm:pt modelId="{EFAE601F-34A0-486E-A025-D344591FAB81}" type="pres">
      <dgm:prSet presAssocID="{08237C04-0508-4E80-8E1D-7706E23BC09D}" presName="root2" presStyleCnt="0"/>
      <dgm:spPr/>
    </dgm:pt>
    <dgm:pt modelId="{FD48786A-E887-40C9-BB90-038B30520084}" type="pres">
      <dgm:prSet presAssocID="{08237C04-0508-4E80-8E1D-7706E23BC09D}" presName="LevelTwoTextNode" presStyleLbl="node2" presStyleIdx="1" presStyleCnt="3">
        <dgm:presLayoutVars>
          <dgm:chPref val="3"/>
        </dgm:presLayoutVars>
      </dgm:prSet>
      <dgm:spPr/>
    </dgm:pt>
    <dgm:pt modelId="{97231C2A-589C-4DF2-9F32-0C4981CC98E8}" type="pres">
      <dgm:prSet presAssocID="{08237C04-0508-4E80-8E1D-7706E23BC09D}" presName="level3hierChild" presStyleCnt="0"/>
      <dgm:spPr/>
    </dgm:pt>
    <dgm:pt modelId="{5D8D57BE-2CB8-4DAA-AB54-EEB54CE74678}" type="pres">
      <dgm:prSet presAssocID="{699444F2-65F9-40FD-A151-C2B7E64966A3}" presName="conn2-1" presStyleLbl="parChTrans1D2" presStyleIdx="2" presStyleCnt="3"/>
      <dgm:spPr/>
    </dgm:pt>
    <dgm:pt modelId="{00BA8406-3287-4047-B097-2D358575BD7E}" type="pres">
      <dgm:prSet presAssocID="{699444F2-65F9-40FD-A151-C2B7E64966A3}" presName="connTx" presStyleLbl="parChTrans1D2" presStyleIdx="2" presStyleCnt="3"/>
      <dgm:spPr/>
    </dgm:pt>
    <dgm:pt modelId="{5470F7E3-21DB-4196-BF03-20A25F6E1E3E}" type="pres">
      <dgm:prSet presAssocID="{D500D639-6BB3-4108-B04F-0246F8471921}" presName="root2" presStyleCnt="0"/>
      <dgm:spPr/>
    </dgm:pt>
    <dgm:pt modelId="{C6E2E7D3-081C-49FF-8B88-6E97CF8674A8}" type="pres">
      <dgm:prSet presAssocID="{D500D639-6BB3-4108-B04F-0246F8471921}" presName="LevelTwoTextNode" presStyleLbl="node2" presStyleIdx="2" presStyleCnt="3">
        <dgm:presLayoutVars>
          <dgm:chPref val="3"/>
        </dgm:presLayoutVars>
      </dgm:prSet>
      <dgm:spPr/>
    </dgm:pt>
    <dgm:pt modelId="{F05BF2F2-A0A1-4F97-B766-237A343FECEA}" type="pres">
      <dgm:prSet presAssocID="{D500D639-6BB3-4108-B04F-0246F8471921}" presName="level3hierChild" presStyleCnt="0"/>
      <dgm:spPr/>
    </dgm:pt>
  </dgm:ptLst>
  <dgm:cxnLst>
    <dgm:cxn modelId="{C6999D03-8055-4025-8FEE-28946323E02F}" type="presOf" srcId="{8E23169B-419E-48B8-8486-E7C2BBC8ED01}" destId="{9D3D0079-DE08-4857-BDD6-6223CD103ABA}" srcOrd="0" destOrd="0" presId="urn:microsoft.com/office/officeart/2008/layout/HorizontalMultiLevelHierarchy"/>
    <dgm:cxn modelId="{DC60BC37-2EF6-4022-B5C0-394801F6E25B}" srcId="{3A6D448F-39D7-4363-849F-E6E0F468A080}" destId="{27385CDF-E6A1-4113-B323-A3EFAD6DE4ED}" srcOrd="0" destOrd="0" parTransId="{99016667-9CAC-44AB-8283-15FF485AD49B}" sibTransId="{0F8163ED-BCC6-451D-A194-E4A7A5896A42}"/>
    <dgm:cxn modelId="{9E0A143C-425B-4F7C-A5C6-D7759A44C01D}" srcId="{3A6D448F-39D7-4363-849F-E6E0F468A080}" destId="{D500D639-6BB3-4108-B04F-0246F8471921}" srcOrd="2" destOrd="0" parTransId="{699444F2-65F9-40FD-A151-C2B7E64966A3}" sibTransId="{1C336BA9-1E7D-4EB7-B1FF-CC866693A38B}"/>
    <dgm:cxn modelId="{DD33585E-478F-48A3-B96E-29C42F681F87}" srcId="{3C134ABB-910D-46DE-93B4-FEBCF7F5249D}" destId="{3A6D448F-39D7-4363-849F-E6E0F468A080}" srcOrd="0" destOrd="0" parTransId="{533FA8B6-32EF-4F4B-9183-CF74A9CECD17}" sibTransId="{7E8A0D02-9F0B-473E-8464-A6E6AFB9C99D}"/>
    <dgm:cxn modelId="{91580D48-0DE6-4CCE-8B3B-B5EE7BC12388}" type="presOf" srcId="{3C134ABB-910D-46DE-93B4-FEBCF7F5249D}" destId="{2578E6C7-B01E-4A66-B7F7-7133F9043F39}" srcOrd="0" destOrd="0" presId="urn:microsoft.com/office/officeart/2008/layout/HorizontalMultiLevelHierarchy"/>
    <dgm:cxn modelId="{8C7EE154-6E14-465A-8D2E-F0A2269104D9}" type="presOf" srcId="{99016667-9CAC-44AB-8283-15FF485AD49B}" destId="{782D591F-DBEF-4544-93D5-6DB47F7B0F6B}" srcOrd="0" destOrd="0" presId="urn:microsoft.com/office/officeart/2008/layout/HorizontalMultiLevelHierarchy"/>
    <dgm:cxn modelId="{4E6CFB90-A8F5-4078-B2B9-099912AFBCF7}" type="presOf" srcId="{99016667-9CAC-44AB-8283-15FF485AD49B}" destId="{296C1E4B-E736-4C06-B80E-CBC643F5E391}" srcOrd="1" destOrd="0" presId="urn:microsoft.com/office/officeart/2008/layout/HorizontalMultiLevelHierarchy"/>
    <dgm:cxn modelId="{24D1FA9A-3A64-43FB-B7CF-40B9984CB538}" srcId="{3A6D448F-39D7-4363-849F-E6E0F468A080}" destId="{08237C04-0508-4E80-8E1D-7706E23BC09D}" srcOrd="1" destOrd="0" parTransId="{8E23169B-419E-48B8-8486-E7C2BBC8ED01}" sibTransId="{C59CEA23-8699-439D-B616-C77D837C4535}"/>
    <dgm:cxn modelId="{67D9EAA2-97A8-47CC-8A56-6FBA616FE295}" type="presOf" srcId="{3A6D448F-39D7-4363-849F-E6E0F468A080}" destId="{E790917F-41E4-423D-A476-A991596AE5BC}" srcOrd="0" destOrd="0" presId="urn:microsoft.com/office/officeart/2008/layout/HorizontalMultiLevelHierarchy"/>
    <dgm:cxn modelId="{B17235A4-CEB2-4C3B-87CE-86C4262B070A}" type="presOf" srcId="{08237C04-0508-4E80-8E1D-7706E23BC09D}" destId="{FD48786A-E887-40C9-BB90-038B30520084}" srcOrd="0" destOrd="0" presId="urn:microsoft.com/office/officeart/2008/layout/HorizontalMultiLevelHierarchy"/>
    <dgm:cxn modelId="{CF8A1AB6-B894-49F8-9B28-092E99FB2849}" type="presOf" srcId="{699444F2-65F9-40FD-A151-C2B7E64966A3}" destId="{5D8D57BE-2CB8-4DAA-AB54-EEB54CE74678}" srcOrd="0" destOrd="0" presId="urn:microsoft.com/office/officeart/2008/layout/HorizontalMultiLevelHierarchy"/>
    <dgm:cxn modelId="{035DB8C6-F9BD-4EFB-9716-E85AFEC5B21C}" type="presOf" srcId="{8E23169B-419E-48B8-8486-E7C2BBC8ED01}" destId="{EFCBCC45-1182-4493-8B53-8102844DBF87}" srcOrd="1" destOrd="0" presId="urn:microsoft.com/office/officeart/2008/layout/HorizontalMultiLevelHierarchy"/>
    <dgm:cxn modelId="{6F812BF3-AE34-482D-B2EA-8FEA23AC5733}" type="presOf" srcId="{699444F2-65F9-40FD-A151-C2B7E64966A3}" destId="{00BA8406-3287-4047-B097-2D358575BD7E}" srcOrd="1" destOrd="0" presId="urn:microsoft.com/office/officeart/2008/layout/HorizontalMultiLevelHierarchy"/>
    <dgm:cxn modelId="{898744F6-52F6-4231-9124-C1284E6CCDA8}" type="presOf" srcId="{27385CDF-E6A1-4113-B323-A3EFAD6DE4ED}" destId="{42A1D80B-7810-42F4-A8CD-EA0BB97DA5D5}" srcOrd="0" destOrd="0" presId="urn:microsoft.com/office/officeart/2008/layout/HorizontalMultiLevelHierarchy"/>
    <dgm:cxn modelId="{D0F4C7FE-0BFE-4F6C-AE9D-11AD545096BC}" type="presOf" srcId="{D500D639-6BB3-4108-B04F-0246F8471921}" destId="{C6E2E7D3-081C-49FF-8B88-6E97CF8674A8}" srcOrd="0" destOrd="0" presId="urn:microsoft.com/office/officeart/2008/layout/HorizontalMultiLevelHierarchy"/>
    <dgm:cxn modelId="{49A9BD8F-46F5-4505-B212-40EFFCEEFFF2}" type="presParOf" srcId="{2578E6C7-B01E-4A66-B7F7-7133F9043F39}" destId="{715C2EFF-C940-43C2-9990-17ACDD651974}" srcOrd="0" destOrd="0" presId="urn:microsoft.com/office/officeart/2008/layout/HorizontalMultiLevelHierarchy"/>
    <dgm:cxn modelId="{10FF9B6E-AF11-41D9-99CF-83A9DA645EEF}" type="presParOf" srcId="{715C2EFF-C940-43C2-9990-17ACDD651974}" destId="{E790917F-41E4-423D-A476-A991596AE5BC}" srcOrd="0" destOrd="0" presId="urn:microsoft.com/office/officeart/2008/layout/HorizontalMultiLevelHierarchy"/>
    <dgm:cxn modelId="{0BE8F966-15C5-468F-82BC-5342D8755C84}" type="presParOf" srcId="{715C2EFF-C940-43C2-9990-17ACDD651974}" destId="{F95AFD83-5A9D-43A3-81E2-EB6005CF5F62}" srcOrd="1" destOrd="0" presId="urn:microsoft.com/office/officeart/2008/layout/HorizontalMultiLevelHierarchy"/>
    <dgm:cxn modelId="{75CFAA93-C5B5-475C-A816-C231B59608AA}" type="presParOf" srcId="{F95AFD83-5A9D-43A3-81E2-EB6005CF5F62}" destId="{782D591F-DBEF-4544-93D5-6DB47F7B0F6B}" srcOrd="0" destOrd="0" presId="urn:microsoft.com/office/officeart/2008/layout/HorizontalMultiLevelHierarchy"/>
    <dgm:cxn modelId="{8300F563-B162-471E-8832-5A4766DAB671}" type="presParOf" srcId="{782D591F-DBEF-4544-93D5-6DB47F7B0F6B}" destId="{296C1E4B-E736-4C06-B80E-CBC643F5E391}" srcOrd="0" destOrd="0" presId="urn:microsoft.com/office/officeart/2008/layout/HorizontalMultiLevelHierarchy"/>
    <dgm:cxn modelId="{7127B9D3-5620-484B-BA95-58EE86950930}" type="presParOf" srcId="{F95AFD83-5A9D-43A3-81E2-EB6005CF5F62}" destId="{1FF8F30A-7511-4812-AEF6-633B12916B58}" srcOrd="1" destOrd="0" presId="urn:microsoft.com/office/officeart/2008/layout/HorizontalMultiLevelHierarchy"/>
    <dgm:cxn modelId="{03B37064-C131-44B9-BA56-9EB5C7D8AFA0}" type="presParOf" srcId="{1FF8F30A-7511-4812-AEF6-633B12916B58}" destId="{42A1D80B-7810-42F4-A8CD-EA0BB97DA5D5}" srcOrd="0" destOrd="0" presId="urn:microsoft.com/office/officeart/2008/layout/HorizontalMultiLevelHierarchy"/>
    <dgm:cxn modelId="{D6514D04-1129-4696-8BF9-2F060C89FD9C}" type="presParOf" srcId="{1FF8F30A-7511-4812-AEF6-633B12916B58}" destId="{6C3D7872-0F77-4693-AA08-F98F092DEB0C}" srcOrd="1" destOrd="0" presId="urn:microsoft.com/office/officeart/2008/layout/HorizontalMultiLevelHierarchy"/>
    <dgm:cxn modelId="{82F733E8-AF92-46A4-98EB-B532923FBAC8}" type="presParOf" srcId="{F95AFD83-5A9D-43A3-81E2-EB6005CF5F62}" destId="{9D3D0079-DE08-4857-BDD6-6223CD103ABA}" srcOrd="2" destOrd="0" presId="urn:microsoft.com/office/officeart/2008/layout/HorizontalMultiLevelHierarchy"/>
    <dgm:cxn modelId="{859FD5FD-378C-48B0-A37D-D9B1EFBB6B74}" type="presParOf" srcId="{9D3D0079-DE08-4857-BDD6-6223CD103ABA}" destId="{EFCBCC45-1182-4493-8B53-8102844DBF87}" srcOrd="0" destOrd="0" presId="urn:microsoft.com/office/officeart/2008/layout/HorizontalMultiLevelHierarchy"/>
    <dgm:cxn modelId="{33F6B38E-FEBF-4B98-833A-854779C803F3}" type="presParOf" srcId="{F95AFD83-5A9D-43A3-81E2-EB6005CF5F62}" destId="{EFAE601F-34A0-486E-A025-D344591FAB81}" srcOrd="3" destOrd="0" presId="urn:microsoft.com/office/officeart/2008/layout/HorizontalMultiLevelHierarchy"/>
    <dgm:cxn modelId="{70D1724F-9F02-405B-9AA2-943D97CE4421}" type="presParOf" srcId="{EFAE601F-34A0-486E-A025-D344591FAB81}" destId="{FD48786A-E887-40C9-BB90-038B30520084}" srcOrd="0" destOrd="0" presId="urn:microsoft.com/office/officeart/2008/layout/HorizontalMultiLevelHierarchy"/>
    <dgm:cxn modelId="{F9415BBB-5AB4-4084-92A7-10B9AC1E638C}" type="presParOf" srcId="{EFAE601F-34A0-486E-A025-D344591FAB81}" destId="{97231C2A-589C-4DF2-9F32-0C4981CC98E8}" srcOrd="1" destOrd="0" presId="urn:microsoft.com/office/officeart/2008/layout/HorizontalMultiLevelHierarchy"/>
    <dgm:cxn modelId="{CF168302-BC97-4991-A27C-168FA3DA0F4B}" type="presParOf" srcId="{F95AFD83-5A9D-43A3-81E2-EB6005CF5F62}" destId="{5D8D57BE-2CB8-4DAA-AB54-EEB54CE74678}" srcOrd="4" destOrd="0" presId="urn:microsoft.com/office/officeart/2008/layout/HorizontalMultiLevelHierarchy"/>
    <dgm:cxn modelId="{48BEE902-B774-41E6-9140-FE430D1B557C}" type="presParOf" srcId="{5D8D57BE-2CB8-4DAA-AB54-EEB54CE74678}" destId="{00BA8406-3287-4047-B097-2D358575BD7E}" srcOrd="0" destOrd="0" presId="urn:microsoft.com/office/officeart/2008/layout/HorizontalMultiLevelHierarchy"/>
    <dgm:cxn modelId="{F710C079-CD05-4E97-9775-ACF0B16CB255}" type="presParOf" srcId="{F95AFD83-5A9D-43A3-81E2-EB6005CF5F62}" destId="{5470F7E3-21DB-4196-BF03-20A25F6E1E3E}" srcOrd="5" destOrd="0" presId="urn:microsoft.com/office/officeart/2008/layout/HorizontalMultiLevelHierarchy"/>
    <dgm:cxn modelId="{A5E27B49-829F-4CD6-8807-25E590691976}" type="presParOf" srcId="{5470F7E3-21DB-4196-BF03-20A25F6E1E3E}" destId="{C6E2E7D3-081C-49FF-8B88-6E97CF8674A8}" srcOrd="0" destOrd="0" presId="urn:microsoft.com/office/officeart/2008/layout/HorizontalMultiLevelHierarchy"/>
    <dgm:cxn modelId="{B7F86106-BE5C-4148-8C81-688B442E00B0}" type="presParOf" srcId="{5470F7E3-21DB-4196-BF03-20A25F6E1E3E}" destId="{F05BF2F2-A0A1-4F97-B766-237A343FECE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AFEB4-788C-41D8-AD37-10CA4882E853}" type="doc">
      <dgm:prSet loTypeId="urn:microsoft.com/office/officeart/2005/8/layout/h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A640C-0F8D-4FBB-8F85-B83BB9AA34B8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ADMIN</a:t>
          </a:r>
        </a:p>
      </dgm:t>
    </dgm:pt>
    <dgm:pt modelId="{AD5199AE-4C43-42BC-9DA1-AC190F378801}" type="parTrans" cxnId="{20CBCBB7-428A-4DDF-B16F-29619EEBADFD}">
      <dgm:prSet/>
      <dgm:spPr/>
      <dgm:t>
        <a:bodyPr/>
        <a:lstStyle/>
        <a:p>
          <a:endParaRPr lang="en-US"/>
        </a:p>
      </dgm:t>
    </dgm:pt>
    <dgm:pt modelId="{FC52058D-0E34-49F3-A17E-B4CC85CDB18C}" type="sibTrans" cxnId="{20CBCBB7-428A-4DDF-B16F-29619EEBADFD}">
      <dgm:prSet/>
      <dgm:spPr/>
      <dgm:t>
        <a:bodyPr/>
        <a:lstStyle/>
        <a:p>
          <a:endParaRPr lang="en-US"/>
        </a:p>
      </dgm:t>
    </dgm:pt>
    <dgm:pt modelId="{665E92A0-42E3-4BE9-84C6-F8375B8CFC66}">
      <dgm:prSet phldrT="[Text]" custT="1"/>
      <dgm:spPr>
        <a:solidFill>
          <a:srgbClr val="FFC00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endParaRPr lang="en-US" sz="900" dirty="0"/>
        </a:p>
      </dgm:t>
    </dgm:pt>
    <dgm:pt modelId="{E2571410-A061-458A-9290-CC23CE86000A}" type="parTrans" cxnId="{4EC893A9-9759-4F7F-9524-A15D7ECCD62A}">
      <dgm:prSet/>
      <dgm:spPr/>
      <dgm:t>
        <a:bodyPr/>
        <a:lstStyle/>
        <a:p>
          <a:endParaRPr lang="en-US"/>
        </a:p>
      </dgm:t>
    </dgm:pt>
    <dgm:pt modelId="{1E5C7C5F-7ABB-4C85-803F-1952658E1F07}" type="sibTrans" cxnId="{4EC893A9-9759-4F7F-9524-A15D7ECCD62A}">
      <dgm:prSet/>
      <dgm:spPr/>
      <dgm:t>
        <a:bodyPr/>
        <a:lstStyle/>
        <a:p>
          <a:endParaRPr lang="en-US"/>
        </a:p>
      </dgm:t>
    </dgm:pt>
    <dgm:pt modelId="{1B4E0163-FCBC-4877-B52C-A599B3FAE1D7}">
      <dgm:prSet phldrT="[Text]"/>
      <dgm:spPr>
        <a:solidFill>
          <a:srgbClr val="FFC00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sz="1700" dirty="0"/>
            <a:t>Add a new user to DB</a:t>
          </a:r>
        </a:p>
      </dgm:t>
    </dgm:pt>
    <dgm:pt modelId="{A9AD1A02-DD75-47E1-B721-D9E5797587F0}" type="parTrans" cxnId="{85A720D9-62EF-433A-9C7C-92793EA8B044}">
      <dgm:prSet/>
      <dgm:spPr/>
      <dgm:t>
        <a:bodyPr/>
        <a:lstStyle/>
        <a:p>
          <a:endParaRPr lang="en-US"/>
        </a:p>
      </dgm:t>
    </dgm:pt>
    <dgm:pt modelId="{1EFEEB4C-FDE5-4ED2-91CE-A07D5A1E9C55}" type="sibTrans" cxnId="{85A720D9-62EF-433A-9C7C-92793EA8B044}">
      <dgm:prSet/>
      <dgm:spPr/>
      <dgm:t>
        <a:bodyPr/>
        <a:lstStyle/>
        <a:p>
          <a:endParaRPr lang="en-US"/>
        </a:p>
      </dgm:t>
    </dgm:pt>
    <dgm:pt modelId="{8CC4B0BD-3C87-4295-BA96-11CE285E8C2F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TEACHER</a:t>
          </a:r>
        </a:p>
      </dgm:t>
    </dgm:pt>
    <dgm:pt modelId="{D2B9204F-3460-4C2E-A231-AADC5502B917}" type="parTrans" cxnId="{CC25D04A-9D0F-4B7E-9F54-E7825EE048E8}">
      <dgm:prSet/>
      <dgm:spPr/>
      <dgm:t>
        <a:bodyPr/>
        <a:lstStyle/>
        <a:p>
          <a:endParaRPr lang="en-US"/>
        </a:p>
      </dgm:t>
    </dgm:pt>
    <dgm:pt modelId="{63073959-1498-4C3B-AF16-F1B62DDADD4E}" type="sibTrans" cxnId="{CC25D04A-9D0F-4B7E-9F54-E7825EE048E8}">
      <dgm:prSet/>
      <dgm:spPr/>
      <dgm:t>
        <a:bodyPr/>
        <a:lstStyle/>
        <a:p>
          <a:endParaRPr lang="en-US"/>
        </a:p>
      </dgm:t>
    </dgm:pt>
    <dgm:pt modelId="{B680A920-1BEF-47DC-B952-0221DAC0AAD8}">
      <dgm:prSet phldrT="[Text]"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dirty="0"/>
            <a:t>Update Attendance.</a:t>
          </a:r>
        </a:p>
      </dgm:t>
    </dgm:pt>
    <dgm:pt modelId="{2B6C42ED-1DE2-4DD6-8875-C5D09CB123CC}" type="parTrans" cxnId="{08D3E745-9455-4287-8402-1C0E414F1C75}">
      <dgm:prSet/>
      <dgm:spPr/>
      <dgm:t>
        <a:bodyPr/>
        <a:lstStyle/>
        <a:p>
          <a:endParaRPr lang="en-US"/>
        </a:p>
      </dgm:t>
    </dgm:pt>
    <dgm:pt modelId="{D8D39238-373B-47C2-8577-6C57756FA667}" type="sibTrans" cxnId="{08D3E745-9455-4287-8402-1C0E414F1C75}">
      <dgm:prSet/>
      <dgm:spPr/>
      <dgm:t>
        <a:bodyPr/>
        <a:lstStyle/>
        <a:p>
          <a:endParaRPr lang="en-US"/>
        </a:p>
      </dgm:t>
    </dgm:pt>
    <dgm:pt modelId="{06619993-E8C0-4945-9A37-8B7B9C7D6580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STUDENT</a:t>
          </a:r>
        </a:p>
      </dgm:t>
    </dgm:pt>
    <dgm:pt modelId="{608B6939-A803-4137-8206-80460E36AA25}" type="parTrans" cxnId="{AC94F5CF-A277-44AE-BCCD-5DE7346FCD57}">
      <dgm:prSet/>
      <dgm:spPr/>
      <dgm:t>
        <a:bodyPr/>
        <a:lstStyle/>
        <a:p>
          <a:endParaRPr lang="en-US"/>
        </a:p>
      </dgm:t>
    </dgm:pt>
    <dgm:pt modelId="{B291FF94-6BAC-4AC5-9261-7DBDF5A2E159}" type="sibTrans" cxnId="{AC94F5CF-A277-44AE-BCCD-5DE7346FCD57}">
      <dgm:prSet/>
      <dgm:spPr/>
      <dgm:t>
        <a:bodyPr/>
        <a:lstStyle/>
        <a:p>
          <a:endParaRPr lang="en-US"/>
        </a:p>
      </dgm:t>
    </dgm:pt>
    <dgm:pt modelId="{3F70E0F4-32B1-4637-A9DA-8A4D198C7197}">
      <dgm:prSet phldrT="[Text]"/>
      <dgm:spPr>
        <a:solidFill>
          <a:srgbClr val="F45A1C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dirty="0"/>
            <a:t>View student details.</a:t>
          </a:r>
        </a:p>
      </dgm:t>
    </dgm:pt>
    <dgm:pt modelId="{0C099000-D734-4CE5-B6E2-A5967A80B962}" type="parTrans" cxnId="{A0578811-7E47-4C7F-B6DD-17699EF7D9D1}">
      <dgm:prSet/>
      <dgm:spPr/>
      <dgm:t>
        <a:bodyPr/>
        <a:lstStyle/>
        <a:p>
          <a:endParaRPr lang="en-US"/>
        </a:p>
      </dgm:t>
    </dgm:pt>
    <dgm:pt modelId="{6581F993-D405-486C-88FB-8609F21CCE5B}" type="sibTrans" cxnId="{A0578811-7E47-4C7F-B6DD-17699EF7D9D1}">
      <dgm:prSet/>
      <dgm:spPr/>
      <dgm:t>
        <a:bodyPr/>
        <a:lstStyle/>
        <a:p>
          <a:endParaRPr lang="en-US"/>
        </a:p>
      </dgm:t>
    </dgm:pt>
    <dgm:pt modelId="{55A1B4DD-9606-4996-82FF-444C8C11BE38}">
      <dgm:prSet phldrT="[Text]" custT="1"/>
      <dgm:spPr>
        <a:solidFill>
          <a:srgbClr val="FFC00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sz="1700" dirty="0"/>
            <a:t>Delete a user from DB.</a:t>
          </a:r>
        </a:p>
      </dgm:t>
    </dgm:pt>
    <dgm:pt modelId="{4111E65D-FAAF-4CDC-87C8-F45CF5B14C6E}" type="parTrans" cxnId="{9B831E5E-F342-40E9-8A9B-437D2EA52E3A}">
      <dgm:prSet/>
      <dgm:spPr/>
      <dgm:t>
        <a:bodyPr/>
        <a:lstStyle/>
        <a:p>
          <a:endParaRPr lang="en-US"/>
        </a:p>
      </dgm:t>
    </dgm:pt>
    <dgm:pt modelId="{41329310-13E4-4FF3-9E4D-2C4480C69920}" type="sibTrans" cxnId="{9B831E5E-F342-40E9-8A9B-437D2EA52E3A}">
      <dgm:prSet/>
      <dgm:spPr/>
      <dgm:t>
        <a:bodyPr/>
        <a:lstStyle/>
        <a:p>
          <a:endParaRPr lang="en-US"/>
        </a:p>
      </dgm:t>
    </dgm:pt>
    <dgm:pt modelId="{1E5E8FDB-688A-4116-9FF2-A7E55D7DA864}">
      <dgm:prSet phldrT="[Text]" custT="1"/>
      <dgm:spPr>
        <a:solidFill>
          <a:srgbClr val="FFC00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sz="1700" dirty="0"/>
            <a:t>Update values to the DB.</a:t>
          </a:r>
        </a:p>
      </dgm:t>
    </dgm:pt>
    <dgm:pt modelId="{6521B96E-CA7E-4FF7-B16C-7C6EA980556F}" type="parTrans" cxnId="{442336D8-F4DF-4C84-AD1F-2A0C80119A70}">
      <dgm:prSet/>
      <dgm:spPr/>
      <dgm:t>
        <a:bodyPr/>
        <a:lstStyle/>
        <a:p>
          <a:endParaRPr lang="en-US"/>
        </a:p>
      </dgm:t>
    </dgm:pt>
    <dgm:pt modelId="{A1B9F0D9-9AD8-4048-808D-499F05F822C7}" type="sibTrans" cxnId="{442336D8-F4DF-4C84-AD1F-2A0C80119A70}">
      <dgm:prSet/>
      <dgm:spPr/>
      <dgm:t>
        <a:bodyPr/>
        <a:lstStyle/>
        <a:p>
          <a:endParaRPr lang="en-US"/>
        </a:p>
      </dgm:t>
    </dgm:pt>
    <dgm:pt modelId="{6594BF4F-F8F9-4CA6-856D-E603546C9500}">
      <dgm:prSet phldrT="[Text]" custT="1"/>
      <dgm:spPr>
        <a:solidFill>
          <a:srgbClr val="FFC00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sz="1700" dirty="0"/>
            <a:t>Backup DB.</a:t>
          </a:r>
        </a:p>
      </dgm:t>
    </dgm:pt>
    <dgm:pt modelId="{42FAC315-4C1B-47D0-8DD1-A7864C26A0C5}" type="parTrans" cxnId="{2127DA1A-365A-44AD-9CB5-31B83B44508F}">
      <dgm:prSet/>
      <dgm:spPr/>
      <dgm:t>
        <a:bodyPr/>
        <a:lstStyle/>
        <a:p>
          <a:endParaRPr lang="en-US"/>
        </a:p>
      </dgm:t>
    </dgm:pt>
    <dgm:pt modelId="{9D6E50ED-2ADE-448E-948A-D9EBAEDF6C28}" type="sibTrans" cxnId="{2127DA1A-365A-44AD-9CB5-31B83B44508F}">
      <dgm:prSet/>
      <dgm:spPr/>
      <dgm:t>
        <a:bodyPr/>
        <a:lstStyle/>
        <a:p>
          <a:endParaRPr lang="en-US"/>
        </a:p>
      </dgm:t>
    </dgm:pt>
    <dgm:pt modelId="{3693A957-5B8C-4B01-AD77-270EA4754696}">
      <dgm:prSet phldrT="[Text]" custT="1"/>
      <dgm:spPr>
        <a:solidFill>
          <a:srgbClr val="FFC00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endParaRPr lang="en-US" sz="1000" dirty="0"/>
        </a:p>
      </dgm:t>
    </dgm:pt>
    <dgm:pt modelId="{F5F22312-E783-4AAB-BBA7-92E6474DBA23}" type="parTrans" cxnId="{8A295CE8-D871-4D00-862A-3CD65497A9B4}">
      <dgm:prSet/>
      <dgm:spPr/>
      <dgm:t>
        <a:bodyPr/>
        <a:lstStyle/>
        <a:p>
          <a:endParaRPr lang="en-US"/>
        </a:p>
      </dgm:t>
    </dgm:pt>
    <dgm:pt modelId="{33D8D550-9E1B-4E91-8EDB-99208638B951}" type="sibTrans" cxnId="{8A295CE8-D871-4D00-862A-3CD65497A9B4}">
      <dgm:prSet/>
      <dgm:spPr/>
      <dgm:t>
        <a:bodyPr/>
        <a:lstStyle/>
        <a:p>
          <a:endParaRPr lang="en-US"/>
        </a:p>
      </dgm:t>
    </dgm:pt>
    <dgm:pt modelId="{A853D985-DB56-4AD6-94BF-FD37EDA89A4D}">
      <dgm:prSet phldrT="[Text]" custT="1"/>
      <dgm:spPr>
        <a:solidFill>
          <a:srgbClr val="FFC00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sz="1700" dirty="0"/>
            <a:t>Reset DB</a:t>
          </a:r>
        </a:p>
      </dgm:t>
    </dgm:pt>
    <dgm:pt modelId="{654A00F4-A9AB-4F78-A023-633316BB0AEF}" type="parTrans" cxnId="{685DD257-3A73-4347-B690-C7F51B6B849B}">
      <dgm:prSet/>
      <dgm:spPr/>
      <dgm:t>
        <a:bodyPr/>
        <a:lstStyle/>
        <a:p>
          <a:endParaRPr lang="en-US"/>
        </a:p>
      </dgm:t>
    </dgm:pt>
    <dgm:pt modelId="{63CB23F9-48F4-4943-BA16-28814270C77A}" type="sibTrans" cxnId="{685DD257-3A73-4347-B690-C7F51B6B849B}">
      <dgm:prSet/>
      <dgm:spPr/>
      <dgm:t>
        <a:bodyPr/>
        <a:lstStyle/>
        <a:p>
          <a:endParaRPr lang="en-US"/>
        </a:p>
      </dgm:t>
    </dgm:pt>
    <dgm:pt modelId="{995CCE34-B138-4FE5-AEF7-9EB4373E6B8B}">
      <dgm:prSet phldrT="[Text]" custT="1"/>
      <dgm:spPr>
        <a:solidFill>
          <a:srgbClr val="FFC00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sz="1700" dirty="0"/>
            <a:t>Upload DB.</a:t>
          </a:r>
        </a:p>
      </dgm:t>
    </dgm:pt>
    <dgm:pt modelId="{226B27E2-9656-4CC0-8985-A3D1789FE042}" type="parTrans" cxnId="{27404508-64BA-4487-BD19-895B2E369AC8}">
      <dgm:prSet/>
      <dgm:spPr/>
      <dgm:t>
        <a:bodyPr/>
        <a:lstStyle/>
        <a:p>
          <a:endParaRPr lang="en-US"/>
        </a:p>
      </dgm:t>
    </dgm:pt>
    <dgm:pt modelId="{93D6C60F-27C0-4DBA-97BB-139FC70F6537}" type="sibTrans" cxnId="{27404508-64BA-4487-BD19-895B2E369AC8}">
      <dgm:prSet/>
      <dgm:spPr/>
      <dgm:t>
        <a:bodyPr/>
        <a:lstStyle/>
        <a:p>
          <a:endParaRPr lang="en-US"/>
        </a:p>
      </dgm:t>
    </dgm:pt>
    <dgm:pt modelId="{308E6D65-7326-4612-907E-1F825BC90597}">
      <dgm:prSet phldrT="[Text]" custT="1"/>
      <dgm:spPr>
        <a:solidFill>
          <a:srgbClr val="FFC00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sz="1700" dirty="0"/>
            <a:t>Reset Password</a:t>
          </a:r>
        </a:p>
      </dgm:t>
    </dgm:pt>
    <dgm:pt modelId="{E0F8C57D-429E-463F-8F8A-427AFFE257B5}" type="parTrans" cxnId="{ED72DD40-7178-4CE0-B362-89972D4C4631}">
      <dgm:prSet/>
      <dgm:spPr/>
      <dgm:t>
        <a:bodyPr/>
        <a:lstStyle/>
        <a:p>
          <a:endParaRPr lang="en-US"/>
        </a:p>
      </dgm:t>
    </dgm:pt>
    <dgm:pt modelId="{22B22C52-8F03-48FC-B0A3-275977537421}" type="sibTrans" cxnId="{ED72DD40-7178-4CE0-B362-89972D4C4631}">
      <dgm:prSet/>
      <dgm:spPr/>
      <dgm:t>
        <a:bodyPr/>
        <a:lstStyle/>
        <a:p>
          <a:endParaRPr lang="en-US"/>
        </a:p>
      </dgm:t>
    </dgm:pt>
    <dgm:pt modelId="{A00517D7-3034-4BE6-9FA4-359A7A6DB0E9}">
      <dgm:prSet phldrT="[Text]"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dirty="0"/>
            <a:t>Export attendance sheet</a:t>
          </a:r>
        </a:p>
      </dgm:t>
    </dgm:pt>
    <dgm:pt modelId="{6DB36894-B76C-4E7D-AA5A-DCB9E78845E2}" type="parTrans" cxnId="{702D557E-3ADE-45C7-9532-834BC4386D3F}">
      <dgm:prSet/>
      <dgm:spPr/>
      <dgm:t>
        <a:bodyPr/>
        <a:lstStyle/>
        <a:p>
          <a:endParaRPr lang="en-US"/>
        </a:p>
      </dgm:t>
    </dgm:pt>
    <dgm:pt modelId="{681473B1-3055-4B0C-B360-A0088464FC5A}" type="sibTrans" cxnId="{702D557E-3ADE-45C7-9532-834BC4386D3F}">
      <dgm:prSet/>
      <dgm:spPr/>
      <dgm:t>
        <a:bodyPr/>
        <a:lstStyle/>
        <a:p>
          <a:endParaRPr lang="en-US"/>
        </a:p>
      </dgm:t>
    </dgm:pt>
    <dgm:pt modelId="{6DBB9C50-85B2-4E4D-88A6-C864660FE3FA}">
      <dgm:prSet phldrT="[Text]"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dirty="0"/>
            <a:t>Check Attendance.</a:t>
          </a:r>
        </a:p>
      </dgm:t>
    </dgm:pt>
    <dgm:pt modelId="{42A2314F-8B55-4B84-9647-324B6ADAAA81}" type="parTrans" cxnId="{219770DD-9533-47FA-B684-8E9EEB4847E7}">
      <dgm:prSet/>
      <dgm:spPr/>
      <dgm:t>
        <a:bodyPr/>
        <a:lstStyle/>
        <a:p>
          <a:endParaRPr lang="en-US"/>
        </a:p>
      </dgm:t>
    </dgm:pt>
    <dgm:pt modelId="{6C4D9FA9-19ED-4C36-BC35-16937E63BBE4}" type="sibTrans" cxnId="{219770DD-9533-47FA-B684-8E9EEB4847E7}">
      <dgm:prSet/>
      <dgm:spPr/>
      <dgm:t>
        <a:bodyPr/>
        <a:lstStyle/>
        <a:p>
          <a:endParaRPr lang="en-US"/>
        </a:p>
      </dgm:t>
    </dgm:pt>
    <dgm:pt modelId="{C0503F81-0C90-48AC-8067-52908CE7CDC9}">
      <dgm:prSet phldrT="[Text]"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dirty="0"/>
            <a:t>Update student record.</a:t>
          </a:r>
        </a:p>
      </dgm:t>
    </dgm:pt>
    <dgm:pt modelId="{D8C4CA6A-F4F6-4209-BB96-EA7C999EFE9F}" type="parTrans" cxnId="{1E2B2B5F-290F-463E-B7B6-C538222965B4}">
      <dgm:prSet/>
      <dgm:spPr/>
      <dgm:t>
        <a:bodyPr/>
        <a:lstStyle/>
        <a:p>
          <a:endParaRPr lang="en-US"/>
        </a:p>
      </dgm:t>
    </dgm:pt>
    <dgm:pt modelId="{73BECD26-DAB0-4CCE-B002-2241DD672105}" type="sibTrans" cxnId="{1E2B2B5F-290F-463E-B7B6-C538222965B4}">
      <dgm:prSet/>
      <dgm:spPr/>
      <dgm:t>
        <a:bodyPr/>
        <a:lstStyle/>
        <a:p>
          <a:endParaRPr lang="en-US"/>
        </a:p>
      </dgm:t>
    </dgm:pt>
    <dgm:pt modelId="{250BEED7-05C8-4F15-AAE8-4BABD3B9BD86}">
      <dgm:prSet phldrT="[Text]"/>
      <dgm:spPr>
        <a:solidFill>
          <a:srgbClr val="F45A1C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dirty="0"/>
            <a:t>Check attendance record.</a:t>
          </a:r>
        </a:p>
      </dgm:t>
    </dgm:pt>
    <dgm:pt modelId="{A1076C9D-DF73-4D91-9D8C-9C7BF100FB62}" type="parTrans" cxnId="{6910FBFF-B9C6-4CEB-8612-7E4C666758B5}">
      <dgm:prSet/>
      <dgm:spPr/>
      <dgm:t>
        <a:bodyPr/>
        <a:lstStyle/>
        <a:p>
          <a:endParaRPr lang="en-US"/>
        </a:p>
      </dgm:t>
    </dgm:pt>
    <dgm:pt modelId="{A1DA874E-492A-4400-A11B-48E261143A5E}" type="sibTrans" cxnId="{6910FBFF-B9C6-4CEB-8612-7E4C666758B5}">
      <dgm:prSet/>
      <dgm:spPr/>
      <dgm:t>
        <a:bodyPr/>
        <a:lstStyle/>
        <a:p>
          <a:endParaRPr lang="en-US"/>
        </a:p>
      </dgm:t>
    </dgm:pt>
    <dgm:pt modelId="{32DC30A2-3ACD-4AF8-99A1-CC590F8D11D5}">
      <dgm:prSet phldrT="[Text]"/>
      <dgm:spPr>
        <a:solidFill>
          <a:srgbClr val="F45A1C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dirty="0"/>
            <a:t>Analyze the attendance feed.</a:t>
          </a:r>
        </a:p>
      </dgm:t>
    </dgm:pt>
    <dgm:pt modelId="{395B8EB3-602D-48F6-88FE-A8AC620AE764}" type="parTrans" cxnId="{CD978554-F5C7-4699-B93A-D52E41B6800C}">
      <dgm:prSet/>
      <dgm:spPr/>
      <dgm:t>
        <a:bodyPr/>
        <a:lstStyle/>
        <a:p>
          <a:endParaRPr lang="en-US"/>
        </a:p>
      </dgm:t>
    </dgm:pt>
    <dgm:pt modelId="{0618ADDF-32B4-410E-AF88-FBBBF811293A}" type="sibTrans" cxnId="{CD978554-F5C7-4699-B93A-D52E41B6800C}">
      <dgm:prSet/>
      <dgm:spPr/>
      <dgm:t>
        <a:bodyPr/>
        <a:lstStyle/>
        <a:p>
          <a:endParaRPr lang="en-US"/>
        </a:p>
      </dgm:t>
    </dgm:pt>
    <dgm:pt modelId="{0C6A7EC4-B6C2-443B-977C-79B004AC16A9}">
      <dgm:prSet phldrT="[Text]"/>
      <dgm:spPr>
        <a:solidFill>
          <a:srgbClr val="F45A1C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dirty="0"/>
            <a:t>View attendance of class students.</a:t>
          </a:r>
        </a:p>
      </dgm:t>
    </dgm:pt>
    <dgm:pt modelId="{9E927B5B-AE4F-4298-911F-068B12F42697}" type="parTrans" cxnId="{12031782-D508-40FF-9536-9C0B44B84811}">
      <dgm:prSet/>
      <dgm:spPr/>
      <dgm:t>
        <a:bodyPr/>
        <a:lstStyle/>
        <a:p>
          <a:endParaRPr lang="en-US"/>
        </a:p>
      </dgm:t>
    </dgm:pt>
    <dgm:pt modelId="{16B08334-6281-40A8-947E-12862D68C834}" type="sibTrans" cxnId="{12031782-D508-40FF-9536-9C0B44B84811}">
      <dgm:prSet/>
      <dgm:spPr/>
      <dgm:t>
        <a:bodyPr/>
        <a:lstStyle/>
        <a:p>
          <a:endParaRPr lang="en-US"/>
        </a:p>
      </dgm:t>
    </dgm:pt>
    <dgm:pt modelId="{057C8C16-7A95-4F16-A3C9-045AF538C7E3}" type="pres">
      <dgm:prSet presAssocID="{191AFEB4-788C-41D8-AD37-10CA4882E853}" presName="linearFlow" presStyleCnt="0">
        <dgm:presLayoutVars>
          <dgm:dir/>
          <dgm:animLvl val="lvl"/>
          <dgm:resizeHandles/>
        </dgm:presLayoutVars>
      </dgm:prSet>
      <dgm:spPr/>
    </dgm:pt>
    <dgm:pt modelId="{F0E0A4A0-C919-4454-85A4-7BB8481EF0F4}" type="pres">
      <dgm:prSet presAssocID="{BF9A640C-0F8D-4FBB-8F85-B83BB9AA34B8}" presName="compositeNode" presStyleCnt="0">
        <dgm:presLayoutVars>
          <dgm:bulletEnabled val="1"/>
        </dgm:presLayoutVars>
      </dgm:prSet>
      <dgm:spPr/>
    </dgm:pt>
    <dgm:pt modelId="{780C452A-8770-4F8D-846B-0DD5AE1FCCC5}" type="pres">
      <dgm:prSet presAssocID="{BF9A640C-0F8D-4FBB-8F85-B83BB9AA34B8}" presName="image" presStyleLbl="fgImgPlace1" presStyleIdx="0" presStyleCnt="3" custLinFactNeighborX="-6455" custLinFactNeighborY="-2015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 boy"/>
        </a:ext>
      </dgm:extLst>
    </dgm:pt>
    <dgm:pt modelId="{DD3576E4-8ED1-4405-B768-C6C996F0AE03}" type="pres">
      <dgm:prSet presAssocID="{BF9A640C-0F8D-4FBB-8F85-B83BB9AA34B8}" presName="childNode" presStyleLbl="node1" presStyleIdx="0" presStyleCnt="3">
        <dgm:presLayoutVars>
          <dgm:bulletEnabled val="1"/>
        </dgm:presLayoutVars>
      </dgm:prSet>
      <dgm:spPr/>
    </dgm:pt>
    <dgm:pt modelId="{D42AF56C-0259-47D8-B4B8-1C45B828A9D5}" type="pres">
      <dgm:prSet presAssocID="{BF9A640C-0F8D-4FBB-8F85-B83BB9AA34B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4AFE7C81-7A14-4F49-9619-9E19B9841050}" type="pres">
      <dgm:prSet presAssocID="{FC52058D-0E34-49F3-A17E-B4CC85CDB18C}" presName="sibTrans" presStyleCnt="0"/>
      <dgm:spPr/>
    </dgm:pt>
    <dgm:pt modelId="{AFDA015E-5993-4DD2-9871-C45B68C149F5}" type="pres">
      <dgm:prSet presAssocID="{8CC4B0BD-3C87-4295-BA96-11CE285E8C2F}" presName="compositeNode" presStyleCnt="0">
        <dgm:presLayoutVars>
          <dgm:bulletEnabled val="1"/>
        </dgm:presLayoutVars>
      </dgm:prSet>
      <dgm:spPr/>
    </dgm:pt>
    <dgm:pt modelId="{EB5CB05A-44A0-4AFB-8CA2-65A7E8175A5F}" type="pres">
      <dgm:prSet presAssocID="{8CC4B0BD-3C87-4295-BA96-11CE285E8C2F}" presName="image" presStyleLbl="fgImgPlace1" presStyleIdx="1" presStyleCnt="3" custLinFactNeighborX="149" custLinFactNeighborY="-201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A7679205-531A-46C3-BBC2-312B1A328025}" type="pres">
      <dgm:prSet presAssocID="{8CC4B0BD-3C87-4295-BA96-11CE285E8C2F}" presName="childNode" presStyleLbl="node1" presStyleIdx="1" presStyleCnt="3">
        <dgm:presLayoutVars>
          <dgm:bulletEnabled val="1"/>
        </dgm:presLayoutVars>
      </dgm:prSet>
      <dgm:spPr/>
    </dgm:pt>
    <dgm:pt modelId="{E254F426-BDEA-48DB-8849-772D0218821A}" type="pres">
      <dgm:prSet presAssocID="{8CC4B0BD-3C87-4295-BA96-11CE285E8C2F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D012376C-BDD6-44C8-AB34-F133D4BAF870}" type="pres">
      <dgm:prSet presAssocID="{63073959-1498-4C3B-AF16-F1B62DDADD4E}" presName="sibTrans" presStyleCnt="0"/>
      <dgm:spPr/>
    </dgm:pt>
    <dgm:pt modelId="{5B7F796E-4BCA-4079-89E2-3428930FC7D9}" type="pres">
      <dgm:prSet presAssocID="{06619993-E8C0-4945-9A37-8B7B9C7D6580}" presName="compositeNode" presStyleCnt="0">
        <dgm:presLayoutVars>
          <dgm:bulletEnabled val="1"/>
        </dgm:presLayoutVars>
      </dgm:prSet>
      <dgm:spPr/>
    </dgm:pt>
    <dgm:pt modelId="{D3C8F882-06EB-4AE2-AC4F-A9C4F95B7C5A}" type="pres">
      <dgm:prSet presAssocID="{06619993-E8C0-4945-9A37-8B7B9C7D6580}" presName="image" presStyleLbl="fgImgPlace1" presStyleIdx="2" presStyleCnt="3" custLinFactNeighborX="-2990" custLinFactNeighborY="-2015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A26864A-5189-412A-A8DA-6BC73223F301}" type="pres">
      <dgm:prSet presAssocID="{06619993-E8C0-4945-9A37-8B7B9C7D6580}" presName="childNode" presStyleLbl="node1" presStyleIdx="2" presStyleCnt="3">
        <dgm:presLayoutVars>
          <dgm:bulletEnabled val="1"/>
        </dgm:presLayoutVars>
      </dgm:prSet>
      <dgm:spPr/>
    </dgm:pt>
    <dgm:pt modelId="{8799831D-7C5A-48E8-93DF-1563CA54ED4D}" type="pres">
      <dgm:prSet presAssocID="{06619993-E8C0-4945-9A37-8B7B9C7D6580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27404508-64BA-4487-BD19-895B2E369AC8}" srcId="{BF9A640C-0F8D-4FBB-8F85-B83BB9AA34B8}" destId="{995CCE34-B138-4FE5-AEF7-9EB4373E6B8B}" srcOrd="6" destOrd="0" parTransId="{226B27E2-9656-4CC0-8985-A3D1789FE042}" sibTransId="{93D6C60F-27C0-4DBA-97BB-139FC70F6537}"/>
    <dgm:cxn modelId="{A0578811-7E47-4C7F-B6DD-17699EF7D9D1}" srcId="{06619993-E8C0-4945-9A37-8B7B9C7D6580}" destId="{3F70E0F4-32B1-4637-A9DA-8A4D198C7197}" srcOrd="0" destOrd="0" parTransId="{0C099000-D734-4CE5-B6E2-A5967A80B962}" sibTransId="{6581F993-D405-486C-88FB-8609F21CCE5B}"/>
    <dgm:cxn modelId="{CA161A12-3530-4825-A138-78EC8BF7FC40}" type="presOf" srcId="{C0503F81-0C90-48AC-8067-52908CE7CDC9}" destId="{A7679205-531A-46C3-BBC2-312B1A328025}" srcOrd="0" destOrd="3" presId="urn:microsoft.com/office/officeart/2005/8/layout/hList2"/>
    <dgm:cxn modelId="{2127DA1A-365A-44AD-9CB5-31B83B44508F}" srcId="{BF9A640C-0F8D-4FBB-8F85-B83BB9AA34B8}" destId="{6594BF4F-F8F9-4CA6-856D-E603546C9500}" srcOrd="4" destOrd="0" parTransId="{42FAC315-4C1B-47D0-8DD1-A7864C26A0C5}" sibTransId="{9D6E50ED-2ADE-448E-948A-D9EBAEDF6C28}"/>
    <dgm:cxn modelId="{D81F8026-6078-4217-81CA-77270DB2841E}" type="presOf" srcId="{308E6D65-7326-4612-907E-1F825BC90597}" destId="{DD3576E4-8ED1-4405-B768-C6C996F0AE03}" srcOrd="0" destOrd="7" presId="urn:microsoft.com/office/officeart/2005/8/layout/hList2"/>
    <dgm:cxn modelId="{AC510736-D2D8-45BC-A421-0C5C59260B5F}" type="presOf" srcId="{995CCE34-B138-4FE5-AEF7-9EB4373E6B8B}" destId="{DD3576E4-8ED1-4405-B768-C6C996F0AE03}" srcOrd="0" destOrd="6" presId="urn:microsoft.com/office/officeart/2005/8/layout/hList2"/>
    <dgm:cxn modelId="{48465340-8974-46E4-A7F1-22A1E9F8130D}" type="presOf" srcId="{191AFEB4-788C-41D8-AD37-10CA4882E853}" destId="{057C8C16-7A95-4F16-A3C9-045AF538C7E3}" srcOrd="0" destOrd="0" presId="urn:microsoft.com/office/officeart/2005/8/layout/hList2"/>
    <dgm:cxn modelId="{ED72DD40-7178-4CE0-B362-89972D4C4631}" srcId="{BF9A640C-0F8D-4FBB-8F85-B83BB9AA34B8}" destId="{308E6D65-7326-4612-907E-1F825BC90597}" srcOrd="7" destOrd="0" parTransId="{E0F8C57D-429E-463F-8F8A-427AFFE257B5}" sibTransId="{22B22C52-8F03-48FC-B0A3-275977537421}"/>
    <dgm:cxn modelId="{9B831E5E-F342-40E9-8A9B-437D2EA52E3A}" srcId="{BF9A640C-0F8D-4FBB-8F85-B83BB9AA34B8}" destId="{55A1B4DD-9606-4996-82FF-444C8C11BE38}" srcOrd="2" destOrd="0" parTransId="{4111E65D-FAAF-4CDC-87C8-F45CF5B14C6E}" sibTransId="{41329310-13E4-4FF3-9E4D-2C4480C69920}"/>
    <dgm:cxn modelId="{1E2B2B5F-290F-463E-B7B6-C538222965B4}" srcId="{8CC4B0BD-3C87-4295-BA96-11CE285E8C2F}" destId="{C0503F81-0C90-48AC-8067-52908CE7CDC9}" srcOrd="3" destOrd="0" parTransId="{D8C4CA6A-F4F6-4209-BB96-EA7C999EFE9F}" sibTransId="{73BECD26-DAB0-4CCE-B002-2241DD672105}"/>
    <dgm:cxn modelId="{ADB5A444-3E8D-420C-9330-70F59F385565}" type="presOf" srcId="{665E92A0-42E3-4BE9-84C6-F8375B8CFC66}" destId="{DD3576E4-8ED1-4405-B768-C6C996F0AE03}" srcOrd="0" destOrd="0" presId="urn:microsoft.com/office/officeart/2005/8/layout/hList2"/>
    <dgm:cxn modelId="{08D3E745-9455-4287-8402-1C0E414F1C75}" srcId="{8CC4B0BD-3C87-4295-BA96-11CE285E8C2F}" destId="{B680A920-1BEF-47DC-B952-0221DAC0AAD8}" srcOrd="0" destOrd="0" parTransId="{2B6C42ED-1DE2-4DD6-8875-C5D09CB123CC}" sibTransId="{D8D39238-373B-47C2-8577-6C57756FA667}"/>
    <dgm:cxn modelId="{CC25D04A-9D0F-4B7E-9F54-E7825EE048E8}" srcId="{191AFEB4-788C-41D8-AD37-10CA4882E853}" destId="{8CC4B0BD-3C87-4295-BA96-11CE285E8C2F}" srcOrd="1" destOrd="0" parTransId="{D2B9204F-3460-4C2E-A231-AADC5502B917}" sibTransId="{63073959-1498-4C3B-AF16-F1B62DDADD4E}"/>
    <dgm:cxn modelId="{BD9E716B-5F37-4C4C-8DD0-A4900EED58DD}" type="presOf" srcId="{3693A957-5B8C-4B01-AD77-270EA4754696}" destId="{DD3576E4-8ED1-4405-B768-C6C996F0AE03}" srcOrd="0" destOrd="8" presId="urn:microsoft.com/office/officeart/2005/8/layout/hList2"/>
    <dgm:cxn modelId="{CD978554-F5C7-4699-B93A-D52E41B6800C}" srcId="{06619993-E8C0-4945-9A37-8B7B9C7D6580}" destId="{32DC30A2-3ACD-4AF8-99A1-CC590F8D11D5}" srcOrd="2" destOrd="0" parTransId="{395B8EB3-602D-48F6-88FE-A8AC620AE764}" sibTransId="{0618ADDF-32B4-410E-AF88-FBBBF811293A}"/>
    <dgm:cxn modelId="{685DD257-3A73-4347-B690-C7F51B6B849B}" srcId="{BF9A640C-0F8D-4FBB-8F85-B83BB9AA34B8}" destId="{A853D985-DB56-4AD6-94BF-FD37EDA89A4D}" srcOrd="5" destOrd="0" parTransId="{654A00F4-A9AB-4F78-A023-633316BB0AEF}" sibTransId="{63CB23F9-48F4-4943-BA16-28814270C77A}"/>
    <dgm:cxn modelId="{670E587D-B029-49AB-A8E3-12D71225E9F6}" type="presOf" srcId="{BF9A640C-0F8D-4FBB-8F85-B83BB9AA34B8}" destId="{D42AF56C-0259-47D8-B4B8-1C45B828A9D5}" srcOrd="0" destOrd="0" presId="urn:microsoft.com/office/officeart/2005/8/layout/hList2"/>
    <dgm:cxn modelId="{702D557E-3ADE-45C7-9532-834BC4386D3F}" srcId="{8CC4B0BD-3C87-4295-BA96-11CE285E8C2F}" destId="{A00517D7-3034-4BE6-9FA4-359A7A6DB0E9}" srcOrd="1" destOrd="0" parTransId="{6DB36894-B76C-4E7D-AA5A-DCB9E78845E2}" sibTransId="{681473B1-3055-4B0C-B360-A0088464FC5A}"/>
    <dgm:cxn modelId="{3BC2EE7E-6EC7-4C33-8D4C-D602C690F8DA}" type="presOf" srcId="{3F70E0F4-32B1-4637-A9DA-8A4D198C7197}" destId="{CA26864A-5189-412A-A8DA-6BC73223F301}" srcOrd="0" destOrd="0" presId="urn:microsoft.com/office/officeart/2005/8/layout/hList2"/>
    <dgm:cxn modelId="{12031782-D508-40FF-9536-9C0B44B84811}" srcId="{06619993-E8C0-4945-9A37-8B7B9C7D6580}" destId="{0C6A7EC4-B6C2-443B-977C-79B004AC16A9}" srcOrd="3" destOrd="0" parTransId="{9E927B5B-AE4F-4298-911F-068B12F42697}" sibTransId="{16B08334-6281-40A8-947E-12862D68C834}"/>
    <dgm:cxn modelId="{C1700F84-0E5D-4F9E-9B37-94E8BC6B1AEF}" type="presOf" srcId="{1E5E8FDB-688A-4116-9FF2-A7E55D7DA864}" destId="{DD3576E4-8ED1-4405-B768-C6C996F0AE03}" srcOrd="0" destOrd="3" presId="urn:microsoft.com/office/officeart/2005/8/layout/hList2"/>
    <dgm:cxn modelId="{36288192-A11B-4DDD-91BA-E6EE7D2FE826}" type="presOf" srcId="{55A1B4DD-9606-4996-82FF-444C8C11BE38}" destId="{DD3576E4-8ED1-4405-B768-C6C996F0AE03}" srcOrd="0" destOrd="2" presId="urn:microsoft.com/office/officeart/2005/8/layout/hList2"/>
    <dgm:cxn modelId="{78CA9595-65A0-4DB9-A97A-543FA9B5B77E}" type="presOf" srcId="{250BEED7-05C8-4F15-AAE8-4BABD3B9BD86}" destId="{CA26864A-5189-412A-A8DA-6BC73223F301}" srcOrd="0" destOrd="1" presId="urn:microsoft.com/office/officeart/2005/8/layout/hList2"/>
    <dgm:cxn modelId="{AC2846A8-A938-46FB-87B5-A13E31251E62}" type="presOf" srcId="{0C6A7EC4-B6C2-443B-977C-79B004AC16A9}" destId="{CA26864A-5189-412A-A8DA-6BC73223F301}" srcOrd="0" destOrd="3" presId="urn:microsoft.com/office/officeart/2005/8/layout/hList2"/>
    <dgm:cxn modelId="{4EC893A9-9759-4F7F-9524-A15D7ECCD62A}" srcId="{BF9A640C-0F8D-4FBB-8F85-B83BB9AA34B8}" destId="{665E92A0-42E3-4BE9-84C6-F8375B8CFC66}" srcOrd="0" destOrd="0" parTransId="{E2571410-A061-458A-9290-CC23CE86000A}" sibTransId="{1E5C7C5F-7ABB-4C85-803F-1952658E1F07}"/>
    <dgm:cxn modelId="{A518ABAF-5673-4CB5-9D90-CAE5FEDBC0FC}" type="presOf" srcId="{A853D985-DB56-4AD6-94BF-FD37EDA89A4D}" destId="{DD3576E4-8ED1-4405-B768-C6C996F0AE03}" srcOrd="0" destOrd="5" presId="urn:microsoft.com/office/officeart/2005/8/layout/hList2"/>
    <dgm:cxn modelId="{20CBCBB7-428A-4DDF-B16F-29619EEBADFD}" srcId="{191AFEB4-788C-41D8-AD37-10CA4882E853}" destId="{BF9A640C-0F8D-4FBB-8F85-B83BB9AA34B8}" srcOrd="0" destOrd="0" parTransId="{AD5199AE-4C43-42BC-9DA1-AC190F378801}" sibTransId="{FC52058D-0E34-49F3-A17E-B4CC85CDB18C}"/>
    <dgm:cxn modelId="{31324BC4-C006-43E7-BC02-7CE4F39E9463}" type="presOf" srcId="{6DBB9C50-85B2-4E4D-88A6-C864660FE3FA}" destId="{A7679205-531A-46C3-BBC2-312B1A328025}" srcOrd="0" destOrd="2" presId="urn:microsoft.com/office/officeart/2005/8/layout/hList2"/>
    <dgm:cxn modelId="{22DED1C6-5BD9-4B67-9EA6-B551E4AD962E}" type="presOf" srcId="{32DC30A2-3ACD-4AF8-99A1-CC590F8D11D5}" destId="{CA26864A-5189-412A-A8DA-6BC73223F301}" srcOrd="0" destOrd="2" presId="urn:microsoft.com/office/officeart/2005/8/layout/hList2"/>
    <dgm:cxn modelId="{789308CD-3D7B-4295-9C2E-58B7AC113903}" type="presOf" srcId="{6594BF4F-F8F9-4CA6-856D-E603546C9500}" destId="{DD3576E4-8ED1-4405-B768-C6C996F0AE03}" srcOrd="0" destOrd="4" presId="urn:microsoft.com/office/officeart/2005/8/layout/hList2"/>
    <dgm:cxn modelId="{AC94F5CF-A277-44AE-BCCD-5DE7346FCD57}" srcId="{191AFEB4-788C-41D8-AD37-10CA4882E853}" destId="{06619993-E8C0-4945-9A37-8B7B9C7D6580}" srcOrd="2" destOrd="0" parTransId="{608B6939-A803-4137-8206-80460E36AA25}" sibTransId="{B291FF94-6BAC-4AC5-9261-7DBDF5A2E159}"/>
    <dgm:cxn modelId="{442336D8-F4DF-4C84-AD1F-2A0C80119A70}" srcId="{BF9A640C-0F8D-4FBB-8F85-B83BB9AA34B8}" destId="{1E5E8FDB-688A-4116-9FF2-A7E55D7DA864}" srcOrd="3" destOrd="0" parTransId="{6521B96E-CA7E-4FF7-B16C-7C6EA980556F}" sibTransId="{A1B9F0D9-9AD8-4048-808D-499F05F822C7}"/>
    <dgm:cxn modelId="{CE5B4AD8-25A5-4571-8583-B3250DEC5F60}" type="presOf" srcId="{B680A920-1BEF-47DC-B952-0221DAC0AAD8}" destId="{A7679205-531A-46C3-BBC2-312B1A328025}" srcOrd="0" destOrd="0" presId="urn:microsoft.com/office/officeart/2005/8/layout/hList2"/>
    <dgm:cxn modelId="{85A720D9-62EF-433A-9C7C-92793EA8B044}" srcId="{BF9A640C-0F8D-4FBB-8F85-B83BB9AA34B8}" destId="{1B4E0163-FCBC-4877-B52C-A599B3FAE1D7}" srcOrd="1" destOrd="0" parTransId="{A9AD1A02-DD75-47E1-B721-D9E5797587F0}" sibTransId="{1EFEEB4C-FDE5-4ED2-91CE-A07D5A1E9C55}"/>
    <dgm:cxn modelId="{219770DD-9533-47FA-B684-8E9EEB4847E7}" srcId="{8CC4B0BD-3C87-4295-BA96-11CE285E8C2F}" destId="{6DBB9C50-85B2-4E4D-88A6-C864660FE3FA}" srcOrd="2" destOrd="0" parTransId="{42A2314F-8B55-4B84-9647-324B6ADAAA81}" sibTransId="{6C4D9FA9-19ED-4C36-BC35-16937E63BBE4}"/>
    <dgm:cxn modelId="{8A295CE8-D871-4D00-862A-3CD65497A9B4}" srcId="{BF9A640C-0F8D-4FBB-8F85-B83BB9AA34B8}" destId="{3693A957-5B8C-4B01-AD77-270EA4754696}" srcOrd="8" destOrd="0" parTransId="{F5F22312-E783-4AAB-BBA7-92E6474DBA23}" sibTransId="{33D8D550-9E1B-4E91-8EDB-99208638B951}"/>
    <dgm:cxn modelId="{92A880E9-63A7-47F6-BA37-B0E8E2C06160}" type="presOf" srcId="{A00517D7-3034-4BE6-9FA4-359A7A6DB0E9}" destId="{A7679205-531A-46C3-BBC2-312B1A328025}" srcOrd="0" destOrd="1" presId="urn:microsoft.com/office/officeart/2005/8/layout/hList2"/>
    <dgm:cxn modelId="{53EFA6EA-4AB4-4678-B0DA-1624E36A4A47}" type="presOf" srcId="{06619993-E8C0-4945-9A37-8B7B9C7D6580}" destId="{8799831D-7C5A-48E8-93DF-1563CA54ED4D}" srcOrd="0" destOrd="0" presId="urn:microsoft.com/office/officeart/2005/8/layout/hList2"/>
    <dgm:cxn modelId="{E20917F9-3F56-4E6F-93B3-CA4C5A5D6B46}" type="presOf" srcId="{1B4E0163-FCBC-4877-B52C-A599B3FAE1D7}" destId="{DD3576E4-8ED1-4405-B768-C6C996F0AE03}" srcOrd="0" destOrd="1" presId="urn:microsoft.com/office/officeart/2005/8/layout/hList2"/>
    <dgm:cxn modelId="{47FB10FA-8F2C-4D7D-B439-3E416181273D}" type="presOf" srcId="{8CC4B0BD-3C87-4295-BA96-11CE285E8C2F}" destId="{E254F426-BDEA-48DB-8849-772D0218821A}" srcOrd="0" destOrd="0" presId="urn:microsoft.com/office/officeart/2005/8/layout/hList2"/>
    <dgm:cxn modelId="{6910FBFF-B9C6-4CEB-8612-7E4C666758B5}" srcId="{06619993-E8C0-4945-9A37-8B7B9C7D6580}" destId="{250BEED7-05C8-4F15-AAE8-4BABD3B9BD86}" srcOrd="1" destOrd="0" parTransId="{A1076C9D-DF73-4D91-9D8C-9C7BF100FB62}" sibTransId="{A1DA874E-492A-4400-A11B-48E261143A5E}"/>
    <dgm:cxn modelId="{D94E49BD-2678-4136-B7BF-99D4F1BEAEA5}" type="presParOf" srcId="{057C8C16-7A95-4F16-A3C9-045AF538C7E3}" destId="{F0E0A4A0-C919-4454-85A4-7BB8481EF0F4}" srcOrd="0" destOrd="0" presId="urn:microsoft.com/office/officeart/2005/8/layout/hList2"/>
    <dgm:cxn modelId="{DFCD536A-EBF3-4890-8354-5A7233A893D6}" type="presParOf" srcId="{F0E0A4A0-C919-4454-85A4-7BB8481EF0F4}" destId="{780C452A-8770-4F8D-846B-0DD5AE1FCCC5}" srcOrd="0" destOrd="0" presId="urn:microsoft.com/office/officeart/2005/8/layout/hList2"/>
    <dgm:cxn modelId="{8261DAA8-37C4-4BDA-89B4-D71E198EDDB3}" type="presParOf" srcId="{F0E0A4A0-C919-4454-85A4-7BB8481EF0F4}" destId="{DD3576E4-8ED1-4405-B768-C6C996F0AE03}" srcOrd="1" destOrd="0" presId="urn:microsoft.com/office/officeart/2005/8/layout/hList2"/>
    <dgm:cxn modelId="{2DD2E7F4-EF77-4D27-A0F3-28BEB9E8FE3D}" type="presParOf" srcId="{F0E0A4A0-C919-4454-85A4-7BB8481EF0F4}" destId="{D42AF56C-0259-47D8-B4B8-1C45B828A9D5}" srcOrd="2" destOrd="0" presId="urn:microsoft.com/office/officeart/2005/8/layout/hList2"/>
    <dgm:cxn modelId="{2D329994-9028-42A0-9D6F-E7A301B38409}" type="presParOf" srcId="{057C8C16-7A95-4F16-A3C9-045AF538C7E3}" destId="{4AFE7C81-7A14-4F49-9619-9E19B9841050}" srcOrd="1" destOrd="0" presId="urn:microsoft.com/office/officeart/2005/8/layout/hList2"/>
    <dgm:cxn modelId="{D5C15AEE-C50A-4A4E-951D-D71A3AA85BEC}" type="presParOf" srcId="{057C8C16-7A95-4F16-A3C9-045AF538C7E3}" destId="{AFDA015E-5993-4DD2-9871-C45B68C149F5}" srcOrd="2" destOrd="0" presId="urn:microsoft.com/office/officeart/2005/8/layout/hList2"/>
    <dgm:cxn modelId="{F97836D6-9513-4F4F-88F1-D62529A29378}" type="presParOf" srcId="{AFDA015E-5993-4DD2-9871-C45B68C149F5}" destId="{EB5CB05A-44A0-4AFB-8CA2-65A7E8175A5F}" srcOrd="0" destOrd="0" presId="urn:microsoft.com/office/officeart/2005/8/layout/hList2"/>
    <dgm:cxn modelId="{03622449-7852-4A0F-908C-B8CDC5C2FCD1}" type="presParOf" srcId="{AFDA015E-5993-4DD2-9871-C45B68C149F5}" destId="{A7679205-531A-46C3-BBC2-312B1A328025}" srcOrd="1" destOrd="0" presId="urn:microsoft.com/office/officeart/2005/8/layout/hList2"/>
    <dgm:cxn modelId="{376FFDB3-3371-4E60-BF67-8D7777DE60BF}" type="presParOf" srcId="{AFDA015E-5993-4DD2-9871-C45B68C149F5}" destId="{E254F426-BDEA-48DB-8849-772D0218821A}" srcOrd="2" destOrd="0" presId="urn:microsoft.com/office/officeart/2005/8/layout/hList2"/>
    <dgm:cxn modelId="{EDFC9FD1-1994-4FA0-81FF-AD0A8C16D10D}" type="presParOf" srcId="{057C8C16-7A95-4F16-A3C9-045AF538C7E3}" destId="{D012376C-BDD6-44C8-AB34-F133D4BAF870}" srcOrd="3" destOrd="0" presId="urn:microsoft.com/office/officeart/2005/8/layout/hList2"/>
    <dgm:cxn modelId="{75488DE8-926B-4A6A-BAE4-2C9C9ED89F02}" type="presParOf" srcId="{057C8C16-7A95-4F16-A3C9-045AF538C7E3}" destId="{5B7F796E-4BCA-4079-89E2-3428930FC7D9}" srcOrd="4" destOrd="0" presId="urn:microsoft.com/office/officeart/2005/8/layout/hList2"/>
    <dgm:cxn modelId="{0BA63990-0AAE-4C2E-8E5E-F8970CF0AA12}" type="presParOf" srcId="{5B7F796E-4BCA-4079-89E2-3428930FC7D9}" destId="{D3C8F882-06EB-4AE2-AC4F-A9C4F95B7C5A}" srcOrd="0" destOrd="0" presId="urn:microsoft.com/office/officeart/2005/8/layout/hList2"/>
    <dgm:cxn modelId="{2D166EE5-A70E-4E27-85A9-C85807ABAF64}" type="presParOf" srcId="{5B7F796E-4BCA-4079-89E2-3428930FC7D9}" destId="{CA26864A-5189-412A-A8DA-6BC73223F301}" srcOrd="1" destOrd="0" presId="urn:microsoft.com/office/officeart/2005/8/layout/hList2"/>
    <dgm:cxn modelId="{F1F995E1-A6E3-4B34-93A8-3CC82263DB2B}" type="presParOf" srcId="{5B7F796E-4BCA-4079-89E2-3428930FC7D9}" destId="{8799831D-7C5A-48E8-93DF-1563CA54ED4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2746AD-CDE5-49B2-909E-B7701D2FABE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EDD318-C3D1-4EF7-8673-3B957FE2E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trusted environment and no proxy,</a:t>
          </a:r>
          <a:endParaRPr lang="en-US" dirty="0"/>
        </a:p>
      </dgm:t>
    </dgm:pt>
    <dgm:pt modelId="{0D2E109C-3555-4CD2-8ABE-85F06E100693}" type="parTrans" cxnId="{CE0151AA-F33F-4D9E-A621-B5B454C4A6B0}">
      <dgm:prSet/>
      <dgm:spPr/>
      <dgm:t>
        <a:bodyPr/>
        <a:lstStyle/>
        <a:p>
          <a:endParaRPr lang="en-US"/>
        </a:p>
      </dgm:t>
    </dgm:pt>
    <dgm:pt modelId="{22320AD4-3C82-4848-A0B7-D60E85FBB500}" type="sibTrans" cxnId="{CE0151AA-F33F-4D9E-A621-B5B454C4A6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932245-0A0B-405E-9A65-E70E033212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small contribution of ours in saving  trees,</a:t>
          </a:r>
          <a:endParaRPr lang="en-US" dirty="0"/>
        </a:p>
      </dgm:t>
    </dgm:pt>
    <dgm:pt modelId="{A0C8F4C8-C976-447A-A4AD-BA4A793BC2D4}" type="parTrans" cxnId="{F7B17B4F-F099-4AC9-916A-5AD8919F3592}">
      <dgm:prSet/>
      <dgm:spPr/>
      <dgm:t>
        <a:bodyPr/>
        <a:lstStyle/>
        <a:p>
          <a:endParaRPr lang="en-US"/>
        </a:p>
      </dgm:t>
    </dgm:pt>
    <dgm:pt modelId="{8A554D67-764E-4EE5-BF3F-D3B8A0E066DF}" type="sibTrans" cxnId="{F7B17B4F-F099-4AC9-916A-5AD8919F35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7A0A5F-B306-4916-9F12-E68746495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Everything is monitored digitally</a:t>
          </a:r>
          <a:endParaRPr lang="en-US" dirty="0"/>
        </a:p>
      </dgm:t>
    </dgm:pt>
    <dgm:pt modelId="{E4599FC7-8EDD-4D5D-BA2E-22DBDA244159}" type="parTrans" cxnId="{6CD4EAC9-27E6-4C0A-A127-9DC2543CBDBB}">
      <dgm:prSet/>
      <dgm:spPr/>
      <dgm:t>
        <a:bodyPr/>
        <a:lstStyle/>
        <a:p>
          <a:endParaRPr lang="en-US"/>
        </a:p>
      </dgm:t>
    </dgm:pt>
    <dgm:pt modelId="{0CF176D0-6DCA-4BF6-B397-A6B370081588}" type="sibTrans" cxnId="{6CD4EAC9-27E6-4C0A-A127-9DC2543CBD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F1826A-0DD9-4015-AA90-D1FBB844166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AA632D3-957C-42B5-BEAA-F8C6B47C4DFB}" type="parTrans" cxnId="{9975CE53-6CC4-42C2-9DB9-0D7EDBD3B200}">
      <dgm:prSet/>
      <dgm:spPr/>
      <dgm:t>
        <a:bodyPr/>
        <a:lstStyle/>
        <a:p>
          <a:endParaRPr lang="en-US"/>
        </a:p>
      </dgm:t>
    </dgm:pt>
    <dgm:pt modelId="{2F12A7F0-1EB0-484E-969C-21A1A399E7FC}" type="sibTrans" cxnId="{9975CE53-6CC4-42C2-9DB9-0D7EDBD3B200}">
      <dgm:prSet/>
      <dgm:spPr/>
      <dgm:t>
        <a:bodyPr/>
        <a:lstStyle/>
        <a:p>
          <a:endParaRPr lang="en-US"/>
        </a:p>
      </dgm:t>
    </dgm:pt>
    <dgm:pt modelId="{563D7004-9D9A-4F16-92EB-DD36D431D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Parents themselves can check the student    performance.</a:t>
          </a:r>
          <a:endParaRPr lang="en-US" dirty="0"/>
        </a:p>
      </dgm:t>
    </dgm:pt>
    <dgm:pt modelId="{6AE7BEE0-9536-4450-843E-F064F208FBBE}" type="parTrans" cxnId="{1DC0B1EA-EF33-45BA-8789-D3495E2052C1}">
      <dgm:prSet/>
      <dgm:spPr/>
      <dgm:t>
        <a:bodyPr/>
        <a:lstStyle/>
        <a:p>
          <a:endParaRPr lang="en-US"/>
        </a:p>
      </dgm:t>
    </dgm:pt>
    <dgm:pt modelId="{547CACC9-2021-4BA0-B937-9E8300E2F64D}" type="sibTrans" cxnId="{1DC0B1EA-EF33-45BA-8789-D3495E2052C1}">
      <dgm:prSet/>
      <dgm:spPr/>
      <dgm:t>
        <a:bodyPr/>
        <a:lstStyle/>
        <a:p>
          <a:endParaRPr lang="en-US"/>
        </a:p>
      </dgm:t>
    </dgm:pt>
    <dgm:pt modelId="{0ACFC72D-4F1C-4DB1-90B1-3D267B7F6228}" type="pres">
      <dgm:prSet presAssocID="{BD2746AD-CDE5-49B2-909E-B7701D2FABED}" presName="root" presStyleCnt="0">
        <dgm:presLayoutVars>
          <dgm:dir/>
          <dgm:resizeHandles val="exact"/>
        </dgm:presLayoutVars>
      </dgm:prSet>
      <dgm:spPr/>
    </dgm:pt>
    <dgm:pt modelId="{FD124AC6-6171-4070-8F75-F03B753A819F}" type="pres">
      <dgm:prSet presAssocID="{F2EDD318-C3D1-4EF7-8673-3B957FE2E6CE}" presName="compNode" presStyleCnt="0"/>
      <dgm:spPr/>
    </dgm:pt>
    <dgm:pt modelId="{6225E6E5-03D6-4ED5-B6FE-24F513ADCF64}" type="pres">
      <dgm:prSet presAssocID="{F2EDD318-C3D1-4EF7-8673-3B957FE2E6CE}" presName="bgRect" presStyleLbl="bgShp" presStyleIdx="0" presStyleCnt="4"/>
      <dgm:spPr/>
    </dgm:pt>
    <dgm:pt modelId="{F4F54CD6-37D9-4E9C-AAFC-D659BA9F8825}" type="pres">
      <dgm:prSet presAssocID="{F2EDD318-C3D1-4EF7-8673-3B957FE2E6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2179B20-21B2-4223-B151-59FD63CE02EE}" type="pres">
      <dgm:prSet presAssocID="{F2EDD318-C3D1-4EF7-8673-3B957FE2E6CE}" presName="spaceRect" presStyleCnt="0"/>
      <dgm:spPr/>
    </dgm:pt>
    <dgm:pt modelId="{55A3AC71-3999-400B-9B43-C29DCB1B79BA}" type="pres">
      <dgm:prSet presAssocID="{F2EDD318-C3D1-4EF7-8673-3B957FE2E6CE}" presName="parTx" presStyleLbl="revTx" presStyleIdx="0" presStyleCnt="5">
        <dgm:presLayoutVars>
          <dgm:chMax val="0"/>
          <dgm:chPref val="0"/>
        </dgm:presLayoutVars>
      </dgm:prSet>
      <dgm:spPr/>
    </dgm:pt>
    <dgm:pt modelId="{D364417D-7FE6-4780-80E1-9B6BD2D96BDF}" type="pres">
      <dgm:prSet presAssocID="{22320AD4-3C82-4848-A0B7-D60E85FBB500}" presName="sibTrans" presStyleCnt="0"/>
      <dgm:spPr/>
    </dgm:pt>
    <dgm:pt modelId="{C59BDBB7-AB2B-48E3-84B3-7503126E919A}" type="pres">
      <dgm:prSet presAssocID="{73932245-0A0B-405E-9A65-E70E03321265}" presName="compNode" presStyleCnt="0"/>
      <dgm:spPr/>
    </dgm:pt>
    <dgm:pt modelId="{B24791C8-E596-40C6-B98F-85B323260F39}" type="pres">
      <dgm:prSet presAssocID="{73932245-0A0B-405E-9A65-E70E03321265}" presName="bgRect" presStyleLbl="bgShp" presStyleIdx="1" presStyleCnt="4"/>
      <dgm:spPr/>
    </dgm:pt>
    <dgm:pt modelId="{7B64D313-7F83-4778-8FB6-E3B58CBD306A}" type="pres">
      <dgm:prSet presAssocID="{73932245-0A0B-405E-9A65-E70E033212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ACA94418-C7AA-45E7-9DB4-568179730715}" type="pres">
      <dgm:prSet presAssocID="{73932245-0A0B-405E-9A65-E70E03321265}" presName="spaceRect" presStyleCnt="0"/>
      <dgm:spPr/>
    </dgm:pt>
    <dgm:pt modelId="{032B53E1-D35C-46B9-AD60-95F3A4236681}" type="pres">
      <dgm:prSet presAssocID="{73932245-0A0B-405E-9A65-E70E03321265}" presName="parTx" presStyleLbl="revTx" presStyleIdx="1" presStyleCnt="5">
        <dgm:presLayoutVars>
          <dgm:chMax val="0"/>
          <dgm:chPref val="0"/>
        </dgm:presLayoutVars>
      </dgm:prSet>
      <dgm:spPr/>
    </dgm:pt>
    <dgm:pt modelId="{0E63DA0C-B6D3-4970-A685-EFF7EDD01735}" type="pres">
      <dgm:prSet presAssocID="{8A554D67-764E-4EE5-BF3F-D3B8A0E066DF}" presName="sibTrans" presStyleCnt="0"/>
      <dgm:spPr/>
    </dgm:pt>
    <dgm:pt modelId="{3B7E8858-CB99-4491-A69C-B2A5699D7994}" type="pres">
      <dgm:prSet presAssocID="{857A0A5F-B306-4916-9F12-E68746495CD1}" presName="compNode" presStyleCnt="0"/>
      <dgm:spPr/>
    </dgm:pt>
    <dgm:pt modelId="{858B12D0-3AC2-465C-B998-C379DD2D687A}" type="pres">
      <dgm:prSet presAssocID="{857A0A5F-B306-4916-9F12-E68746495CD1}" presName="bgRect" presStyleLbl="bgShp" presStyleIdx="2" presStyleCnt="4"/>
      <dgm:spPr/>
    </dgm:pt>
    <dgm:pt modelId="{BD30DE5D-2B7E-4A40-8A4F-ADCCD80CA633}" type="pres">
      <dgm:prSet presAssocID="{857A0A5F-B306-4916-9F12-E68746495C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13E4D07-BC80-48D8-9FF5-663A7E67710A}" type="pres">
      <dgm:prSet presAssocID="{857A0A5F-B306-4916-9F12-E68746495CD1}" presName="spaceRect" presStyleCnt="0"/>
      <dgm:spPr/>
    </dgm:pt>
    <dgm:pt modelId="{0414C9E3-6F5D-4DDB-97ED-30D4C7549607}" type="pres">
      <dgm:prSet presAssocID="{857A0A5F-B306-4916-9F12-E68746495CD1}" presName="parTx" presStyleLbl="revTx" presStyleIdx="2" presStyleCnt="5">
        <dgm:presLayoutVars>
          <dgm:chMax val="0"/>
          <dgm:chPref val="0"/>
        </dgm:presLayoutVars>
      </dgm:prSet>
      <dgm:spPr/>
    </dgm:pt>
    <dgm:pt modelId="{798C37E7-84D8-42FD-8776-59BF9E005847}" type="pres">
      <dgm:prSet presAssocID="{857A0A5F-B306-4916-9F12-E68746495CD1}" presName="desTx" presStyleLbl="revTx" presStyleIdx="3" presStyleCnt="5">
        <dgm:presLayoutVars/>
      </dgm:prSet>
      <dgm:spPr/>
    </dgm:pt>
    <dgm:pt modelId="{2B8EE298-A8BA-4780-9F8B-157A827FE0F9}" type="pres">
      <dgm:prSet presAssocID="{0CF176D0-6DCA-4BF6-B397-A6B370081588}" presName="sibTrans" presStyleCnt="0"/>
      <dgm:spPr/>
    </dgm:pt>
    <dgm:pt modelId="{CB664E50-EA45-46AF-A0D1-70999A615D89}" type="pres">
      <dgm:prSet presAssocID="{563D7004-9D9A-4F16-92EB-DD36D431D874}" presName="compNode" presStyleCnt="0"/>
      <dgm:spPr/>
    </dgm:pt>
    <dgm:pt modelId="{B9FD6BFA-5DB6-4EB8-9A0C-C91113F30F4A}" type="pres">
      <dgm:prSet presAssocID="{563D7004-9D9A-4F16-92EB-DD36D431D874}" presName="bgRect" presStyleLbl="bgShp" presStyleIdx="3" presStyleCnt="4"/>
      <dgm:spPr/>
    </dgm:pt>
    <dgm:pt modelId="{5E753F10-167D-4753-9D6C-CD7EB38A5CD5}" type="pres">
      <dgm:prSet presAssocID="{563D7004-9D9A-4F16-92EB-DD36D431D8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DB610986-7BB5-44D9-971C-565F3FE514EF}" type="pres">
      <dgm:prSet presAssocID="{563D7004-9D9A-4F16-92EB-DD36D431D874}" presName="spaceRect" presStyleCnt="0"/>
      <dgm:spPr/>
    </dgm:pt>
    <dgm:pt modelId="{B2B0FB48-4B7B-4015-8283-F735F9523190}" type="pres">
      <dgm:prSet presAssocID="{563D7004-9D9A-4F16-92EB-DD36D431D8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20C4245-BC29-4E45-9CDB-D213F2C58987}" type="presOf" srcId="{49F1826A-0DD9-4015-AA90-D1FBB844166F}" destId="{798C37E7-84D8-42FD-8776-59BF9E005847}" srcOrd="0" destOrd="0" presId="urn:microsoft.com/office/officeart/2018/2/layout/IconVerticalSolidList"/>
    <dgm:cxn modelId="{F7B17B4F-F099-4AC9-916A-5AD8919F3592}" srcId="{BD2746AD-CDE5-49B2-909E-B7701D2FABED}" destId="{73932245-0A0B-405E-9A65-E70E03321265}" srcOrd="1" destOrd="0" parTransId="{A0C8F4C8-C976-447A-A4AD-BA4A793BC2D4}" sibTransId="{8A554D67-764E-4EE5-BF3F-D3B8A0E066DF}"/>
    <dgm:cxn modelId="{9975CE53-6CC4-42C2-9DB9-0D7EDBD3B200}" srcId="{857A0A5F-B306-4916-9F12-E68746495CD1}" destId="{49F1826A-0DD9-4015-AA90-D1FBB844166F}" srcOrd="0" destOrd="0" parTransId="{9AA632D3-957C-42B5-BEAA-F8C6B47C4DFB}" sibTransId="{2F12A7F0-1EB0-484E-969C-21A1A399E7FC}"/>
    <dgm:cxn modelId="{CE0151AA-F33F-4D9E-A621-B5B454C4A6B0}" srcId="{BD2746AD-CDE5-49B2-909E-B7701D2FABED}" destId="{F2EDD318-C3D1-4EF7-8673-3B957FE2E6CE}" srcOrd="0" destOrd="0" parTransId="{0D2E109C-3555-4CD2-8ABE-85F06E100693}" sibTransId="{22320AD4-3C82-4848-A0B7-D60E85FBB500}"/>
    <dgm:cxn modelId="{6CD4EAC9-27E6-4C0A-A127-9DC2543CBDBB}" srcId="{BD2746AD-CDE5-49B2-909E-B7701D2FABED}" destId="{857A0A5F-B306-4916-9F12-E68746495CD1}" srcOrd="2" destOrd="0" parTransId="{E4599FC7-8EDD-4D5D-BA2E-22DBDA244159}" sibTransId="{0CF176D0-6DCA-4BF6-B397-A6B370081588}"/>
    <dgm:cxn modelId="{02ED76D5-6094-4F7D-AC54-CF60A1000CBC}" type="presOf" srcId="{563D7004-9D9A-4F16-92EB-DD36D431D874}" destId="{B2B0FB48-4B7B-4015-8283-F735F9523190}" srcOrd="0" destOrd="0" presId="urn:microsoft.com/office/officeart/2018/2/layout/IconVerticalSolidList"/>
    <dgm:cxn modelId="{5F31EDE8-C882-4DB5-AF5C-6ECF80FB3B2C}" type="presOf" srcId="{73932245-0A0B-405E-9A65-E70E03321265}" destId="{032B53E1-D35C-46B9-AD60-95F3A4236681}" srcOrd="0" destOrd="0" presId="urn:microsoft.com/office/officeart/2018/2/layout/IconVerticalSolidList"/>
    <dgm:cxn modelId="{1D6CA1EA-9C21-4E52-8D4C-6ED9A1E6F81A}" type="presOf" srcId="{857A0A5F-B306-4916-9F12-E68746495CD1}" destId="{0414C9E3-6F5D-4DDB-97ED-30D4C7549607}" srcOrd="0" destOrd="0" presId="urn:microsoft.com/office/officeart/2018/2/layout/IconVerticalSolidList"/>
    <dgm:cxn modelId="{1DC0B1EA-EF33-45BA-8789-D3495E2052C1}" srcId="{BD2746AD-CDE5-49B2-909E-B7701D2FABED}" destId="{563D7004-9D9A-4F16-92EB-DD36D431D874}" srcOrd="3" destOrd="0" parTransId="{6AE7BEE0-9536-4450-843E-F064F208FBBE}" sibTransId="{547CACC9-2021-4BA0-B937-9E8300E2F64D}"/>
    <dgm:cxn modelId="{63DE23F2-6CB5-48DC-8286-2A762859DE08}" type="presOf" srcId="{BD2746AD-CDE5-49B2-909E-B7701D2FABED}" destId="{0ACFC72D-4F1C-4DB1-90B1-3D267B7F6228}" srcOrd="0" destOrd="0" presId="urn:microsoft.com/office/officeart/2018/2/layout/IconVerticalSolidList"/>
    <dgm:cxn modelId="{603F6AF5-4B4F-4989-AC57-C3425D142199}" type="presOf" srcId="{F2EDD318-C3D1-4EF7-8673-3B957FE2E6CE}" destId="{55A3AC71-3999-400B-9B43-C29DCB1B79BA}" srcOrd="0" destOrd="0" presId="urn:microsoft.com/office/officeart/2018/2/layout/IconVerticalSolidList"/>
    <dgm:cxn modelId="{E7DD8EFD-B65A-4ED9-AE93-0A49C30309A8}" type="presParOf" srcId="{0ACFC72D-4F1C-4DB1-90B1-3D267B7F6228}" destId="{FD124AC6-6171-4070-8F75-F03B753A819F}" srcOrd="0" destOrd="0" presId="urn:microsoft.com/office/officeart/2018/2/layout/IconVerticalSolidList"/>
    <dgm:cxn modelId="{AD5ED528-9E0E-4543-9A2C-AC6D4077CE58}" type="presParOf" srcId="{FD124AC6-6171-4070-8F75-F03B753A819F}" destId="{6225E6E5-03D6-4ED5-B6FE-24F513ADCF64}" srcOrd="0" destOrd="0" presId="urn:microsoft.com/office/officeart/2018/2/layout/IconVerticalSolidList"/>
    <dgm:cxn modelId="{9191586B-C634-4A34-B85B-0044C3C35EA0}" type="presParOf" srcId="{FD124AC6-6171-4070-8F75-F03B753A819F}" destId="{F4F54CD6-37D9-4E9C-AAFC-D659BA9F8825}" srcOrd="1" destOrd="0" presId="urn:microsoft.com/office/officeart/2018/2/layout/IconVerticalSolidList"/>
    <dgm:cxn modelId="{6194F807-0B50-432F-9EAB-D2BA191FDDC6}" type="presParOf" srcId="{FD124AC6-6171-4070-8F75-F03B753A819F}" destId="{F2179B20-21B2-4223-B151-59FD63CE02EE}" srcOrd="2" destOrd="0" presId="urn:microsoft.com/office/officeart/2018/2/layout/IconVerticalSolidList"/>
    <dgm:cxn modelId="{418E6E2A-785F-4BC7-9526-51769D2E87E6}" type="presParOf" srcId="{FD124AC6-6171-4070-8F75-F03B753A819F}" destId="{55A3AC71-3999-400B-9B43-C29DCB1B79BA}" srcOrd="3" destOrd="0" presId="urn:microsoft.com/office/officeart/2018/2/layout/IconVerticalSolidList"/>
    <dgm:cxn modelId="{67C8725D-ADD6-496B-8B66-57C5B32FCC55}" type="presParOf" srcId="{0ACFC72D-4F1C-4DB1-90B1-3D267B7F6228}" destId="{D364417D-7FE6-4780-80E1-9B6BD2D96BDF}" srcOrd="1" destOrd="0" presId="urn:microsoft.com/office/officeart/2018/2/layout/IconVerticalSolidList"/>
    <dgm:cxn modelId="{1439A333-DEC8-41BD-9923-A17CF60A831E}" type="presParOf" srcId="{0ACFC72D-4F1C-4DB1-90B1-3D267B7F6228}" destId="{C59BDBB7-AB2B-48E3-84B3-7503126E919A}" srcOrd="2" destOrd="0" presId="urn:microsoft.com/office/officeart/2018/2/layout/IconVerticalSolidList"/>
    <dgm:cxn modelId="{7AD7650E-ABC4-445C-A640-4C57A8211DA1}" type="presParOf" srcId="{C59BDBB7-AB2B-48E3-84B3-7503126E919A}" destId="{B24791C8-E596-40C6-B98F-85B323260F39}" srcOrd="0" destOrd="0" presId="urn:microsoft.com/office/officeart/2018/2/layout/IconVerticalSolidList"/>
    <dgm:cxn modelId="{B7EC3A1F-F8C0-4414-9A11-103E051A0D4B}" type="presParOf" srcId="{C59BDBB7-AB2B-48E3-84B3-7503126E919A}" destId="{7B64D313-7F83-4778-8FB6-E3B58CBD306A}" srcOrd="1" destOrd="0" presId="urn:microsoft.com/office/officeart/2018/2/layout/IconVerticalSolidList"/>
    <dgm:cxn modelId="{2F48DC37-4E83-46D9-98A5-A526E7CB1285}" type="presParOf" srcId="{C59BDBB7-AB2B-48E3-84B3-7503126E919A}" destId="{ACA94418-C7AA-45E7-9DB4-568179730715}" srcOrd="2" destOrd="0" presId="urn:microsoft.com/office/officeart/2018/2/layout/IconVerticalSolidList"/>
    <dgm:cxn modelId="{9FDE3A57-D200-4D03-84BC-218630FE515B}" type="presParOf" srcId="{C59BDBB7-AB2B-48E3-84B3-7503126E919A}" destId="{032B53E1-D35C-46B9-AD60-95F3A4236681}" srcOrd="3" destOrd="0" presId="urn:microsoft.com/office/officeart/2018/2/layout/IconVerticalSolidList"/>
    <dgm:cxn modelId="{D4988EBC-A88E-4425-890E-EF8C96C0375B}" type="presParOf" srcId="{0ACFC72D-4F1C-4DB1-90B1-3D267B7F6228}" destId="{0E63DA0C-B6D3-4970-A685-EFF7EDD01735}" srcOrd="3" destOrd="0" presId="urn:microsoft.com/office/officeart/2018/2/layout/IconVerticalSolidList"/>
    <dgm:cxn modelId="{D924CA73-A59D-4933-A6D0-D772D7D437A4}" type="presParOf" srcId="{0ACFC72D-4F1C-4DB1-90B1-3D267B7F6228}" destId="{3B7E8858-CB99-4491-A69C-B2A5699D7994}" srcOrd="4" destOrd="0" presId="urn:microsoft.com/office/officeart/2018/2/layout/IconVerticalSolidList"/>
    <dgm:cxn modelId="{F5213069-1F43-4949-8EC3-AF448FA86DB3}" type="presParOf" srcId="{3B7E8858-CB99-4491-A69C-B2A5699D7994}" destId="{858B12D0-3AC2-465C-B998-C379DD2D687A}" srcOrd="0" destOrd="0" presId="urn:microsoft.com/office/officeart/2018/2/layout/IconVerticalSolidList"/>
    <dgm:cxn modelId="{43A44ED2-B8A2-491C-9D89-D7B235C93F1F}" type="presParOf" srcId="{3B7E8858-CB99-4491-A69C-B2A5699D7994}" destId="{BD30DE5D-2B7E-4A40-8A4F-ADCCD80CA633}" srcOrd="1" destOrd="0" presId="urn:microsoft.com/office/officeart/2018/2/layout/IconVerticalSolidList"/>
    <dgm:cxn modelId="{773B086F-8C95-4320-B17A-4D8ADF99AFC0}" type="presParOf" srcId="{3B7E8858-CB99-4491-A69C-B2A5699D7994}" destId="{213E4D07-BC80-48D8-9FF5-663A7E67710A}" srcOrd="2" destOrd="0" presId="urn:microsoft.com/office/officeart/2018/2/layout/IconVerticalSolidList"/>
    <dgm:cxn modelId="{9BC8318B-3779-4BD3-9796-208B66D9030D}" type="presParOf" srcId="{3B7E8858-CB99-4491-A69C-B2A5699D7994}" destId="{0414C9E3-6F5D-4DDB-97ED-30D4C7549607}" srcOrd="3" destOrd="0" presId="urn:microsoft.com/office/officeart/2018/2/layout/IconVerticalSolidList"/>
    <dgm:cxn modelId="{8C667FC7-071C-48F3-B112-7C4A9CCA680E}" type="presParOf" srcId="{3B7E8858-CB99-4491-A69C-B2A5699D7994}" destId="{798C37E7-84D8-42FD-8776-59BF9E005847}" srcOrd="4" destOrd="0" presId="urn:microsoft.com/office/officeart/2018/2/layout/IconVerticalSolidList"/>
    <dgm:cxn modelId="{E22BED62-26AE-42A6-A865-12367566593E}" type="presParOf" srcId="{0ACFC72D-4F1C-4DB1-90B1-3D267B7F6228}" destId="{2B8EE298-A8BA-4780-9F8B-157A827FE0F9}" srcOrd="5" destOrd="0" presId="urn:microsoft.com/office/officeart/2018/2/layout/IconVerticalSolidList"/>
    <dgm:cxn modelId="{C48E3CA1-8B7B-45A9-B238-DAD8D917F360}" type="presParOf" srcId="{0ACFC72D-4F1C-4DB1-90B1-3D267B7F6228}" destId="{CB664E50-EA45-46AF-A0D1-70999A615D89}" srcOrd="6" destOrd="0" presId="urn:microsoft.com/office/officeart/2018/2/layout/IconVerticalSolidList"/>
    <dgm:cxn modelId="{3E2F3880-5316-4CEC-AC97-626F2C767EFC}" type="presParOf" srcId="{CB664E50-EA45-46AF-A0D1-70999A615D89}" destId="{B9FD6BFA-5DB6-4EB8-9A0C-C91113F30F4A}" srcOrd="0" destOrd="0" presId="urn:microsoft.com/office/officeart/2018/2/layout/IconVerticalSolidList"/>
    <dgm:cxn modelId="{EEB7AF66-DF89-44CA-9C28-A32595D2239E}" type="presParOf" srcId="{CB664E50-EA45-46AF-A0D1-70999A615D89}" destId="{5E753F10-167D-4753-9D6C-CD7EB38A5CD5}" srcOrd="1" destOrd="0" presId="urn:microsoft.com/office/officeart/2018/2/layout/IconVerticalSolidList"/>
    <dgm:cxn modelId="{CF68193E-E97E-4D7C-BD9E-3C2C06584754}" type="presParOf" srcId="{CB664E50-EA45-46AF-A0D1-70999A615D89}" destId="{DB610986-7BB5-44D9-971C-565F3FE514EF}" srcOrd="2" destOrd="0" presId="urn:microsoft.com/office/officeart/2018/2/layout/IconVerticalSolidList"/>
    <dgm:cxn modelId="{56EE12F8-BD04-4FF1-9D30-59B8EC56B268}" type="presParOf" srcId="{CB664E50-EA45-46AF-A0D1-70999A615D89}" destId="{B2B0FB48-4B7B-4015-8283-F735F95231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7ACDF-9B86-46AC-966C-3A28E774E319}">
      <dsp:nvSpPr>
        <dsp:cNvPr id="0" name=""/>
        <dsp:cNvSpPr/>
      </dsp:nvSpPr>
      <dsp:spPr>
        <a:xfrm>
          <a:off x="674062" y="3268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699B5-C0C4-4E48-9DE6-DDE394074ED6}">
      <dsp:nvSpPr>
        <dsp:cNvPr id="0" name=""/>
        <dsp:cNvSpPr/>
      </dsp:nvSpPr>
      <dsp:spPr>
        <a:xfrm>
          <a:off x="908062" y="56081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2D1F1-8611-4FD5-95A1-FA7050774D04}">
      <dsp:nvSpPr>
        <dsp:cNvPr id="0" name=""/>
        <dsp:cNvSpPr/>
      </dsp:nvSpPr>
      <dsp:spPr>
        <a:xfrm>
          <a:off x="323062" y="1766812"/>
          <a:ext cx="180000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tx1"/>
              </a:solidFill>
            </a:rPr>
            <a:t>Increased operational efficiency</a:t>
          </a:r>
          <a:r>
            <a:rPr lang="en-US" sz="1600" kern="1200" dirty="0">
              <a:solidFill>
                <a:schemeClr val="tx1"/>
              </a:solidFill>
            </a:rPr>
            <a:t>.</a:t>
          </a:r>
        </a:p>
      </dsp:txBody>
      <dsp:txXfrm>
        <a:off x="323062" y="1766812"/>
        <a:ext cx="1800000" cy="1192500"/>
      </dsp:txXfrm>
    </dsp:sp>
    <dsp:sp modelId="{AEA7D534-090E-48BD-AF35-AFE440EA3353}">
      <dsp:nvSpPr>
        <dsp:cNvPr id="0" name=""/>
        <dsp:cNvSpPr/>
      </dsp:nvSpPr>
      <dsp:spPr>
        <a:xfrm>
          <a:off x="2789062" y="3268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0D54C-540F-4B76-A2A5-B96A0B58CE76}">
      <dsp:nvSpPr>
        <dsp:cNvPr id="0" name=""/>
        <dsp:cNvSpPr/>
      </dsp:nvSpPr>
      <dsp:spPr>
        <a:xfrm>
          <a:off x="3023062" y="56081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6C4B-76B2-4063-B648-45B865889C9A}">
      <dsp:nvSpPr>
        <dsp:cNvPr id="0" name=""/>
        <dsp:cNvSpPr/>
      </dsp:nvSpPr>
      <dsp:spPr>
        <a:xfrm>
          <a:off x="2438062" y="1766812"/>
          <a:ext cx="180000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Reduced operational time.</a:t>
          </a:r>
        </a:p>
      </dsp:txBody>
      <dsp:txXfrm>
        <a:off x="2438062" y="1766812"/>
        <a:ext cx="1800000" cy="1192500"/>
      </dsp:txXfrm>
    </dsp:sp>
    <dsp:sp modelId="{D354E90D-3D93-4722-8F42-E7D5E7C78004}">
      <dsp:nvSpPr>
        <dsp:cNvPr id="0" name=""/>
        <dsp:cNvSpPr/>
      </dsp:nvSpPr>
      <dsp:spPr>
        <a:xfrm>
          <a:off x="4904062" y="3268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0EB05-367C-4053-B51A-2E2CCAF62768}">
      <dsp:nvSpPr>
        <dsp:cNvPr id="0" name=""/>
        <dsp:cNvSpPr/>
      </dsp:nvSpPr>
      <dsp:spPr>
        <a:xfrm>
          <a:off x="5138062" y="5608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C2D15-7825-4312-880F-D3798E1767E6}">
      <dsp:nvSpPr>
        <dsp:cNvPr id="0" name=""/>
        <dsp:cNvSpPr/>
      </dsp:nvSpPr>
      <dsp:spPr>
        <a:xfrm>
          <a:off x="4553062" y="1766812"/>
          <a:ext cx="180000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Maintaining record digitally.</a:t>
          </a:r>
        </a:p>
      </dsp:txBody>
      <dsp:txXfrm>
        <a:off x="4553062" y="1766812"/>
        <a:ext cx="1800000" cy="1192500"/>
      </dsp:txXfrm>
    </dsp:sp>
    <dsp:sp modelId="{58ED6F6D-E977-432B-840E-1C59F12A43AB}">
      <dsp:nvSpPr>
        <dsp:cNvPr id="0" name=""/>
        <dsp:cNvSpPr/>
      </dsp:nvSpPr>
      <dsp:spPr>
        <a:xfrm>
          <a:off x="7019062" y="3268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E0329-9AC8-48B9-90C3-4E6A35447C4C}">
      <dsp:nvSpPr>
        <dsp:cNvPr id="0" name=""/>
        <dsp:cNvSpPr/>
      </dsp:nvSpPr>
      <dsp:spPr>
        <a:xfrm>
          <a:off x="7253062" y="56081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AE4E3-3040-42E4-B362-085BE4319D59}">
      <dsp:nvSpPr>
        <dsp:cNvPr id="0" name=""/>
        <dsp:cNvSpPr/>
      </dsp:nvSpPr>
      <dsp:spPr>
        <a:xfrm>
          <a:off x="6668062" y="1766812"/>
          <a:ext cx="180000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Data security.</a:t>
          </a:r>
        </a:p>
      </dsp:txBody>
      <dsp:txXfrm>
        <a:off x="6668062" y="1766812"/>
        <a:ext cx="1800000" cy="1192500"/>
      </dsp:txXfrm>
    </dsp:sp>
    <dsp:sp modelId="{10631959-26B7-404A-878A-D528E7A5B48F}">
      <dsp:nvSpPr>
        <dsp:cNvPr id="0" name=""/>
        <dsp:cNvSpPr/>
      </dsp:nvSpPr>
      <dsp:spPr>
        <a:xfrm>
          <a:off x="9134062" y="3268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761F1-7FCB-4066-BCE9-F08CA8B34C87}">
      <dsp:nvSpPr>
        <dsp:cNvPr id="0" name=""/>
        <dsp:cNvSpPr/>
      </dsp:nvSpPr>
      <dsp:spPr>
        <a:xfrm>
          <a:off x="9368062" y="56081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4FC58-1A71-44F7-B9C2-C9FB0935C611}">
      <dsp:nvSpPr>
        <dsp:cNvPr id="0" name=""/>
        <dsp:cNvSpPr/>
      </dsp:nvSpPr>
      <dsp:spPr>
        <a:xfrm>
          <a:off x="8849824" y="1744608"/>
          <a:ext cx="180000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This project is used by several users: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Students,teachers,coordinators</a:t>
          </a:r>
          <a:r>
            <a:rPr lang="en-US" sz="1400" kern="1200" dirty="0"/>
            <a:t>,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Head of department </a:t>
          </a:r>
        </a:p>
      </dsp:txBody>
      <dsp:txXfrm>
        <a:off x="8849824" y="1744608"/>
        <a:ext cx="1800000" cy="119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7A67-05E0-446A-A322-DC78C3493072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7A959-5AF4-4A95-AD73-4CCB38A72C82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7D6BA-A132-43C2-A629-005705DA9DE8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Time consumed in accessing the records of the students will be  reduced,</a:t>
          </a:r>
        </a:p>
      </dsp:txBody>
      <dsp:txXfrm>
        <a:off x="957071" y="3890"/>
        <a:ext cx="5671732" cy="828633"/>
      </dsp:txXfrm>
    </dsp:sp>
    <dsp:sp modelId="{08B9C628-CCA2-4EDA-916F-AA573289954A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E2DE0-EB7D-4A17-9ADB-6046C8832F76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8878B-32A4-461F-8DE2-72EE59EF5604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Manual manage attendance of students.</a:t>
          </a:r>
        </a:p>
      </dsp:txBody>
      <dsp:txXfrm>
        <a:off x="957071" y="1039682"/>
        <a:ext cx="5671732" cy="828633"/>
      </dsp:txXfrm>
    </dsp:sp>
    <dsp:sp modelId="{8DF4EB2F-B10C-4C25-A2E2-3804C50107B8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D7CD3-BF63-4487-AA79-BD4200FF488C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4FF9-4366-4624-8435-6DFC349A6AD8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Students are informed by sending mail other way to them manually.</a:t>
          </a:r>
        </a:p>
      </dsp:txBody>
      <dsp:txXfrm>
        <a:off x="957071" y="2075473"/>
        <a:ext cx="5671732" cy="828633"/>
      </dsp:txXfrm>
    </dsp:sp>
    <dsp:sp modelId="{1EF04AD9-182B-41AC-B71C-1F6FF1327FBB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DFA-4CA1-4121-BF26-F5524563DA2C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272D0-6ED5-4828-8A41-6F8698E02D8A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Headache of academic cell is more in managing the information of  students manually.</a:t>
          </a:r>
        </a:p>
      </dsp:txBody>
      <dsp:txXfrm>
        <a:off x="957071" y="3111265"/>
        <a:ext cx="5671732" cy="828633"/>
      </dsp:txXfrm>
    </dsp:sp>
    <dsp:sp modelId="{6062D26C-B5E0-4BAE-9CD1-BA9D4B5110D7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9F482-CAFB-48C5-B970-A5D0E46FE38F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B52A-12A3-4A85-8234-1FAE8F53C443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time taken in registration of students on registration forms.</a:t>
          </a:r>
        </a:p>
      </dsp:txBody>
      <dsp:txXfrm>
        <a:off x="957071" y="4147057"/>
        <a:ext cx="5671732" cy="828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C1C2D-393B-4B08-BC10-D49E5AA02A28}">
      <dsp:nvSpPr>
        <dsp:cNvPr id="0" name=""/>
        <dsp:cNvSpPr/>
      </dsp:nvSpPr>
      <dsp:spPr>
        <a:xfrm>
          <a:off x="199038" y="452827"/>
          <a:ext cx="910914" cy="910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396BE-59DC-4957-A5A4-5817B3D40C5C}">
      <dsp:nvSpPr>
        <dsp:cNvPr id="0" name=""/>
        <dsp:cNvSpPr/>
      </dsp:nvSpPr>
      <dsp:spPr>
        <a:xfrm>
          <a:off x="390330" y="644119"/>
          <a:ext cx="528330" cy="528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86D30-D9EA-4E8B-87C9-6CD478A66AF1}">
      <dsp:nvSpPr>
        <dsp:cNvPr id="0" name=""/>
        <dsp:cNvSpPr/>
      </dsp:nvSpPr>
      <dsp:spPr>
        <a:xfrm>
          <a:off x="1305148" y="452827"/>
          <a:ext cx="2147155" cy="91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Easy to use GUI.</a:t>
          </a:r>
          <a:endParaRPr lang="en-US" sz="1500" kern="1200" dirty="0"/>
        </a:p>
      </dsp:txBody>
      <dsp:txXfrm>
        <a:off x="1305148" y="452827"/>
        <a:ext cx="2147155" cy="910914"/>
      </dsp:txXfrm>
    </dsp:sp>
    <dsp:sp modelId="{863EDA81-E03C-49DB-B14F-2E058A2B3CF7}">
      <dsp:nvSpPr>
        <dsp:cNvPr id="0" name=""/>
        <dsp:cNvSpPr/>
      </dsp:nvSpPr>
      <dsp:spPr>
        <a:xfrm>
          <a:off x="3826429" y="452827"/>
          <a:ext cx="910914" cy="9109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53A83-D7AF-4281-BDA6-8D3518083233}">
      <dsp:nvSpPr>
        <dsp:cNvPr id="0" name=""/>
        <dsp:cNvSpPr/>
      </dsp:nvSpPr>
      <dsp:spPr>
        <a:xfrm>
          <a:off x="4017721" y="644119"/>
          <a:ext cx="528330" cy="528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121BB-303B-4B19-8065-13723162F586}">
      <dsp:nvSpPr>
        <dsp:cNvPr id="0" name=""/>
        <dsp:cNvSpPr/>
      </dsp:nvSpPr>
      <dsp:spPr>
        <a:xfrm>
          <a:off x="4932540" y="452827"/>
          <a:ext cx="2147155" cy="91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Time saving</a:t>
          </a:r>
        </a:p>
      </dsp:txBody>
      <dsp:txXfrm>
        <a:off x="4932540" y="452827"/>
        <a:ext cx="2147155" cy="910914"/>
      </dsp:txXfrm>
    </dsp:sp>
    <dsp:sp modelId="{7E58E38B-BC98-4FF9-8841-8C5308F0183E}">
      <dsp:nvSpPr>
        <dsp:cNvPr id="0" name=""/>
        <dsp:cNvSpPr/>
      </dsp:nvSpPr>
      <dsp:spPr>
        <a:xfrm>
          <a:off x="7453820" y="452827"/>
          <a:ext cx="910914" cy="9109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3A12-DB7A-449F-8D93-2B01EC479233}">
      <dsp:nvSpPr>
        <dsp:cNvPr id="0" name=""/>
        <dsp:cNvSpPr/>
      </dsp:nvSpPr>
      <dsp:spPr>
        <a:xfrm>
          <a:off x="7645112" y="644119"/>
          <a:ext cx="528330" cy="528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37504-3E5B-4F3A-A286-FBB0D7520832}">
      <dsp:nvSpPr>
        <dsp:cNvPr id="0" name=""/>
        <dsp:cNvSpPr/>
      </dsp:nvSpPr>
      <dsp:spPr>
        <a:xfrm>
          <a:off x="8559931" y="452827"/>
          <a:ext cx="2147155" cy="91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need to maintain several separate records .</a:t>
          </a:r>
        </a:p>
      </dsp:txBody>
      <dsp:txXfrm>
        <a:off x="8559931" y="452827"/>
        <a:ext cx="2147155" cy="910914"/>
      </dsp:txXfrm>
    </dsp:sp>
    <dsp:sp modelId="{A1C066C0-E385-4701-9D2C-6C0ED6689F5B}">
      <dsp:nvSpPr>
        <dsp:cNvPr id="0" name=""/>
        <dsp:cNvSpPr/>
      </dsp:nvSpPr>
      <dsp:spPr>
        <a:xfrm>
          <a:off x="199038" y="1922383"/>
          <a:ext cx="910914" cy="9109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F85C0-DA4F-4C04-B5CD-8867E0031D4C}">
      <dsp:nvSpPr>
        <dsp:cNvPr id="0" name=""/>
        <dsp:cNvSpPr/>
      </dsp:nvSpPr>
      <dsp:spPr>
        <a:xfrm>
          <a:off x="390330" y="2113675"/>
          <a:ext cx="528330" cy="528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2DD89-40CE-479E-AA79-4622DED6A57E}">
      <dsp:nvSpPr>
        <dsp:cNvPr id="0" name=""/>
        <dsp:cNvSpPr/>
      </dsp:nvSpPr>
      <dsp:spPr>
        <a:xfrm>
          <a:off x="1305148" y="1922383"/>
          <a:ext cx="2147155" cy="91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Report of students according to need of Academic cell can be generated easily.</a:t>
          </a:r>
        </a:p>
      </dsp:txBody>
      <dsp:txXfrm>
        <a:off x="1305148" y="1922383"/>
        <a:ext cx="2147155" cy="910914"/>
      </dsp:txXfrm>
    </dsp:sp>
    <dsp:sp modelId="{3FB61122-243A-4A2B-AF20-073D8B00D03C}">
      <dsp:nvSpPr>
        <dsp:cNvPr id="0" name=""/>
        <dsp:cNvSpPr/>
      </dsp:nvSpPr>
      <dsp:spPr>
        <a:xfrm>
          <a:off x="3826429" y="1922383"/>
          <a:ext cx="910914" cy="9109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2E681-C5C0-4877-8470-A019B54783F0}">
      <dsp:nvSpPr>
        <dsp:cNvPr id="0" name=""/>
        <dsp:cNvSpPr/>
      </dsp:nvSpPr>
      <dsp:spPr>
        <a:xfrm>
          <a:off x="4017721" y="2113675"/>
          <a:ext cx="528330" cy="528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F1D0-17DF-4F56-A95A-A518CC4303D5}">
      <dsp:nvSpPr>
        <dsp:cNvPr id="0" name=""/>
        <dsp:cNvSpPr/>
      </dsp:nvSpPr>
      <dsp:spPr>
        <a:xfrm>
          <a:off x="4932540" y="1922383"/>
          <a:ext cx="2147155" cy="91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Burden of Academic cell decreases.</a:t>
          </a:r>
        </a:p>
      </dsp:txBody>
      <dsp:txXfrm>
        <a:off x="4932540" y="1922383"/>
        <a:ext cx="2147155" cy="910914"/>
      </dsp:txXfrm>
    </dsp:sp>
    <dsp:sp modelId="{85770B2A-D78A-4823-BB5D-56BB7FDDA358}">
      <dsp:nvSpPr>
        <dsp:cNvPr id="0" name=""/>
        <dsp:cNvSpPr/>
      </dsp:nvSpPr>
      <dsp:spPr>
        <a:xfrm>
          <a:off x="7453820" y="1922383"/>
          <a:ext cx="910914" cy="910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09B71-D269-4973-936A-8933CF9A3AA5}">
      <dsp:nvSpPr>
        <dsp:cNvPr id="0" name=""/>
        <dsp:cNvSpPr/>
      </dsp:nvSpPr>
      <dsp:spPr>
        <a:xfrm>
          <a:off x="7645112" y="2113675"/>
          <a:ext cx="528330" cy="5283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34960-D7E2-40E7-8F7A-C8D65A2B74A9}">
      <dsp:nvSpPr>
        <dsp:cNvPr id="0" name=""/>
        <dsp:cNvSpPr/>
      </dsp:nvSpPr>
      <dsp:spPr>
        <a:xfrm>
          <a:off x="8559931" y="1922383"/>
          <a:ext cx="2147155" cy="91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ANY DAY ATTENDANCE CAN BE UPDATED</a:t>
          </a:r>
        </a:p>
      </dsp:txBody>
      <dsp:txXfrm>
        <a:off x="8559931" y="1922383"/>
        <a:ext cx="2147155" cy="910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D57BE-2CB8-4DAA-AB54-EEB54CE74678}">
      <dsp:nvSpPr>
        <dsp:cNvPr id="0" name=""/>
        <dsp:cNvSpPr/>
      </dsp:nvSpPr>
      <dsp:spPr>
        <a:xfrm>
          <a:off x="1078891" y="2019299"/>
          <a:ext cx="503370" cy="95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685" y="0"/>
              </a:lnTo>
              <a:lnTo>
                <a:pt x="251685" y="959167"/>
              </a:lnTo>
              <a:lnTo>
                <a:pt x="503370" y="959167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3496" y="2471802"/>
        <a:ext cx="54161" cy="54161"/>
      </dsp:txXfrm>
    </dsp:sp>
    <dsp:sp modelId="{9D3D0079-DE08-4857-BDD6-6223CD103ABA}">
      <dsp:nvSpPr>
        <dsp:cNvPr id="0" name=""/>
        <dsp:cNvSpPr/>
      </dsp:nvSpPr>
      <dsp:spPr>
        <a:xfrm>
          <a:off x="1078891" y="1973579"/>
          <a:ext cx="503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370" y="45720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7993" y="2006715"/>
        <a:ext cx="25168" cy="25168"/>
      </dsp:txXfrm>
    </dsp:sp>
    <dsp:sp modelId="{782D591F-DBEF-4544-93D5-6DB47F7B0F6B}">
      <dsp:nvSpPr>
        <dsp:cNvPr id="0" name=""/>
        <dsp:cNvSpPr/>
      </dsp:nvSpPr>
      <dsp:spPr>
        <a:xfrm>
          <a:off x="1078891" y="1060132"/>
          <a:ext cx="503370" cy="959167"/>
        </a:xfrm>
        <a:custGeom>
          <a:avLst/>
          <a:gdLst/>
          <a:ahLst/>
          <a:cxnLst/>
          <a:rect l="0" t="0" r="0" b="0"/>
          <a:pathLst>
            <a:path>
              <a:moveTo>
                <a:pt x="0" y="959167"/>
              </a:moveTo>
              <a:lnTo>
                <a:pt x="251685" y="959167"/>
              </a:lnTo>
              <a:lnTo>
                <a:pt x="251685" y="0"/>
              </a:lnTo>
              <a:lnTo>
                <a:pt x="503370" y="0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3496" y="1512635"/>
        <a:ext cx="54161" cy="54161"/>
      </dsp:txXfrm>
    </dsp:sp>
    <dsp:sp modelId="{E790917F-41E4-423D-A476-A991596AE5BC}">
      <dsp:nvSpPr>
        <dsp:cNvPr id="0" name=""/>
        <dsp:cNvSpPr/>
      </dsp:nvSpPr>
      <dsp:spPr>
        <a:xfrm rot="16200000">
          <a:off x="-1324074" y="1635632"/>
          <a:ext cx="4038599" cy="7673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TOOLS AND TECHNOLOGIES USED</a:t>
          </a:r>
        </a:p>
      </dsp:txBody>
      <dsp:txXfrm>
        <a:off x="-1324074" y="1635632"/>
        <a:ext cx="4038599" cy="767333"/>
      </dsp:txXfrm>
    </dsp:sp>
    <dsp:sp modelId="{42A1D80B-7810-42F4-A8CD-EA0BB97DA5D5}">
      <dsp:nvSpPr>
        <dsp:cNvPr id="0" name=""/>
        <dsp:cNvSpPr/>
      </dsp:nvSpPr>
      <dsp:spPr>
        <a:xfrm>
          <a:off x="1582262" y="676465"/>
          <a:ext cx="2516854" cy="7673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700" kern="1200" dirty="0"/>
            <a:t>MYSQL</a:t>
          </a:r>
        </a:p>
      </dsp:txBody>
      <dsp:txXfrm>
        <a:off x="1582262" y="676465"/>
        <a:ext cx="2516854" cy="767333"/>
      </dsp:txXfrm>
    </dsp:sp>
    <dsp:sp modelId="{FD48786A-E887-40C9-BB90-038B30520084}">
      <dsp:nvSpPr>
        <dsp:cNvPr id="0" name=""/>
        <dsp:cNvSpPr/>
      </dsp:nvSpPr>
      <dsp:spPr>
        <a:xfrm>
          <a:off x="1582262" y="1635632"/>
          <a:ext cx="2516854" cy="7673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HTML</a:t>
          </a:r>
        </a:p>
      </dsp:txBody>
      <dsp:txXfrm>
        <a:off x="1582262" y="1635632"/>
        <a:ext cx="2516854" cy="767333"/>
      </dsp:txXfrm>
    </dsp:sp>
    <dsp:sp modelId="{C6E2E7D3-081C-49FF-8B88-6E97CF8674A8}">
      <dsp:nvSpPr>
        <dsp:cNvPr id="0" name=""/>
        <dsp:cNvSpPr/>
      </dsp:nvSpPr>
      <dsp:spPr>
        <a:xfrm>
          <a:off x="1582262" y="2594799"/>
          <a:ext cx="2516854" cy="7673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PHP</a:t>
          </a:r>
        </a:p>
      </dsp:txBody>
      <dsp:txXfrm>
        <a:off x="1582262" y="2594799"/>
        <a:ext cx="2516854" cy="7673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AF56C-0259-47D8-B4B8-1C45B828A9D5}">
      <dsp:nvSpPr>
        <dsp:cNvPr id="0" name=""/>
        <dsp:cNvSpPr/>
      </dsp:nvSpPr>
      <dsp:spPr>
        <a:xfrm rot="16200000">
          <a:off x="-1464401" y="2255440"/>
          <a:ext cx="3420871" cy="39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4918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2">
                  <a:lumMod val="75000"/>
                </a:schemeClr>
              </a:solidFill>
            </a:rPr>
            <a:t>ADMIN</a:t>
          </a:r>
        </a:p>
      </dsp:txBody>
      <dsp:txXfrm>
        <a:off x="-1464401" y="2255440"/>
        <a:ext cx="3420871" cy="391088"/>
      </dsp:txXfrm>
    </dsp:sp>
    <dsp:sp modelId="{DD3576E4-8ED1-4405-B768-C6C996F0AE03}">
      <dsp:nvSpPr>
        <dsp:cNvPr id="0" name=""/>
        <dsp:cNvSpPr/>
      </dsp:nvSpPr>
      <dsp:spPr>
        <a:xfrm>
          <a:off x="441578" y="740548"/>
          <a:ext cx="1948034" cy="3420871"/>
        </a:xfrm>
        <a:prstGeom prst="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4491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Add a new user to 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Delete a user from DB.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values to the DB.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Backup DB.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Reset 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Upload DB.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Reset Password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441578" y="740548"/>
        <a:ext cx="1948034" cy="3420871"/>
      </dsp:txXfrm>
    </dsp:sp>
    <dsp:sp modelId="{780C452A-8770-4F8D-846B-0DD5AE1FCCC5}">
      <dsp:nvSpPr>
        <dsp:cNvPr id="0" name=""/>
        <dsp:cNvSpPr/>
      </dsp:nvSpPr>
      <dsp:spPr>
        <a:xfrm>
          <a:off x="1" y="66672"/>
          <a:ext cx="782176" cy="782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F426-BDEA-48DB-8849-772D0218821A}">
      <dsp:nvSpPr>
        <dsp:cNvPr id="0" name=""/>
        <dsp:cNvSpPr/>
      </dsp:nvSpPr>
      <dsp:spPr>
        <a:xfrm rot="16200000">
          <a:off x="1379546" y="2255440"/>
          <a:ext cx="3420871" cy="39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4918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2">
                  <a:lumMod val="75000"/>
                </a:schemeClr>
              </a:solidFill>
            </a:rPr>
            <a:t>TEACHER</a:t>
          </a:r>
        </a:p>
      </dsp:txBody>
      <dsp:txXfrm>
        <a:off x="1379546" y="2255440"/>
        <a:ext cx="3420871" cy="391088"/>
      </dsp:txXfrm>
    </dsp:sp>
    <dsp:sp modelId="{A7679205-531A-46C3-BBC2-312B1A328025}">
      <dsp:nvSpPr>
        <dsp:cNvPr id="0" name=""/>
        <dsp:cNvSpPr/>
      </dsp:nvSpPr>
      <dsp:spPr>
        <a:xfrm>
          <a:off x="3285526" y="740548"/>
          <a:ext cx="1948034" cy="3420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44918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Attendance.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Export attendance sheet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Check Attendance.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student record.</a:t>
          </a:r>
        </a:p>
      </dsp:txBody>
      <dsp:txXfrm>
        <a:off x="3285526" y="740548"/>
        <a:ext cx="1948034" cy="3420871"/>
      </dsp:txXfrm>
    </dsp:sp>
    <dsp:sp modelId="{EB5CB05A-44A0-4AFB-8CA2-65A7E8175A5F}">
      <dsp:nvSpPr>
        <dsp:cNvPr id="0" name=""/>
        <dsp:cNvSpPr/>
      </dsp:nvSpPr>
      <dsp:spPr>
        <a:xfrm>
          <a:off x="2895603" y="66672"/>
          <a:ext cx="782176" cy="782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9831D-7C5A-48E8-93DF-1563CA54ED4D}">
      <dsp:nvSpPr>
        <dsp:cNvPr id="0" name=""/>
        <dsp:cNvSpPr/>
      </dsp:nvSpPr>
      <dsp:spPr>
        <a:xfrm rot="16200000">
          <a:off x="4223494" y="2255440"/>
          <a:ext cx="3420871" cy="39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4918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2">
                  <a:lumMod val="75000"/>
                </a:schemeClr>
              </a:solidFill>
            </a:rPr>
            <a:t>STUDENT</a:t>
          </a:r>
        </a:p>
      </dsp:txBody>
      <dsp:txXfrm>
        <a:off x="4223494" y="2255440"/>
        <a:ext cx="3420871" cy="391088"/>
      </dsp:txXfrm>
    </dsp:sp>
    <dsp:sp modelId="{CA26864A-5189-412A-A8DA-6BC73223F301}">
      <dsp:nvSpPr>
        <dsp:cNvPr id="0" name=""/>
        <dsp:cNvSpPr/>
      </dsp:nvSpPr>
      <dsp:spPr>
        <a:xfrm>
          <a:off x="6129474" y="740548"/>
          <a:ext cx="1948034" cy="3420871"/>
        </a:xfrm>
        <a:prstGeom prst="rect">
          <a:avLst/>
        </a:prstGeom>
        <a:solidFill>
          <a:srgbClr val="F45A1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44918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View student details.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Check attendance record.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Analyze the attendance feed.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View attendance of class students.</a:t>
          </a:r>
        </a:p>
      </dsp:txBody>
      <dsp:txXfrm>
        <a:off x="6129474" y="740548"/>
        <a:ext cx="1948034" cy="3420871"/>
      </dsp:txXfrm>
    </dsp:sp>
    <dsp:sp modelId="{D3C8F882-06EB-4AE2-AC4F-A9C4F95B7C5A}">
      <dsp:nvSpPr>
        <dsp:cNvPr id="0" name=""/>
        <dsp:cNvSpPr/>
      </dsp:nvSpPr>
      <dsp:spPr>
        <a:xfrm>
          <a:off x="5714999" y="66672"/>
          <a:ext cx="782176" cy="782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5E6E5-03D6-4ED5-B6FE-24F513ADCF64}">
      <dsp:nvSpPr>
        <dsp:cNvPr id="0" name=""/>
        <dsp:cNvSpPr/>
      </dsp:nvSpPr>
      <dsp:spPr>
        <a:xfrm>
          <a:off x="0" y="2066"/>
          <a:ext cx="6577070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F54CD6-37D9-4E9C-AAFC-D659BA9F8825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A3AC71-3999-400B-9B43-C29DCB1B79BA}">
      <dsp:nvSpPr>
        <dsp:cNvPr id="0" name=""/>
        <dsp:cNvSpPr/>
      </dsp:nvSpPr>
      <dsp:spPr>
        <a:xfrm>
          <a:off x="1209819" y="2066"/>
          <a:ext cx="5367250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trusted environment and no proxy,</a:t>
          </a:r>
          <a:endParaRPr lang="en-US" sz="2200" kern="1200" dirty="0"/>
        </a:p>
      </dsp:txBody>
      <dsp:txXfrm>
        <a:off x="1209819" y="2066"/>
        <a:ext cx="5367250" cy="1047462"/>
      </dsp:txXfrm>
    </dsp:sp>
    <dsp:sp modelId="{B24791C8-E596-40C6-B98F-85B323260F39}">
      <dsp:nvSpPr>
        <dsp:cNvPr id="0" name=""/>
        <dsp:cNvSpPr/>
      </dsp:nvSpPr>
      <dsp:spPr>
        <a:xfrm>
          <a:off x="0" y="1311395"/>
          <a:ext cx="6577070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64D313-7F83-4778-8FB6-E3B58CBD306A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B53E1-D35C-46B9-AD60-95F3A4236681}">
      <dsp:nvSpPr>
        <dsp:cNvPr id="0" name=""/>
        <dsp:cNvSpPr/>
      </dsp:nvSpPr>
      <dsp:spPr>
        <a:xfrm>
          <a:off x="1209819" y="1311395"/>
          <a:ext cx="5367250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small contribution of ours in saving  trees,</a:t>
          </a:r>
          <a:endParaRPr lang="en-US" sz="2200" kern="1200" dirty="0"/>
        </a:p>
      </dsp:txBody>
      <dsp:txXfrm>
        <a:off x="1209819" y="1311395"/>
        <a:ext cx="5367250" cy="1047462"/>
      </dsp:txXfrm>
    </dsp:sp>
    <dsp:sp modelId="{858B12D0-3AC2-465C-B998-C379DD2D687A}">
      <dsp:nvSpPr>
        <dsp:cNvPr id="0" name=""/>
        <dsp:cNvSpPr/>
      </dsp:nvSpPr>
      <dsp:spPr>
        <a:xfrm>
          <a:off x="0" y="2620723"/>
          <a:ext cx="6577070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30DE5D-2B7E-4A40-8A4F-ADCCD80CA633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14C9E3-6F5D-4DDB-97ED-30D4C7549607}">
      <dsp:nvSpPr>
        <dsp:cNvPr id="0" name=""/>
        <dsp:cNvSpPr/>
      </dsp:nvSpPr>
      <dsp:spPr>
        <a:xfrm>
          <a:off x="1209819" y="2620723"/>
          <a:ext cx="2959681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Everything is monitored digitally</a:t>
          </a:r>
          <a:endParaRPr lang="en-US" sz="2200" kern="1200" dirty="0"/>
        </a:p>
      </dsp:txBody>
      <dsp:txXfrm>
        <a:off x="1209819" y="2620723"/>
        <a:ext cx="2959681" cy="1047462"/>
      </dsp:txXfrm>
    </dsp:sp>
    <dsp:sp modelId="{798C37E7-84D8-42FD-8776-59BF9E005847}">
      <dsp:nvSpPr>
        <dsp:cNvPr id="0" name=""/>
        <dsp:cNvSpPr/>
      </dsp:nvSpPr>
      <dsp:spPr>
        <a:xfrm>
          <a:off x="4169500" y="2620723"/>
          <a:ext cx="2407569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169500" y="2620723"/>
        <a:ext cx="2407569" cy="1047462"/>
      </dsp:txXfrm>
    </dsp:sp>
    <dsp:sp modelId="{B9FD6BFA-5DB6-4EB8-9A0C-C91113F30F4A}">
      <dsp:nvSpPr>
        <dsp:cNvPr id="0" name=""/>
        <dsp:cNvSpPr/>
      </dsp:nvSpPr>
      <dsp:spPr>
        <a:xfrm>
          <a:off x="0" y="3930051"/>
          <a:ext cx="6577070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753F10-167D-4753-9D6C-CD7EB38A5CD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0FB48-4B7B-4015-8283-F735F9523190}">
      <dsp:nvSpPr>
        <dsp:cNvPr id="0" name=""/>
        <dsp:cNvSpPr/>
      </dsp:nvSpPr>
      <dsp:spPr>
        <a:xfrm>
          <a:off x="1209819" y="3930051"/>
          <a:ext cx="5367250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Parents themselves can check the student    performance.</a:t>
          </a:r>
          <a:endParaRPr lang="en-US" sz="2200" kern="1200" dirty="0"/>
        </a:p>
      </dsp:txBody>
      <dsp:txXfrm>
        <a:off x="1209819" y="3930051"/>
        <a:ext cx="5367250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DA8EB-A340-4817-8E4F-A11CF620B9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57FEF-DE40-46CC-BA9E-ED2C9291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57FEF-DE40-46CC-BA9E-ED2C929122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55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36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5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5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1F8-95AA-4B2F-BD17-EB1CBBD9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u="sng">
                <a:latin typeface="Arial Black" panose="020B0A04020102020204" pitchFamily="34" charset="0"/>
              </a:rPr>
              <a:t>ATTENDANCE MANAGEMENT SYSTEM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2D302D-A759-4799-9A02-114610AC57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r="12569" b="1"/>
          <a:stretch/>
        </p:blipFill>
        <p:spPr>
          <a:xfrm>
            <a:off x="2365485" y="1261330"/>
            <a:ext cx="341047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2A4-19DA-4B0C-BD13-06E06AAB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 </a:t>
            </a:r>
            <a:r>
              <a:rPr lang="en-US" u="sng" dirty="0"/>
              <a:t>PAGE(FOR STUDENTS):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055E591-453A-43D0-BE31-DD46A9C20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7" y="1753648"/>
            <a:ext cx="9142483" cy="4875752"/>
          </a:xfrm>
        </p:spPr>
      </p:pic>
    </p:spTree>
    <p:extLst>
      <p:ext uri="{BB962C8B-B14F-4D97-AF65-F5344CB8AC3E}">
        <p14:creationId xmlns:p14="http://schemas.microsoft.com/office/powerpoint/2010/main" val="5300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A5FA-8A49-47B1-81B6-BFBEF87C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LOGIN(FOR FACULTY):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01E0108-7E2D-4426-A1F2-81749A02C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06" y="2160588"/>
            <a:ext cx="7791625" cy="3881437"/>
          </a:xfrm>
        </p:spPr>
      </p:pic>
    </p:spTree>
    <p:extLst>
      <p:ext uri="{BB962C8B-B14F-4D97-AF65-F5344CB8AC3E}">
        <p14:creationId xmlns:p14="http://schemas.microsoft.com/office/powerpoint/2010/main" val="22606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F26B-8D59-4986-B532-5CF712CE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 REGISTRATION PAGE: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6C203E-8061-4C31-B5AA-F0C8389FF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2" y="2160588"/>
            <a:ext cx="7804034" cy="3881437"/>
          </a:xfrm>
        </p:spPr>
      </p:pic>
    </p:spTree>
    <p:extLst>
      <p:ext uri="{BB962C8B-B14F-4D97-AF65-F5344CB8AC3E}">
        <p14:creationId xmlns:p14="http://schemas.microsoft.com/office/powerpoint/2010/main" val="263647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8B2CFC-1652-414E-BADF-E5B943A4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838201"/>
            <a:ext cx="4185623" cy="609600"/>
          </a:xfrm>
        </p:spPr>
        <p:txBody>
          <a:bodyPr/>
          <a:lstStyle/>
          <a:p>
            <a:r>
              <a:rPr lang="en-US" sz="2800" u="sng" dirty="0">
                <a:solidFill>
                  <a:schemeClr val="accent1"/>
                </a:solidFill>
              </a:rPr>
              <a:t>STUDENT PROFILE: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041648-66D1-4715-BDCD-266EAA0DE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905001"/>
            <a:ext cx="4184650" cy="403832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F8BF4D-4E8B-4A5F-8D92-C44E9D1F1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685801"/>
            <a:ext cx="4185618" cy="762000"/>
          </a:xfrm>
        </p:spPr>
        <p:txBody>
          <a:bodyPr/>
          <a:lstStyle/>
          <a:p>
            <a:r>
              <a:rPr lang="en-US" sz="2800" u="sng" dirty="0">
                <a:solidFill>
                  <a:schemeClr val="accent1"/>
                </a:solidFill>
              </a:rPr>
              <a:t>FACULTY PROFILE:</a:t>
            </a: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1DA1B6-F5E4-47F5-AC6F-C7688047BB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1905001"/>
            <a:ext cx="4186237" cy="4038599"/>
          </a:xfrm>
        </p:spPr>
      </p:pic>
    </p:spTree>
    <p:extLst>
      <p:ext uri="{BB962C8B-B14F-4D97-AF65-F5344CB8AC3E}">
        <p14:creationId xmlns:p14="http://schemas.microsoft.com/office/powerpoint/2010/main" val="193821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EE21-2A0D-4E70-B6E4-5D601F4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ATTENDANCE FEED: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31FEF-C801-4FC5-9F4F-5F66D492C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17" y="2160588"/>
            <a:ext cx="7750603" cy="3881437"/>
          </a:xfrm>
        </p:spPr>
      </p:pic>
    </p:spTree>
    <p:extLst>
      <p:ext uri="{BB962C8B-B14F-4D97-AF65-F5344CB8AC3E}">
        <p14:creationId xmlns:p14="http://schemas.microsoft.com/office/powerpoint/2010/main" val="19396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8500-4416-494A-AA21-898EB5D3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ATTENDANCE RECORD: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FA880-8AE8-404E-918F-C629DF8EC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84" y="1828800"/>
            <a:ext cx="8188086" cy="4267200"/>
          </a:xfrm>
        </p:spPr>
      </p:pic>
    </p:spTree>
    <p:extLst>
      <p:ext uri="{BB962C8B-B14F-4D97-AF65-F5344CB8AC3E}">
        <p14:creationId xmlns:p14="http://schemas.microsoft.com/office/powerpoint/2010/main" val="137142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01CC-BA93-4F8B-940B-C1CF3C1B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STUDENT ATTENDANCE RECORD: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AA750-E663-4617-ADEC-BA7A2A370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56" y="2160588"/>
            <a:ext cx="7816325" cy="3881437"/>
          </a:xfrm>
        </p:spPr>
      </p:pic>
    </p:spTree>
    <p:extLst>
      <p:ext uri="{BB962C8B-B14F-4D97-AF65-F5344CB8AC3E}">
        <p14:creationId xmlns:p14="http://schemas.microsoft.com/office/powerpoint/2010/main" val="115611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40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52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1D6C3A-EDDA-49F7-85A2-ED0FD2E12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788294"/>
            <a:ext cx="4650004" cy="3289877"/>
          </a:xfrm>
          <a:prstGeom prst="rect">
            <a:avLst/>
          </a:prstGeom>
        </p:spPr>
      </p:pic>
      <p:pic>
        <p:nvPicPr>
          <p:cNvPr id="3" name="Graphic 2" descr="Thought bubble">
            <a:extLst>
              <a:ext uri="{FF2B5EF4-FFF2-40B4-BE49-F238E27FC236}">
                <a16:creationId xmlns:a16="http://schemas.microsoft.com/office/drawing/2014/main" id="{AD2FD246-C841-4B48-8D01-D61549065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021" y="1788294"/>
            <a:ext cx="3589964" cy="3060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4" name="Rectangle 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84CAC-63A5-4932-8EB9-0F03F07E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PRESENTED BY: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E7CD38E-6BBB-42A7-ADAB-782EDE27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SHIVANI CHAUHAN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SOURAJ MUKHOPADHYAY</a:t>
            </a:r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DE579F2F-6892-4A90-992D-66C2510A9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0B1EA-35AF-408D-88F0-D531E2A7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 u="sng" dirty="0">
                <a:solidFill>
                  <a:schemeClr val="bg1"/>
                </a:solidFill>
              </a:rPr>
              <a:t>OBJECTIVES</a:t>
            </a: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89529F-78C6-4D5E-8008-E0D9B2578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262027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87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E7131-20C1-4B93-BEBE-47F79EB9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700" b="1" dirty="0"/>
              <a:t>MODIFICATIONS OVER EXISTING PROJECT:</a:t>
            </a:r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73196F-A70E-4497-AE00-D6C42C35C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52598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2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" name="Straight Connector 6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6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7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7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95" name="Straight Connector 79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8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83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87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After implementation of</a:t>
            </a:r>
            <a:r>
              <a:rPr lang="en-US" sz="4400" b="1" spc="2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spc="-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project:</a:t>
            </a:r>
            <a:endParaRPr lang="en-US" sz="4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A9F1B33-0298-43D2-8432-F0404C1F4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823280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ools">
            <a:extLst>
              <a:ext uri="{FF2B5EF4-FFF2-40B4-BE49-F238E27FC236}">
                <a16:creationId xmlns:a16="http://schemas.microsoft.com/office/drawing/2014/main" id="{CCD40984-85F1-45FB-91FE-3A4FDA6D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2057400"/>
            <a:ext cx="3048000" cy="304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2ADDB7-CCFA-4860-BA24-35399BA8A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678423"/>
              </p:ext>
            </p:extLst>
          </p:nvPr>
        </p:nvGraphicFramePr>
        <p:xfrm>
          <a:off x="4860323" y="1600201"/>
          <a:ext cx="4410676" cy="40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5F65-E868-47A3-8A0F-32DC45B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34A32CD-BA42-4FB3-913C-8A6F74896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922863"/>
              </p:ext>
            </p:extLst>
          </p:nvPr>
        </p:nvGraphicFramePr>
        <p:xfrm>
          <a:off x="1219200" y="1609725"/>
          <a:ext cx="8128000" cy="438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67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1" y="1382486"/>
            <a:ext cx="3819062" cy="257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400" dirty="0"/>
              <a:t>SIGNIFICANCE OF PROJECT: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0F66760-77CC-4EAC-80EF-C5F7468DD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42462"/>
              </p:ext>
            </p:extLst>
          </p:nvPr>
        </p:nvGraphicFramePr>
        <p:xfrm>
          <a:off x="4968286" y="944563"/>
          <a:ext cx="6577070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4AFBE0FC-CE84-44EB-957A-51CF93E64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1216" y="3369382"/>
            <a:ext cx="1360545" cy="1360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824C4C-CFD0-4941-A5B2-F1BFD3BB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pic>
        <p:nvPicPr>
          <p:cNvPr id="5" name="Content Placeholder 4" descr="&#10;&#10;&#10;Description automatically generated">
            <a:extLst>
              <a:ext uri="{FF2B5EF4-FFF2-40B4-BE49-F238E27FC236}">
                <a16:creationId xmlns:a16="http://schemas.microsoft.com/office/drawing/2014/main" id="{571FF6F7-33FA-498E-B075-8D6F45A1E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34222"/>
            <a:ext cx="7176015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8390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287</Words>
  <Application>Microsoft Office PowerPoint</Application>
  <PresentationFormat>Widescreen</PresentationFormat>
  <Paragraphs>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Trebuchet MS</vt:lpstr>
      <vt:lpstr>Wingdings 3</vt:lpstr>
      <vt:lpstr>Facet</vt:lpstr>
      <vt:lpstr>ATTENDANCE MANAGEMENT SYSTEM</vt:lpstr>
      <vt:lpstr>PRESENTED BY:</vt:lpstr>
      <vt:lpstr>OBJECTIVES</vt:lpstr>
      <vt:lpstr>MODIFICATIONS OVER EXISTING PROJECT:</vt:lpstr>
      <vt:lpstr>PowerPoint Presentation</vt:lpstr>
      <vt:lpstr>PowerPoint Presentation</vt:lpstr>
      <vt:lpstr>USERS</vt:lpstr>
      <vt:lpstr>SIGNIFICANCE OF PROJECT:</vt:lpstr>
      <vt:lpstr>HOME PAGE</vt:lpstr>
      <vt:lpstr>LOGIN PAGE(FOR STUDENTS):</vt:lpstr>
      <vt:lpstr>LOGIN(FOR FACULTY):</vt:lpstr>
      <vt:lpstr>STUDENT REGISTRATION PAGE:</vt:lpstr>
      <vt:lpstr>PowerPoint Presentation</vt:lpstr>
      <vt:lpstr>ATTENDANCE FEED:</vt:lpstr>
      <vt:lpstr>ATTENDANCE RECORD:</vt:lpstr>
      <vt:lpstr>STUDENT ATTENDANCE RECORD: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Shivani Chauhan</dc:creator>
  <cp:lastModifiedBy>Shivani Chauhan</cp:lastModifiedBy>
  <cp:revision>6</cp:revision>
  <dcterms:created xsi:type="dcterms:W3CDTF">2020-04-13T07:54:11Z</dcterms:created>
  <dcterms:modified xsi:type="dcterms:W3CDTF">2020-04-22T12:55:41Z</dcterms:modified>
</cp:coreProperties>
</file>