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6" r:id="rId6"/>
    <p:sldId id="280" r:id="rId7"/>
    <p:sldId id="302" r:id="rId8"/>
    <p:sldId id="303" r:id="rId9"/>
    <p:sldId id="305" r:id="rId10"/>
    <p:sldId id="304" r:id="rId11"/>
    <p:sldId id="264" r:id="rId12"/>
    <p:sldId id="306" r:id="rId13"/>
    <p:sldId id="30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cs typeface="Arial" panose="020B0604020202020204" pitchFamily="34" charset="0"/>
              </a:rPr>
              <a:t>HR Data - Analysis</a:t>
            </a:r>
            <a:r>
              <a:rPr lang="ko-KR" altLang="en-US" sz="5400" dirty="0">
                <a:cs typeface="Arial" panose="020B0604020202020204" pitchFamily="34" charset="0"/>
              </a:rPr>
              <a:t/>
            </a:r>
            <a:br>
              <a:rPr lang="ko-KR" altLang="en-US" sz="5400" dirty="0">
                <a:cs typeface="Arial" panose="020B0604020202020204" pitchFamily="34" charset="0"/>
              </a:rPr>
            </a:br>
            <a:r>
              <a:rPr lang="en-US" sz="5000" dirty="0" smtClean="0">
                <a:latin typeface="Gill Sans MT" panose="020B0502020104020203" pitchFamily="34" charset="0"/>
              </a:rPr>
              <a:t>Dashboard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000" y="4221162"/>
            <a:ext cx="5976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Talend</a:t>
            </a:r>
            <a:r>
              <a:rPr lang="en-US" sz="28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Data Analyst Team</a:t>
            </a:r>
            <a:endParaRPr lang="ko-KR" altLang="en-US" sz="2800" dirty="0">
              <a:solidFill>
                <a:schemeClr val="tx2">
                  <a:lumMod val="25000"/>
                  <a:lumOff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32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nsight </a:t>
            </a:r>
            <a:r>
              <a:rPr lang="en-US" dirty="0"/>
              <a:t>of the company’s employees.</a:t>
            </a:r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xmlns="" id="{31A1F953-41C3-4B9E-9EA3-26087E184E71}"/>
              </a:ext>
            </a:extLst>
          </p:cNvPr>
          <p:cNvSpPr/>
          <p:nvPr/>
        </p:nvSpPr>
        <p:spPr>
          <a:xfrm flipV="1">
            <a:off x="942535" y="782128"/>
            <a:ext cx="4138916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39054B-2C00-4C17-8F72-8D38D4A7291A}"/>
              </a:ext>
            </a:extLst>
          </p:cNvPr>
          <p:cNvSpPr txBox="1"/>
          <p:nvPr/>
        </p:nvSpPr>
        <p:spPr>
          <a:xfrm>
            <a:off x="942535" y="1379306"/>
            <a:ext cx="388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What </a:t>
            </a:r>
            <a:r>
              <a:rPr lang="en-US" sz="2000" b="1" dirty="0">
                <a:solidFill>
                  <a:srgbClr val="002060"/>
                </a:solidFill>
              </a:rPr>
              <a:t>are the top reasons employees leave?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872" y="2357649"/>
            <a:ext cx="4088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top reasons employees leave are for another position, unhappiness, and for more money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There is also a high churn rate under the Production department.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081" y="1031576"/>
            <a:ext cx="4171144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12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xmlns="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3743985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0643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xmlns="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589350" cy="8338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 of </a:t>
            </a:r>
            <a:r>
              <a:rPr lang="en-US" sz="2800" dirty="0" smtClean="0">
                <a:solidFill>
                  <a:schemeClr val="bg1"/>
                </a:solidFill>
              </a:rPr>
              <a:t>Dashboard Analysis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flipV="1">
            <a:off x="6313931" y="2884624"/>
            <a:ext cx="4763371" cy="15093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Understand, Assess </a:t>
            </a:r>
            <a:r>
              <a:rPr lang="en-U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and help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 management team have the overall insight of the company’s employees.</a:t>
            </a:r>
          </a:p>
          <a:p>
            <a:pPr marL="0" indent="0">
              <a:buNone/>
            </a:pPr>
            <a:r>
              <a:rPr lang="en-U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Providing </a:t>
            </a: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corrective measures to overcome challenges  faced by the </a:t>
            </a:r>
            <a:r>
              <a:rPr lang="en-U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HR department.</a:t>
            </a: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slide2" descr="emp">
            <a:extLst>
              <a:ext uri="{FF2B5EF4-FFF2-40B4-BE49-F238E27FC236}">
                <a16:creationId xmlns="" xmlns:a16="http://schemas.microsoft.com/office/drawing/2014/main" id="{87E15C21-79F8-462C-9A9D-D05F7D9FF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344400" cy="69424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797" y="1712890"/>
            <a:ext cx="631065" cy="37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13645" y="1712890"/>
            <a:ext cx="72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196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3797" y="1712890"/>
            <a:ext cx="631065" cy="37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13645" y="1712890"/>
            <a:ext cx="72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196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2" name="slide2" descr="manger">
            <a:extLst>
              <a:ext uri="{FF2B5EF4-FFF2-40B4-BE49-F238E27FC236}">
                <a16:creationId xmlns="" xmlns:a16="http://schemas.microsoft.com/office/drawing/2014/main" id="{4E737DC0-8A8A-45BE-8C17-7E761C508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4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slide2" descr="deprt">
            <a:extLst>
              <a:ext uri="{FF2B5EF4-FFF2-40B4-BE49-F238E27FC236}">
                <a16:creationId xmlns="" xmlns:a16="http://schemas.microsoft.com/office/drawing/2014/main" id="{33BAFCAF-4E54-48E5-AAF9-E4652776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344400" cy="69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slide2" descr="Recruitment">
            <a:extLst>
              <a:ext uri="{FF2B5EF4-FFF2-40B4-BE49-F238E27FC236}">
                <a16:creationId xmlns="" xmlns:a16="http://schemas.microsoft.com/office/drawing/2014/main" id="{27AEE900-4314-4D15-944E-26270E1E6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344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slide2" descr="terminate">
            <a:extLst>
              <a:ext uri="{FF2B5EF4-FFF2-40B4-BE49-F238E27FC236}">
                <a16:creationId xmlns="" xmlns:a16="http://schemas.microsoft.com/office/drawing/2014/main" id="{6A31ADAA-F767-4385-82CC-FDCC4266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"/>
            <a:ext cx="12344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32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nsight </a:t>
            </a:r>
            <a:r>
              <a:rPr lang="en-US" dirty="0"/>
              <a:t>of the company’s employees.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xmlns="" id="{31A1F953-41C3-4B9E-9EA3-26087E184E71}"/>
              </a:ext>
            </a:extLst>
          </p:cNvPr>
          <p:cNvSpPr/>
          <p:nvPr/>
        </p:nvSpPr>
        <p:spPr>
          <a:xfrm flipV="1">
            <a:off x="942535" y="782128"/>
            <a:ext cx="4138916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39054B-2C00-4C17-8F72-8D38D4A7291A}"/>
              </a:ext>
            </a:extLst>
          </p:cNvPr>
          <p:cNvSpPr txBox="1"/>
          <p:nvPr/>
        </p:nvSpPr>
        <p:spPr>
          <a:xfrm>
            <a:off x="829375" y="1501787"/>
            <a:ext cx="3423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What states do most of our employees reside</a:t>
            </a:r>
            <a:r>
              <a:rPr lang="en-US" sz="2000" b="1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535" y="2793179"/>
            <a:ext cx="3197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As we can see in the analysis that most of the employees comes from city MA. It’s 88.67% of overall.</a:t>
            </a:r>
          </a:p>
          <a:p>
            <a:endParaRPr lang="en-US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v"/>
            </a:pPr>
            <a:r>
              <a:rPr lang="en-GB" dirty="0" smtClean="0"/>
              <a:t>1.94% of employees comes from CT. which is second highest.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54" y="1366405"/>
            <a:ext cx="76390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3966693" y="5087155"/>
            <a:ext cx="2047741" cy="1171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32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nsight </a:t>
            </a:r>
            <a:r>
              <a:rPr lang="en-US" dirty="0"/>
              <a:t>of the company’s employees.</a:t>
            </a:r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xmlns="" id="{31A1F953-41C3-4B9E-9EA3-26087E184E71}"/>
              </a:ext>
            </a:extLst>
          </p:cNvPr>
          <p:cNvSpPr/>
          <p:nvPr/>
        </p:nvSpPr>
        <p:spPr>
          <a:xfrm flipV="1">
            <a:off x="942535" y="782128"/>
            <a:ext cx="4138916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39054B-2C00-4C17-8F72-8D38D4A7291A}"/>
              </a:ext>
            </a:extLst>
          </p:cNvPr>
          <p:cNvSpPr txBox="1"/>
          <p:nvPr/>
        </p:nvSpPr>
        <p:spPr>
          <a:xfrm>
            <a:off x="7813351" y="850121"/>
            <a:ext cx="388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What is the organizational structure by </a:t>
            </a:r>
            <a:r>
              <a:rPr lang="en-US" sz="2000" b="1" dirty="0" smtClean="0">
                <a:solidFill>
                  <a:srgbClr val="002060"/>
                </a:solidFill>
              </a:rPr>
              <a:t>position?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3351" y="1733249"/>
            <a:ext cx="40881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65.31% </a:t>
            </a:r>
            <a:r>
              <a:rPr lang="en-US" sz="2000" dirty="0"/>
              <a:t>of </a:t>
            </a:r>
            <a:r>
              <a:rPr lang="en-US" sz="2000" dirty="0" smtClean="0"/>
              <a:t>company’s </a:t>
            </a:r>
            <a:r>
              <a:rPr lang="en-US" sz="2000" dirty="0"/>
              <a:t>staffed by </a:t>
            </a:r>
            <a:r>
              <a:rPr lang="en-US" sz="2000" dirty="0" smtClean="0"/>
              <a:t>'Production’.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16.18% of </a:t>
            </a:r>
            <a:r>
              <a:rPr lang="en-US" sz="2000" dirty="0" smtClean="0"/>
              <a:t>company’s </a:t>
            </a:r>
            <a:r>
              <a:rPr lang="en-US" sz="2000" dirty="0"/>
              <a:t>staffed by IT/IS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10% </a:t>
            </a:r>
            <a:r>
              <a:rPr lang="en-US" sz="2000" dirty="0"/>
              <a:t>of </a:t>
            </a:r>
            <a:r>
              <a:rPr lang="en-US" sz="2000" dirty="0" smtClean="0"/>
              <a:t>company’s staffed </a:t>
            </a:r>
            <a:r>
              <a:rPr lang="en-US" sz="2000" dirty="0"/>
              <a:t>by </a:t>
            </a:r>
            <a:r>
              <a:rPr lang="en-US" sz="2000" dirty="0" smtClean="0"/>
              <a:t>Sales.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3.24% of company’s staffed by Software Engineering.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3% of company’s staffed by ‘Admin office &amp; Executive Office’.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59" y="1437035"/>
            <a:ext cx="4726211" cy="485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0" y="1333439"/>
            <a:ext cx="1466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07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228</Words>
  <Application>Microsoft Office PowerPoint</Application>
  <PresentationFormat>Custom</PresentationFormat>
  <Paragraphs>54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HR Data - Analysis Dashboard</vt:lpstr>
      <vt:lpstr>Agenda of Dashboard Analysis</vt:lpstr>
      <vt:lpstr>COMPANY OUTLOOK</vt:lpstr>
      <vt:lpstr>COMPANY OUTLOOK</vt:lpstr>
      <vt:lpstr>COMPANY OUTLOOK</vt:lpstr>
      <vt:lpstr>COMPANY OUTLOOK</vt:lpstr>
      <vt:lpstr>COMPANY OUTLOOK</vt:lpstr>
      <vt:lpstr>Insight of the company’s employees.</vt:lpstr>
      <vt:lpstr>Insight of the company’s employees.</vt:lpstr>
      <vt:lpstr>Insight of the company’s employees.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2021-11-28T09:40:27Z</dcterms:created>
  <dcterms:modified xsi:type="dcterms:W3CDTF">2022-01-24T13:04:54Z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