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50" r:id="rId1"/>
    <p:sldMasterId id="2147483666" r:id="rId2"/>
    <p:sldMasterId id="2147483678" r:id="rId3"/>
  </p:sldMasterIdLst>
  <p:notesMasterIdLst>
    <p:notesMasterId r:id="rId40"/>
  </p:notesMasterIdLst>
  <p:sldIdLst>
    <p:sldId id="262" r:id="rId4"/>
    <p:sldId id="263" r:id="rId5"/>
    <p:sldId id="264" r:id="rId6"/>
    <p:sldId id="274" r:id="rId7"/>
    <p:sldId id="272" r:id="rId8"/>
    <p:sldId id="273" r:id="rId9"/>
    <p:sldId id="277" r:id="rId10"/>
    <p:sldId id="278" r:id="rId11"/>
    <p:sldId id="275" r:id="rId12"/>
    <p:sldId id="280" r:id="rId13"/>
    <p:sldId id="281" r:id="rId14"/>
    <p:sldId id="279" r:id="rId15"/>
    <p:sldId id="282" r:id="rId16"/>
    <p:sldId id="283" r:id="rId17"/>
    <p:sldId id="276" r:id="rId18"/>
    <p:sldId id="290" r:id="rId19"/>
    <p:sldId id="284" r:id="rId20"/>
    <p:sldId id="285" r:id="rId21"/>
    <p:sldId id="286" r:id="rId22"/>
    <p:sldId id="287" r:id="rId23"/>
    <p:sldId id="288" r:id="rId24"/>
    <p:sldId id="289" r:id="rId25"/>
    <p:sldId id="291" r:id="rId26"/>
    <p:sldId id="294" r:id="rId27"/>
    <p:sldId id="296" r:id="rId28"/>
    <p:sldId id="293" r:id="rId29"/>
    <p:sldId id="295" r:id="rId30"/>
    <p:sldId id="292" r:id="rId31"/>
    <p:sldId id="265" r:id="rId32"/>
    <p:sldId id="266" r:id="rId33"/>
    <p:sldId id="267" r:id="rId34"/>
    <p:sldId id="268" r:id="rId35"/>
    <p:sldId id="269" r:id="rId36"/>
    <p:sldId id="270" r:id="rId37"/>
    <p:sldId id="271" r:id="rId38"/>
    <p:sldId id="297" r:id="rId39"/>
  </p:sldIdLst>
  <p:sldSz cx="12192000" cy="6858000"/>
  <p:notesSz cx="6858000" cy="9144000"/>
  <p:embeddedFontLst>
    <p:embeddedFont>
      <p:font typeface="Cambria Math" panose="02040503050406030204" pitchFamily="18" charset="0"/>
      <p:regular r:id="rId41"/>
    </p:embeddedFont>
    <p:embeddedFont>
      <p:font typeface="Work Sans" pitchFamily="2" charset="77"/>
      <p:regular r:id="rId42"/>
      <p:italic r:id="rId43"/>
    </p:embeddedFont>
    <p:embeddedFont>
      <p:font typeface="Work Sans Medium" pitchFamily="2" charset="77"/>
      <p:regular r:id="rId44"/>
      <p:italic r:id="rId45"/>
    </p:embeddedFont>
    <p:embeddedFont>
      <p:font typeface="Work Sans SemiBold" pitchFamily="2" charset="77"/>
      <p:regular r:id="rId46"/>
      <p:bold r:id="rId47"/>
      <p:italic r:id="rId48"/>
      <p:boldItalic r:id="rId49"/>
    </p:embeddedFont>
  </p:embeddedFont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344" userDrawn="1">
          <p15:clr>
            <a:srgbClr val="A4A3A4"/>
          </p15:clr>
        </p15:guide>
        <p15:guide id="4" pos="597" userDrawn="1">
          <p15:clr>
            <a:srgbClr val="A4A3A4"/>
          </p15:clr>
        </p15:guide>
        <p15:guide id="5" pos="3273" userDrawn="1">
          <p15:clr>
            <a:srgbClr val="A4A3A4"/>
          </p15:clr>
        </p15:guide>
        <p15:guide id="6" pos="3500" userDrawn="1">
          <p15:clr>
            <a:srgbClr val="A4A3A4"/>
          </p15:clr>
        </p15:guide>
        <p15:guide id="7" pos="6153" userDrawn="1">
          <p15:clr>
            <a:srgbClr val="A4A3A4"/>
          </p15:clr>
        </p15:guide>
        <p15:guide id="8" orient="horz" pos="10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75"/>
    <p:restoredTop sz="95988"/>
  </p:normalViewPr>
  <p:slideViewPr>
    <p:cSldViewPr snapToGrid="0" showGuides="1">
      <p:cViewPr varScale="1">
        <p:scale>
          <a:sx n="89" d="100"/>
          <a:sy n="89" d="100"/>
        </p:scale>
        <p:origin x="176" y="664"/>
      </p:cViewPr>
      <p:guideLst>
        <p:guide orient="horz" pos="2160"/>
        <p:guide pos="3840"/>
        <p:guide orient="horz" pos="1344"/>
        <p:guide pos="597"/>
        <p:guide pos="3273"/>
        <p:guide pos="3500"/>
        <p:guide pos="6153"/>
        <p:guide orient="horz" pos="1026"/>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4.fntdata"/><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5.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6.fntdata"/><Relationship Id="rId20" Type="http://schemas.openxmlformats.org/officeDocument/2006/relationships/slide" Target="slides/slide17.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67863-098D-7443-8C24-5FBC4AB783A3}" type="datetimeFigureOut">
              <a:t>2/8/25</a:t>
            </a:fld>
            <a:endParaRPr lang="en-GB"/>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D31592-3C66-914C-8F2B-350F777116DA}" type="slidenum">
              <a:t>‹#›</a:t>
            </a:fld>
            <a:endParaRPr lang="en-GB"/>
          </a:p>
        </p:txBody>
      </p:sp>
    </p:spTree>
    <p:extLst>
      <p:ext uri="{BB962C8B-B14F-4D97-AF65-F5344CB8AC3E}">
        <p14:creationId xmlns:p14="http://schemas.microsoft.com/office/powerpoint/2010/main" val="3567713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GB"/>
          </a:p>
        </p:txBody>
      </p:sp>
      <p:sp>
        <p:nvSpPr>
          <p:cNvPr id="4" name="Platshållare för bildnummer 3"/>
          <p:cNvSpPr>
            <a:spLocks noGrp="1"/>
          </p:cNvSpPr>
          <p:nvPr>
            <p:ph type="sldNum" sz="quarter" idx="5"/>
          </p:nvPr>
        </p:nvSpPr>
        <p:spPr/>
        <p:txBody>
          <a:bodyPr/>
          <a:lstStyle/>
          <a:p>
            <a:fld id="{FAD31592-3C66-914C-8F2B-350F777116DA}" type="slidenum">
              <a:t>1</a:t>
            </a:fld>
            <a:endParaRPr lang="en-GB"/>
          </a:p>
        </p:txBody>
      </p:sp>
    </p:spTree>
    <p:extLst>
      <p:ext uri="{BB962C8B-B14F-4D97-AF65-F5344CB8AC3E}">
        <p14:creationId xmlns:p14="http://schemas.microsoft.com/office/powerpoint/2010/main" val="2944327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Instance-Based Classifiers</a:t>
            </a:r>
          </a:p>
          <a:p>
            <a:pPr>
              <a:buFont typeface="+mj-lt"/>
              <a:buAutoNum type="arabicPeriod"/>
            </a:pPr>
            <a:r>
              <a:rPr lang="en-US" b="1" dirty="0"/>
              <a:t>Key Idea</a:t>
            </a:r>
            <a:r>
              <a:rPr lang="en-US" dirty="0"/>
              <a:t>: They typically </a:t>
            </a:r>
            <a:r>
              <a:rPr lang="en-US" b="1" dirty="0"/>
              <a:t>store</a:t>
            </a:r>
            <a:r>
              <a:rPr lang="en-US" dirty="0"/>
              <a:t> (or remember) </a:t>
            </a:r>
            <a:r>
              <a:rPr lang="en-US" b="1" dirty="0"/>
              <a:t>all or most</a:t>
            </a:r>
            <a:r>
              <a:rPr lang="en-US" dirty="0"/>
              <a:t> of the training data.</a:t>
            </a:r>
          </a:p>
          <a:p>
            <a:pPr>
              <a:buFont typeface="+mj-lt"/>
              <a:buAutoNum type="arabicPeriod"/>
            </a:pPr>
            <a:r>
              <a:rPr lang="en-US" b="1" dirty="0"/>
              <a:t>No Explicit Model Training</a:t>
            </a:r>
            <a:r>
              <a:rPr lang="en-US" dirty="0"/>
              <a:t>: Instead of creating a condensed “model” in a separate training phase, they </a:t>
            </a:r>
            <a:r>
              <a:rPr lang="en-US" b="1" dirty="0"/>
              <a:t>defer</a:t>
            </a:r>
            <a:r>
              <a:rPr lang="en-US" dirty="0"/>
              <a:t> most of the work until </a:t>
            </a:r>
            <a:r>
              <a:rPr lang="en-US" b="1" dirty="0"/>
              <a:t>prediction time</a:t>
            </a:r>
            <a:r>
              <a:rPr lang="en-US" dirty="0"/>
              <a:t> (hence “lazy learning”).</a:t>
            </a:r>
          </a:p>
          <a:p>
            <a:pPr>
              <a:buFont typeface="+mj-lt"/>
              <a:buAutoNum type="arabicPeriod"/>
            </a:pPr>
            <a:r>
              <a:rPr lang="en-US" b="1" dirty="0"/>
              <a:t>Prediction Mechanism</a:t>
            </a:r>
            <a:r>
              <a:rPr lang="en-US" dirty="0"/>
              <a:t>:</a:t>
            </a:r>
          </a:p>
          <a:p>
            <a:pPr marL="742950" lvl="1" indent="-285750">
              <a:buFont typeface="+mj-lt"/>
              <a:buAutoNum type="arabicPeriod"/>
            </a:pPr>
            <a:r>
              <a:rPr lang="en-US" dirty="0"/>
              <a:t>When a new instance (test example) arrives, these algorithms compute </a:t>
            </a:r>
            <a:r>
              <a:rPr lang="en-US" b="1" dirty="0"/>
              <a:t>similarity</a:t>
            </a:r>
            <a:r>
              <a:rPr lang="en-US" dirty="0"/>
              <a:t> (e.g., distance) between the new instance and the stored training examples.</a:t>
            </a:r>
          </a:p>
          <a:p>
            <a:pPr marL="742950" lvl="1" indent="-285750">
              <a:buFont typeface="+mj-lt"/>
              <a:buAutoNum type="arabicPeriod"/>
            </a:pPr>
            <a:r>
              <a:rPr lang="en-US" dirty="0"/>
              <a:t>They then use the </a:t>
            </a:r>
            <a:r>
              <a:rPr lang="en-US" b="1" dirty="0"/>
              <a:t>closest</a:t>
            </a:r>
            <a:r>
              <a:rPr lang="en-US" dirty="0"/>
              <a:t> or </a:t>
            </a:r>
            <a:r>
              <a:rPr lang="en-US" b="1" dirty="0"/>
              <a:t>most relevant</a:t>
            </a:r>
            <a:r>
              <a:rPr lang="en-US" dirty="0"/>
              <a:t> instances (neighbors) to determine the class label or value.</a:t>
            </a:r>
          </a:p>
          <a:p>
            <a:pPr>
              <a:buFont typeface="+mj-lt"/>
              <a:buAutoNum type="arabicPeriod"/>
            </a:pPr>
            <a:r>
              <a:rPr lang="en-US" b="1" dirty="0"/>
              <a:t>Examples</a:t>
            </a:r>
            <a:r>
              <a:rPr lang="en-US" dirty="0"/>
              <a:t>:</a:t>
            </a:r>
          </a:p>
          <a:p>
            <a:pPr marL="742950" lvl="1" indent="-285750">
              <a:buFont typeface="+mj-lt"/>
              <a:buAutoNum type="arabicPeriod"/>
            </a:pPr>
            <a:r>
              <a:rPr lang="en-US" b="1" dirty="0"/>
              <a:t>k-Nearest Neighbors (k-NN)</a:t>
            </a:r>
            <a:r>
              <a:rPr lang="en-US" dirty="0"/>
              <a:t>: Finds the k closest points (neighbors) in the training set and uses majority vote (classification) or average (regression).</a:t>
            </a:r>
          </a:p>
          <a:p>
            <a:pPr marL="742950" lvl="1" indent="-285750">
              <a:buFont typeface="+mj-lt"/>
              <a:buAutoNum type="arabicPeriod"/>
            </a:pPr>
            <a:r>
              <a:rPr lang="en-US" b="1" dirty="0"/>
              <a:t>Kernel Methods</a:t>
            </a:r>
            <a:r>
              <a:rPr lang="en-US" dirty="0"/>
              <a:t> (in some contexts) that keep the data points around for local comparisons.</a:t>
            </a:r>
          </a:p>
          <a:p>
            <a:pPr>
              <a:buFont typeface="+mj-lt"/>
              <a:buAutoNum type="arabicPeriod"/>
            </a:pPr>
            <a:r>
              <a:rPr lang="en-US" b="1" dirty="0"/>
              <a:t>Pros &amp; Cons</a:t>
            </a:r>
            <a:r>
              <a:rPr lang="en-US" dirty="0"/>
              <a:t>:</a:t>
            </a:r>
          </a:p>
          <a:p>
            <a:pPr marL="742950" lvl="1" indent="-285750">
              <a:buFont typeface="+mj-lt"/>
              <a:buAutoNum type="arabicPeriod"/>
            </a:pPr>
            <a:r>
              <a:rPr lang="en-US" b="1" dirty="0"/>
              <a:t>Pros</a:t>
            </a:r>
            <a:r>
              <a:rPr lang="en-US" dirty="0"/>
              <a:t>: Simple to implement, can adapt quickly to changes in data.</a:t>
            </a:r>
          </a:p>
          <a:p>
            <a:pPr marL="742950" lvl="1" indent="-285750">
              <a:buFont typeface="+mj-lt"/>
              <a:buAutoNum type="arabicPeriod"/>
            </a:pPr>
            <a:r>
              <a:rPr lang="en-US" b="1" dirty="0"/>
              <a:t>Cons</a:t>
            </a:r>
            <a:r>
              <a:rPr lang="en-US" dirty="0"/>
              <a:t>: Requires storing much (or all) of the dataset, can be slow at prediction time, sensitive to noise and irrelevant features.</a:t>
            </a:r>
          </a:p>
          <a:p>
            <a:endParaRPr lang="en-US" dirty="0"/>
          </a:p>
        </p:txBody>
      </p:sp>
      <p:sp>
        <p:nvSpPr>
          <p:cNvPr id="4" name="Slide Number Placeholder 3"/>
          <p:cNvSpPr>
            <a:spLocks noGrp="1"/>
          </p:cNvSpPr>
          <p:nvPr>
            <p:ph type="sldNum" sz="quarter" idx="5"/>
          </p:nvPr>
        </p:nvSpPr>
        <p:spPr/>
        <p:txBody>
          <a:bodyPr/>
          <a:lstStyle/>
          <a:p>
            <a:fld id="{FAD31592-3C66-914C-8F2B-350F777116DA}" type="slidenum">
              <a:rPr lang="en-US" smtClean="0"/>
              <a:t>5</a:t>
            </a:fld>
            <a:endParaRPr lang="en-US"/>
          </a:p>
        </p:txBody>
      </p:sp>
    </p:spTree>
    <p:extLst>
      <p:ext uri="{BB962C8B-B14F-4D97-AF65-F5344CB8AC3E}">
        <p14:creationId xmlns:p14="http://schemas.microsoft.com/office/powerpoint/2010/main" val="609660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a:p>
            <a:pPr>
              <a:buFont typeface="+mj-lt"/>
              <a:buAutoNum type="arabicPeriod"/>
            </a:pPr>
            <a:r>
              <a:rPr lang="en-US" b="1" dirty="0"/>
              <a:t>Key Idea</a:t>
            </a:r>
            <a:r>
              <a:rPr lang="en-US" dirty="0"/>
              <a:t>: They create a </a:t>
            </a:r>
            <a:r>
              <a:rPr lang="en-US" b="1" dirty="0"/>
              <a:t>generalized model</a:t>
            </a:r>
            <a:r>
              <a:rPr lang="en-US" dirty="0"/>
              <a:t> (set of parameters or rules) </a:t>
            </a:r>
            <a:r>
              <a:rPr lang="en-US" b="1" dirty="0"/>
              <a:t>from the training data</a:t>
            </a:r>
            <a:r>
              <a:rPr lang="en-US" dirty="0"/>
              <a:t>.</a:t>
            </a:r>
          </a:p>
          <a:p>
            <a:pPr>
              <a:buFont typeface="+mj-lt"/>
              <a:buAutoNum type="arabicPeriod"/>
            </a:pPr>
            <a:r>
              <a:rPr lang="en-US" b="1" dirty="0"/>
              <a:t>Training Phase</a:t>
            </a:r>
            <a:r>
              <a:rPr lang="en-US" dirty="0"/>
              <a:t>: Also called “eager learning” because they spend time </a:t>
            </a:r>
            <a:r>
              <a:rPr lang="en-US" b="1" dirty="0"/>
              <a:t>up front</a:t>
            </a:r>
            <a:r>
              <a:rPr lang="en-US" dirty="0"/>
              <a:t> learning a function or structure that represents the data.</a:t>
            </a:r>
          </a:p>
          <a:p>
            <a:pPr>
              <a:buFont typeface="+mj-lt"/>
              <a:buAutoNum type="arabicPeriod"/>
            </a:pPr>
            <a:r>
              <a:rPr lang="en-US" b="1" dirty="0"/>
              <a:t>Prediction Mechanism</a:t>
            </a:r>
            <a:r>
              <a:rPr lang="en-US" dirty="0"/>
              <a:t>:</a:t>
            </a:r>
          </a:p>
          <a:p>
            <a:pPr marL="742950" lvl="1" indent="-285750">
              <a:buFont typeface="+mj-lt"/>
              <a:buAutoNum type="arabicPeriod"/>
            </a:pPr>
            <a:r>
              <a:rPr lang="en-US" dirty="0"/>
              <a:t>Once trained, they apply the learned </a:t>
            </a:r>
            <a:r>
              <a:rPr lang="en-US" b="1" dirty="0"/>
              <a:t>model parameters</a:t>
            </a:r>
            <a:r>
              <a:rPr lang="en-US" dirty="0"/>
              <a:t> (or decision rules) to </a:t>
            </a:r>
            <a:r>
              <a:rPr lang="en-US" b="1" dirty="0"/>
              <a:t>new instances</a:t>
            </a:r>
            <a:r>
              <a:rPr lang="en-US" dirty="0"/>
              <a:t> without needing the entire training set.</a:t>
            </a:r>
          </a:p>
          <a:p>
            <a:pPr marL="742950" lvl="1" indent="-285750">
              <a:buFont typeface="+mj-lt"/>
              <a:buAutoNum type="arabicPeriod"/>
            </a:pPr>
            <a:r>
              <a:rPr lang="en-US" dirty="0"/>
              <a:t>Prediction is usually </a:t>
            </a:r>
            <a:r>
              <a:rPr lang="en-US" b="1" dirty="0"/>
              <a:t>faster</a:t>
            </a:r>
            <a:r>
              <a:rPr lang="en-US" dirty="0"/>
              <a:t> than in instance-based methods, because the model is a compressed representation of patterns learned from the data.</a:t>
            </a:r>
          </a:p>
          <a:p>
            <a:pPr>
              <a:buFont typeface="+mj-lt"/>
              <a:buAutoNum type="arabicPeriod"/>
            </a:pPr>
            <a:r>
              <a:rPr lang="en-US" b="1" dirty="0"/>
              <a:t>Examples</a:t>
            </a:r>
            <a:r>
              <a:rPr lang="en-US" dirty="0"/>
              <a:t>:</a:t>
            </a:r>
          </a:p>
          <a:p>
            <a:pPr marL="742950" lvl="1" indent="-285750">
              <a:buFont typeface="+mj-lt"/>
              <a:buAutoNum type="arabicPeriod"/>
            </a:pPr>
            <a:r>
              <a:rPr lang="en-US" b="1" dirty="0"/>
              <a:t>Logistic Regression</a:t>
            </a:r>
            <a:r>
              <a:rPr lang="en-US" dirty="0"/>
              <a:t> or </a:t>
            </a:r>
            <a:r>
              <a:rPr lang="en-US" b="1" dirty="0"/>
              <a:t>Linear Regression</a:t>
            </a:r>
            <a:r>
              <a:rPr lang="en-US" dirty="0"/>
              <a:t> (weights learned).</a:t>
            </a:r>
          </a:p>
          <a:p>
            <a:pPr marL="742950" lvl="1" indent="-285750">
              <a:buFont typeface="+mj-lt"/>
              <a:buAutoNum type="arabicPeriod"/>
            </a:pPr>
            <a:r>
              <a:rPr lang="en-US" b="1" dirty="0"/>
              <a:t>Decision Trees</a:t>
            </a:r>
            <a:r>
              <a:rPr lang="en-US" dirty="0"/>
              <a:t> / </a:t>
            </a:r>
            <a:r>
              <a:rPr lang="en-US" b="1" dirty="0"/>
              <a:t>Random Forests</a:t>
            </a:r>
            <a:r>
              <a:rPr lang="en-US" dirty="0"/>
              <a:t> (splitting rules, tree structures).</a:t>
            </a:r>
          </a:p>
          <a:p>
            <a:pPr marL="742950" lvl="1" indent="-285750">
              <a:buFont typeface="+mj-lt"/>
              <a:buAutoNum type="arabicPeriod"/>
            </a:pPr>
            <a:r>
              <a:rPr lang="en-US" b="1" dirty="0"/>
              <a:t>Support Vector Machines</a:t>
            </a:r>
            <a:r>
              <a:rPr lang="en-US" dirty="0"/>
              <a:t> (support vectors and learned hyperplane).</a:t>
            </a:r>
          </a:p>
          <a:p>
            <a:pPr marL="742950" lvl="1" indent="-285750">
              <a:buFont typeface="+mj-lt"/>
              <a:buAutoNum type="arabicPeriod"/>
            </a:pPr>
            <a:r>
              <a:rPr lang="en-US" b="1" dirty="0"/>
              <a:t>Neural Networks</a:t>
            </a:r>
            <a:r>
              <a:rPr lang="en-US" dirty="0"/>
              <a:t> (learned weights across layers).</a:t>
            </a:r>
          </a:p>
          <a:p>
            <a:pPr>
              <a:buFont typeface="+mj-lt"/>
              <a:buAutoNum type="arabicPeriod"/>
            </a:pPr>
            <a:r>
              <a:rPr lang="en-US" b="1" dirty="0"/>
              <a:t>Pros &amp; Cons</a:t>
            </a:r>
            <a:r>
              <a:rPr lang="en-US" dirty="0"/>
              <a:t>:</a:t>
            </a:r>
          </a:p>
          <a:p>
            <a:pPr marL="742950" lvl="1" indent="-285750">
              <a:buFont typeface="+mj-lt"/>
              <a:buAutoNum type="arabicPeriod"/>
            </a:pPr>
            <a:r>
              <a:rPr lang="en-US" b="1" dirty="0"/>
              <a:t>Pros</a:t>
            </a:r>
            <a:r>
              <a:rPr lang="en-US" dirty="0"/>
              <a:t>: Generally more efficient at prediction time, can handle large data, captures data patterns in a more compact form.</a:t>
            </a:r>
          </a:p>
          <a:p>
            <a:pPr marL="742950" lvl="1" indent="-285750">
              <a:buFont typeface="+mj-lt"/>
              <a:buAutoNum type="arabicPeriod"/>
            </a:pPr>
            <a:r>
              <a:rPr lang="en-US" b="1" dirty="0"/>
              <a:t>Cons</a:t>
            </a:r>
            <a:r>
              <a:rPr lang="en-US" dirty="0"/>
              <a:t>: Requires a (sometimes expensive) training process, can be prone to model misspecification, might not adapt instantly to new data unless retrained.</a:t>
            </a:r>
          </a:p>
          <a:p>
            <a:endParaRPr lang="en-US" dirty="0"/>
          </a:p>
        </p:txBody>
      </p:sp>
      <p:sp>
        <p:nvSpPr>
          <p:cNvPr id="4" name="Slide Number Placeholder 3"/>
          <p:cNvSpPr>
            <a:spLocks noGrp="1"/>
          </p:cNvSpPr>
          <p:nvPr>
            <p:ph type="sldNum" sz="quarter" idx="5"/>
          </p:nvPr>
        </p:nvSpPr>
        <p:spPr/>
        <p:txBody>
          <a:bodyPr/>
          <a:lstStyle/>
          <a:p>
            <a:fld id="{FAD31592-3C66-914C-8F2B-350F777116DA}" type="slidenum">
              <a:rPr lang="en-US" smtClean="0"/>
              <a:t>6</a:t>
            </a:fld>
            <a:endParaRPr lang="en-US"/>
          </a:p>
        </p:txBody>
      </p:sp>
    </p:spTree>
    <p:extLst>
      <p:ext uri="{BB962C8B-B14F-4D97-AF65-F5344CB8AC3E}">
        <p14:creationId xmlns:p14="http://schemas.microsoft.com/office/powerpoint/2010/main" val="2373656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b="1" dirty="0"/>
              <a:t>machine learning</a:t>
            </a:r>
            <a:r>
              <a:rPr lang="en-US" dirty="0"/>
              <a:t> (and statistics), </a:t>
            </a:r>
            <a:r>
              <a:rPr lang="en-US" b="1" dirty="0"/>
              <a:t>variance</a:t>
            </a:r>
            <a:r>
              <a:rPr lang="en-US" dirty="0"/>
              <a:t> refers to how </a:t>
            </a:r>
            <a:r>
              <a:rPr lang="en-US" b="1" dirty="0"/>
              <a:t>sensitive</a:t>
            </a:r>
            <a:r>
              <a:rPr lang="en-US" dirty="0"/>
              <a:t> a model is to the particularities of the </a:t>
            </a:r>
            <a:r>
              <a:rPr lang="en-US" b="1" dirty="0"/>
              <a:t>training data</a:t>
            </a:r>
            <a:r>
              <a:rPr lang="en-US" dirty="0"/>
              <a:t>. A model with </a:t>
            </a:r>
            <a:r>
              <a:rPr lang="en-US" b="1" dirty="0"/>
              <a:t>high variance</a:t>
            </a:r>
            <a:r>
              <a:rPr lang="en-US" dirty="0"/>
              <a:t> will significantly change its predictions if you alter the training data slightly (e.g., by removing or adding a few data points). A </a:t>
            </a:r>
            <a:r>
              <a:rPr lang="en-US" b="1" dirty="0"/>
              <a:t>lower-variance model</a:t>
            </a:r>
            <a:r>
              <a:rPr lang="en-US" dirty="0"/>
              <a:t> is more </a:t>
            </a:r>
            <a:r>
              <a:rPr lang="en-US" b="1" dirty="0"/>
              <a:t>stable</a:t>
            </a:r>
            <a:r>
              <a:rPr lang="en-US" dirty="0"/>
              <a:t>, meaning small changes in the training data will not drastically change the learned model or its predictions.</a:t>
            </a:r>
          </a:p>
        </p:txBody>
      </p:sp>
      <p:sp>
        <p:nvSpPr>
          <p:cNvPr id="4" name="Slide Number Placeholder 3"/>
          <p:cNvSpPr>
            <a:spLocks noGrp="1"/>
          </p:cNvSpPr>
          <p:nvPr>
            <p:ph type="sldNum" sz="quarter" idx="5"/>
          </p:nvPr>
        </p:nvSpPr>
        <p:spPr/>
        <p:txBody>
          <a:bodyPr/>
          <a:lstStyle/>
          <a:p>
            <a:fld id="{FAD31592-3C66-914C-8F2B-350F777116DA}" type="slidenum">
              <a:rPr lang="en-US" smtClean="0"/>
              <a:t>28</a:t>
            </a:fld>
            <a:endParaRPr lang="en-US"/>
          </a:p>
        </p:txBody>
      </p:sp>
    </p:spTree>
    <p:extLst>
      <p:ext uri="{BB962C8B-B14F-4D97-AF65-F5344CB8AC3E}">
        <p14:creationId xmlns:p14="http://schemas.microsoft.com/office/powerpoint/2010/main" val="16543948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tx1"/>
        </a:solidFill>
        <a:effectLst/>
      </p:bgPr>
    </p:bg>
    <p:spTree>
      <p:nvGrpSpPr>
        <p:cNvPr id="1" name=""/>
        <p:cNvGrpSpPr/>
        <p:nvPr/>
      </p:nvGrpSpPr>
      <p:grpSpPr>
        <a:xfrm>
          <a:off x="0" y="0"/>
          <a:ext cx="0" cy="0"/>
          <a:chOff x="0" y="0"/>
          <a:chExt cx="0" cy="0"/>
        </a:xfrm>
      </p:grpSpPr>
      <p:sp>
        <p:nvSpPr>
          <p:cNvPr id="5" name="Rubrik 1">
            <a:extLst>
              <a:ext uri="{FF2B5EF4-FFF2-40B4-BE49-F238E27FC236}">
                <a16:creationId xmlns:a16="http://schemas.microsoft.com/office/drawing/2014/main" id="{B8C1BEF0-CC6B-5D80-AC3F-DCD9982497A0}"/>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en-GB" noProof="0"/>
              <a:t>Presentation title</a:t>
            </a:r>
          </a:p>
        </p:txBody>
      </p:sp>
      <p:sp>
        <p:nvSpPr>
          <p:cNvPr id="6" name="Underrubrik 2">
            <a:extLst>
              <a:ext uri="{FF2B5EF4-FFF2-40B4-BE49-F238E27FC236}">
                <a16:creationId xmlns:a16="http://schemas.microsoft.com/office/drawing/2014/main" id="{C3841BD3-5439-F0D1-9827-775AB47EAB5C}"/>
              </a:ext>
            </a:extLst>
          </p:cNvPr>
          <p:cNvSpPr>
            <a:spLocks noGrp="1"/>
          </p:cNvSpPr>
          <p:nvPr>
            <p:ph type="subTitle" idx="1" hasCustomPrompt="1"/>
          </p:nvPr>
        </p:nvSpPr>
        <p:spPr>
          <a:xfrm>
            <a:off x="2132013" y="5388994"/>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Subtitle here</a:t>
            </a:r>
          </a:p>
        </p:txBody>
      </p:sp>
      <p:pic>
        <p:nvPicPr>
          <p:cNvPr id="3" name="Bildobjekt 2">
            <a:extLst>
              <a:ext uri="{FF2B5EF4-FFF2-40B4-BE49-F238E27FC236}">
                <a16:creationId xmlns:a16="http://schemas.microsoft.com/office/drawing/2014/main" id="{770144CE-F533-5220-A14A-4B8EE3684C9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5244" y="1007044"/>
            <a:ext cx="1739917" cy="1654175"/>
          </a:xfrm>
          <a:prstGeom prst="rect">
            <a:avLst/>
          </a:prstGeom>
        </p:spPr>
      </p:pic>
    </p:spTree>
    <p:extLst>
      <p:ext uri="{BB962C8B-B14F-4D97-AF65-F5344CB8AC3E}">
        <p14:creationId xmlns:p14="http://schemas.microsoft.com/office/powerpoint/2010/main" val="234591678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line and 3 images, text">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48721948-959B-87EC-FA49-B45A4B605E29}"/>
              </a:ext>
            </a:extLst>
          </p:cNvPr>
          <p:cNvSpPr>
            <a:spLocks noGrp="1"/>
          </p:cNvSpPr>
          <p:nvPr>
            <p:ph type="dt" sz="half" idx="10"/>
          </p:nvPr>
        </p:nvSpPr>
        <p:spPr/>
        <p:txBody>
          <a:bodyPr/>
          <a:lstStyle/>
          <a:p>
            <a:fld id="{888E4D63-BE2C-4D4B-BBD2-256262659A9F}" type="datetime1">
              <a:rPr lang="en-GB" noProof="0" smtClean="0"/>
              <a:pPr/>
              <a:t>08/02/2025</a:t>
            </a:fld>
            <a:endParaRPr lang="en-GB" noProof="0"/>
          </a:p>
        </p:txBody>
      </p:sp>
      <p:sp>
        <p:nvSpPr>
          <p:cNvPr id="4" name="Platshållare för sidfot 3">
            <a:extLst>
              <a:ext uri="{FF2B5EF4-FFF2-40B4-BE49-F238E27FC236}">
                <a16:creationId xmlns:a16="http://schemas.microsoft.com/office/drawing/2014/main" id="{3E95995D-2E7D-4CB8-015A-F2384939846A}"/>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48F2DE99-6303-F89C-1611-0FFF475B652F}"/>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rubrik 1">
            <a:extLst>
              <a:ext uri="{FF2B5EF4-FFF2-40B4-BE49-F238E27FC236}">
                <a16:creationId xmlns:a16="http://schemas.microsoft.com/office/drawing/2014/main" id="{2AE870AB-060B-0FB2-E725-21BB65BCB5A1}"/>
              </a:ext>
            </a:extLst>
          </p:cNvPr>
          <p:cNvSpPr>
            <a:spLocks noGrp="1"/>
          </p:cNvSpPr>
          <p:nvPr>
            <p:ph type="title"/>
          </p:nvPr>
        </p:nvSpPr>
        <p:spPr>
          <a:xfrm>
            <a:off x="947739" y="836613"/>
            <a:ext cx="8196262" cy="1311364"/>
          </a:xfrm>
          <a:prstGeom prst="rect">
            <a:avLst/>
          </a:prstGeom>
        </p:spPr>
        <p:txBody>
          <a:bodyPr vert="horz" lIns="91440" tIns="108000" rIns="91440" bIns="45720" rtlCol="0" anchor="t">
            <a:noAutofit/>
          </a:bodyPr>
          <a:lstStyle/>
          <a:p>
            <a:r>
              <a:rPr lang="en-US" noProof="0"/>
              <a:t>Click to edit Master title style</a:t>
            </a:r>
            <a:endParaRPr lang="en-GB" noProof="0"/>
          </a:p>
        </p:txBody>
      </p:sp>
      <p:sp>
        <p:nvSpPr>
          <p:cNvPr id="13" name="Platshållare för bild 12">
            <a:extLst>
              <a:ext uri="{FF2B5EF4-FFF2-40B4-BE49-F238E27FC236}">
                <a16:creationId xmlns:a16="http://schemas.microsoft.com/office/drawing/2014/main" id="{3835E09C-BA82-D9ED-C123-DAF1093D8E89}"/>
              </a:ext>
            </a:extLst>
          </p:cNvPr>
          <p:cNvSpPr>
            <a:spLocks noGrp="1"/>
          </p:cNvSpPr>
          <p:nvPr>
            <p:ph type="pic" sz="quarter" idx="18"/>
          </p:nvPr>
        </p:nvSpPr>
        <p:spPr>
          <a:xfrm>
            <a:off x="947739" y="1687633"/>
            <a:ext cx="2822004" cy="3325692"/>
          </a:xfrm>
        </p:spPr>
        <p:txBody>
          <a:bodyPr/>
          <a:lstStyle/>
          <a:p>
            <a:r>
              <a:rPr lang="en-US" noProof="0"/>
              <a:t>Click icon to add picture</a:t>
            </a:r>
            <a:endParaRPr lang="en-GB" noProof="0"/>
          </a:p>
        </p:txBody>
      </p:sp>
      <p:sp>
        <p:nvSpPr>
          <p:cNvPr id="9" name="Platshållare för bild 12">
            <a:extLst>
              <a:ext uri="{FF2B5EF4-FFF2-40B4-BE49-F238E27FC236}">
                <a16:creationId xmlns:a16="http://schemas.microsoft.com/office/drawing/2014/main" id="{A1B32E41-89F9-9ED1-454D-E09D343B8235}"/>
              </a:ext>
            </a:extLst>
          </p:cNvPr>
          <p:cNvSpPr>
            <a:spLocks noGrp="1"/>
          </p:cNvSpPr>
          <p:nvPr>
            <p:ph type="pic" sz="quarter" idx="19"/>
          </p:nvPr>
        </p:nvSpPr>
        <p:spPr>
          <a:xfrm>
            <a:off x="4096380" y="1687633"/>
            <a:ext cx="2822004" cy="3325692"/>
          </a:xfrm>
        </p:spPr>
        <p:txBody>
          <a:bodyPr/>
          <a:lstStyle/>
          <a:p>
            <a:r>
              <a:rPr lang="en-US" noProof="0"/>
              <a:t>Click icon to add picture</a:t>
            </a:r>
            <a:endParaRPr lang="en-GB" noProof="0"/>
          </a:p>
        </p:txBody>
      </p:sp>
      <p:sp>
        <p:nvSpPr>
          <p:cNvPr id="10" name="Platshållare för bild 12">
            <a:extLst>
              <a:ext uri="{FF2B5EF4-FFF2-40B4-BE49-F238E27FC236}">
                <a16:creationId xmlns:a16="http://schemas.microsoft.com/office/drawing/2014/main" id="{BC3C8CFC-2399-786C-A053-51FD97723AC6}"/>
              </a:ext>
            </a:extLst>
          </p:cNvPr>
          <p:cNvSpPr>
            <a:spLocks noGrp="1"/>
          </p:cNvSpPr>
          <p:nvPr>
            <p:ph type="pic" sz="quarter" idx="20"/>
          </p:nvPr>
        </p:nvSpPr>
        <p:spPr>
          <a:xfrm>
            <a:off x="7245021" y="1687633"/>
            <a:ext cx="2822004" cy="3325692"/>
          </a:xfrm>
        </p:spPr>
        <p:txBody>
          <a:bodyPr/>
          <a:lstStyle/>
          <a:p>
            <a:r>
              <a:rPr lang="en-US" noProof="0"/>
              <a:t>Click icon to add picture</a:t>
            </a:r>
            <a:endParaRPr lang="en-GB" noProof="0"/>
          </a:p>
        </p:txBody>
      </p:sp>
      <p:sp>
        <p:nvSpPr>
          <p:cNvPr id="2" name="Platshållare för text 14">
            <a:extLst>
              <a:ext uri="{FF2B5EF4-FFF2-40B4-BE49-F238E27FC236}">
                <a16:creationId xmlns:a16="http://schemas.microsoft.com/office/drawing/2014/main" id="{590AE671-F2B6-FABF-A578-926E5EABFF30}"/>
              </a:ext>
            </a:extLst>
          </p:cNvPr>
          <p:cNvSpPr>
            <a:spLocks noGrp="1"/>
          </p:cNvSpPr>
          <p:nvPr>
            <p:ph type="body" sz="quarter" idx="21"/>
          </p:nvPr>
        </p:nvSpPr>
        <p:spPr>
          <a:xfrm>
            <a:off x="947738" y="5192713"/>
            <a:ext cx="2822004" cy="9064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7" name="Platshållare för text 14">
            <a:extLst>
              <a:ext uri="{FF2B5EF4-FFF2-40B4-BE49-F238E27FC236}">
                <a16:creationId xmlns:a16="http://schemas.microsoft.com/office/drawing/2014/main" id="{66BB79A9-07F3-3923-86C2-83C52FDEA60B}"/>
              </a:ext>
            </a:extLst>
          </p:cNvPr>
          <p:cNvSpPr>
            <a:spLocks noGrp="1"/>
          </p:cNvSpPr>
          <p:nvPr>
            <p:ph type="body" sz="quarter" idx="22"/>
          </p:nvPr>
        </p:nvSpPr>
        <p:spPr>
          <a:xfrm>
            <a:off x="4096379" y="5192713"/>
            <a:ext cx="2822004" cy="9064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8" name="Platshållare för text 14">
            <a:extLst>
              <a:ext uri="{FF2B5EF4-FFF2-40B4-BE49-F238E27FC236}">
                <a16:creationId xmlns:a16="http://schemas.microsoft.com/office/drawing/2014/main" id="{3BC5D95A-77B0-95FD-F967-BDB03FDE710D}"/>
              </a:ext>
            </a:extLst>
          </p:cNvPr>
          <p:cNvSpPr>
            <a:spLocks noGrp="1"/>
          </p:cNvSpPr>
          <p:nvPr>
            <p:ph type="body" sz="quarter" idx="23"/>
          </p:nvPr>
        </p:nvSpPr>
        <p:spPr>
          <a:xfrm>
            <a:off x="7245021" y="5192713"/>
            <a:ext cx="2822004" cy="9064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22925681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3477">
          <p15:clr>
            <a:srgbClr val="FBAE40"/>
          </p15:clr>
        </p15:guide>
        <p15:guide id="5" orient="horz" pos="1275">
          <p15:clr>
            <a:srgbClr val="FBAE40"/>
          </p15:clr>
        </p15:guide>
        <p15:guide id="6" orient="horz" pos="3158">
          <p15:clr>
            <a:srgbClr val="FBAE40"/>
          </p15:clr>
        </p15:guide>
        <p15:guide id="7" orient="horz" pos="327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ogo">
    <p:spTree>
      <p:nvGrpSpPr>
        <p:cNvPr id="1" name=""/>
        <p:cNvGrpSpPr/>
        <p:nvPr/>
      </p:nvGrpSpPr>
      <p:grpSpPr>
        <a:xfrm>
          <a:off x="0" y="0"/>
          <a:ext cx="0" cy="0"/>
          <a:chOff x="0" y="0"/>
          <a:chExt cx="0" cy="0"/>
        </a:xfrm>
      </p:grpSpPr>
      <p:pic>
        <p:nvPicPr>
          <p:cNvPr id="6" name="Bildobjekt 5">
            <a:extLst>
              <a:ext uri="{FF2B5EF4-FFF2-40B4-BE49-F238E27FC236}">
                <a16:creationId xmlns:a16="http://schemas.microsoft.com/office/drawing/2014/main" id="{1BEAE4BB-8616-AD66-D017-A34248E7376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9006" y="1272750"/>
            <a:ext cx="4556257" cy="4331726"/>
          </a:xfrm>
          <a:prstGeom prst="rect">
            <a:avLst/>
          </a:prstGeom>
        </p:spPr>
      </p:pic>
    </p:spTree>
    <p:extLst>
      <p:ext uri="{BB962C8B-B14F-4D97-AF65-F5344CB8AC3E}">
        <p14:creationId xmlns:p14="http://schemas.microsoft.com/office/powerpoint/2010/main" val="1215728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eparing your presentation">
    <p:spTree>
      <p:nvGrpSpPr>
        <p:cNvPr id="1" name=""/>
        <p:cNvGrpSpPr/>
        <p:nvPr/>
      </p:nvGrpSpPr>
      <p:grpSpPr>
        <a:xfrm>
          <a:off x="0" y="0"/>
          <a:ext cx="0" cy="0"/>
          <a:chOff x="0" y="0"/>
          <a:chExt cx="0" cy="0"/>
        </a:xfrm>
      </p:grpSpPr>
      <p:sp>
        <p:nvSpPr>
          <p:cNvPr id="6" name="textruta 5">
            <a:extLst>
              <a:ext uri="{FF2B5EF4-FFF2-40B4-BE49-F238E27FC236}">
                <a16:creationId xmlns:a16="http://schemas.microsoft.com/office/drawing/2014/main" id="{73512C92-439E-A01A-D5DD-EECE63EE9B11}"/>
              </a:ext>
            </a:extLst>
          </p:cNvPr>
          <p:cNvSpPr txBox="1"/>
          <p:nvPr userDrawn="1"/>
        </p:nvSpPr>
        <p:spPr>
          <a:xfrm>
            <a:off x="947738" y="2544623"/>
            <a:ext cx="4559299" cy="1768754"/>
          </a:xfrm>
          <a:prstGeom prst="rect">
            <a:avLst/>
          </a:prstGeom>
          <a:noFill/>
        </p:spPr>
        <p:txBody>
          <a:bodyPr wrap="square" rtlCol="0">
            <a:spAutoFit/>
          </a:bodyPr>
          <a:lstStyle/>
          <a:p>
            <a:pPr marL="230400" lvl="0" indent="-230400">
              <a:lnSpc>
                <a:spcPts val="2120"/>
              </a:lnSpc>
              <a:spcBef>
                <a:spcPts val="300"/>
              </a:spcBef>
              <a:buFont typeface="Arial" panose="020B0604020202020204" pitchFamily="34" charset="0"/>
              <a:buChar char="•"/>
            </a:pPr>
            <a:r>
              <a:rPr lang="en-GB" sz="1600" kern="100" noProof="0">
                <a:solidFill>
                  <a:schemeClr val="tx1">
                    <a:lumMod val="65000"/>
                    <a:lumOff val="35000"/>
                  </a:schemeClr>
                </a:solidFill>
                <a:effectLst/>
                <a:latin typeface="Work Sans" pitchFamily="2" charset="77"/>
                <a:ea typeface="Calibri" panose="020F0502020204030204" pitchFamily="34" charset="0"/>
                <a:cs typeface="Times New Roman" panose="02020603050405020304" pitchFamily="18" charset="0"/>
              </a:rPr>
              <a:t>The presentation is a visual aid and will be better if the written information is brief and punchy</a:t>
            </a:r>
          </a:p>
          <a:p>
            <a:pPr marL="230400" lvl="0" indent="-230400">
              <a:lnSpc>
                <a:spcPts val="2120"/>
              </a:lnSpc>
              <a:spcBef>
                <a:spcPts val="300"/>
              </a:spcBef>
              <a:buFont typeface="Arial" panose="020B0604020202020204" pitchFamily="34" charset="0"/>
              <a:buChar char="•"/>
            </a:pPr>
            <a:r>
              <a:rPr lang="en-GB" sz="1600" kern="100" noProof="0">
                <a:solidFill>
                  <a:schemeClr val="tx1">
                    <a:lumMod val="65000"/>
                    <a:lumOff val="35000"/>
                  </a:schemeClr>
                </a:solidFill>
                <a:effectLst/>
                <a:latin typeface="Work Sans" pitchFamily="2" charset="77"/>
                <a:ea typeface="Calibri" panose="020F0502020204030204" pitchFamily="34" charset="0"/>
                <a:cs typeface="Times New Roman" panose="02020603050405020304" pitchFamily="18" charset="0"/>
              </a:rPr>
              <a:t>Use the presentation to illustrate your message – use figures, quotes, etc.</a:t>
            </a:r>
          </a:p>
          <a:p>
            <a:pPr marL="230400" lvl="0" indent="-230400">
              <a:lnSpc>
                <a:spcPts val="2120"/>
              </a:lnSpc>
              <a:spcBef>
                <a:spcPts val="300"/>
              </a:spcBef>
              <a:buFont typeface="Arial" panose="020B0604020202020204" pitchFamily="34" charset="0"/>
              <a:buChar char="•"/>
            </a:pPr>
            <a:r>
              <a:rPr lang="en-GB" sz="1600" kern="100" noProof="0">
                <a:solidFill>
                  <a:schemeClr val="tx1">
                    <a:lumMod val="65000"/>
                    <a:lumOff val="35000"/>
                  </a:schemeClr>
                </a:solidFill>
                <a:effectLst/>
                <a:latin typeface="Work Sans" pitchFamily="2" charset="77"/>
                <a:ea typeface="Calibri" panose="020F0502020204030204" pitchFamily="34" charset="0"/>
                <a:cs typeface="Times New Roman" panose="02020603050405020304" pitchFamily="18" charset="0"/>
              </a:rPr>
              <a:t>Cues and bullet points are often useful</a:t>
            </a:r>
          </a:p>
        </p:txBody>
      </p:sp>
      <p:sp>
        <p:nvSpPr>
          <p:cNvPr id="7" name="textruta 6">
            <a:extLst>
              <a:ext uri="{FF2B5EF4-FFF2-40B4-BE49-F238E27FC236}">
                <a16:creationId xmlns:a16="http://schemas.microsoft.com/office/drawing/2014/main" id="{A3F9ED89-B1B8-9C3C-C691-E42F30F9DFE9}"/>
              </a:ext>
            </a:extLst>
          </p:cNvPr>
          <p:cNvSpPr txBox="1"/>
          <p:nvPr userDrawn="1"/>
        </p:nvSpPr>
        <p:spPr>
          <a:xfrm>
            <a:off x="6084515" y="2544623"/>
            <a:ext cx="4637273" cy="1768754"/>
          </a:xfrm>
          <a:prstGeom prst="rect">
            <a:avLst/>
          </a:prstGeom>
          <a:noFill/>
        </p:spPr>
        <p:txBody>
          <a:bodyPr wrap="square" rtlCol="0">
            <a:spAutoFit/>
          </a:bodyPr>
          <a:lstStyle/>
          <a:p>
            <a:pPr marL="230400" lvl="0" indent="-230400">
              <a:lnSpc>
                <a:spcPts val="2120"/>
              </a:lnSpc>
              <a:spcBef>
                <a:spcPts val="300"/>
              </a:spcBef>
              <a:buFont typeface="Arial" panose="020B0604020202020204" pitchFamily="34" charset="0"/>
              <a:buChar char="•"/>
            </a:pPr>
            <a:r>
              <a:rPr lang="en-GB" sz="1600" kern="100" noProof="0">
                <a:solidFill>
                  <a:schemeClr val="tx1">
                    <a:lumMod val="65000"/>
                    <a:lumOff val="35000"/>
                  </a:schemeClr>
                </a:solidFill>
                <a:effectLst/>
                <a:latin typeface="Work Sans" pitchFamily="2" charset="77"/>
                <a:ea typeface="Calibri" panose="020F0502020204030204" pitchFamily="34" charset="0"/>
                <a:cs typeface="Times New Roman" panose="02020603050405020304" pitchFamily="18" charset="0"/>
              </a:rPr>
              <a:t>Choose images/photos carefully – the right picture reinforces the message, the wrong one spoils it</a:t>
            </a:r>
          </a:p>
          <a:p>
            <a:pPr marL="230400" lvl="0" indent="-230400">
              <a:lnSpc>
                <a:spcPts val="2120"/>
              </a:lnSpc>
              <a:spcBef>
                <a:spcPts val="300"/>
              </a:spcBef>
              <a:buFont typeface="Arial" panose="020B0604020202020204" pitchFamily="34" charset="0"/>
              <a:buChar char="•"/>
            </a:pPr>
            <a:r>
              <a:rPr lang="en-GB" sz="1600" kern="100" noProof="0">
                <a:solidFill>
                  <a:schemeClr val="tx1">
                    <a:lumMod val="65000"/>
                    <a:lumOff val="35000"/>
                  </a:schemeClr>
                </a:solidFill>
                <a:effectLst/>
                <a:latin typeface="Work Sans" pitchFamily="2" charset="77"/>
                <a:ea typeface="Calibri" panose="020F0502020204030204" pitchFamily="34" charset="0"/>
                <a:cs typeface="Times New Roman" panose="02020603050405020304" pitchFamily="18" charset="0"/>
              </a:rPr>
              <a:t>If you can’t make a coherent slide, skip it – explain in your own words instead </a:t>
            </a:r>
          </a:p>
          <a:p>
            <a:pPr marL="230400" lvl="0" indent="-230400">
              <a:lnSpc>
                <a:spcPts val="2120"/>
              </a:lnSpc>
              <a:spcBef>
                <a:spcPts val="300"/>
              </a:spcBef>
              <a:buFont typeface="Arial" panose="020B0604020202020204" pitchFamily="34" charset="0"/>
              <a:buChar char="•"/>
            </a:pPr>
            <a:r>
              <a:rPr lang="en-GB" sz="1600" kern="100" noProof="0">
                <a:solidFill>
                  <a:schemeClr val="tx1">
                    <a:lumMod val="65000"/>
                    <a:lumOff val="35000"/>
                  </a:schemeClr>
                </a:solidFill>
                <a:effectLst/>
                <a:latin typeface="Work Sans" pitchFamily="2" charset="77"/>
                <a:ea typeface="Calibri" panose="020F0502020204030204" pitchFamily="34" charset="0"/>
                <a:cs typeface="Times New Roman" panose="02020603050405020304" pitchFamily="18" charset="0"/>
              </a:rPr>
              <a:t>Keep the presentation short. Talk instead</a:t>
            </a:r>
          </a:p>
        </p:txBody>
      </p:sp>
      <p:sp>
        <p:nvSpPr>
          <p:cNvPr id="8" name="textruta 7">
            <a:extLst>
              <a:ext uri="{FF2B5EF4-FFF2-40B4-BE49-F238E27FC236}">
                <a16:creationId xmlns:a16="http://schemas.microsoft.com/office/drawing/2014/main" id="{FFB6DB86-71A6-8FB0-0835-66FC238AC4B9}"/>
              </a:ext>
            </a:extLst>
          </p:cNvPr>
          <p:cNvSpPr txBox="1"/>
          <p:nvPr userDrawn="1"/>
        </p:nvSpPr>
        <p:spPr>
          <a:xfrm>
            <a:off x="947738" y="1890199"/>
            <a:ext cx="4559299" cy="361637"/>
          </a:xfrm>
          <a:prstGeom prst="rect">
            <a:avLst/>
          </a:prstGeom>
          <a:noFill/>
        </p:spPr>
        <p:txBody>
          <a:bodyPr wrap="square" rtlCol="0">
            <a:spAutoFit/>
          </a:bodyPr>
          <a:lstStyle/>
          <a:p>
            <a:pPr lvl="0">
              <a:lnSpc>
                <a:spcPts val="2120"/>
              </a:lnSpc>
              <a:spcBef>
                <a:spcPts val="300"/>
              </a:spcBef>
            </a:pPr>
            <a:r>
              <a:rPr lang="en-GB" kern="100" noProof="0">
                <a:effectLst/>
                <a:latin typeface="Work Sans" pitchFamily="2" charset="77"/>
                <a:ea typeface="Calibri" panose="020F0502020204030204" pitchFamily="34" charset="0"/>
                <a:cs typeface="Times New Roman" panose="02020603050405020304" pitchFamily="18" charset="0"/>
              </a:rPr>
              <a:t>Bear in mind:</a:t>
            </a:r>
          </a:p>
        </p:txBody>
      </p:sp>
      <p:sp>
        <p:nvSpPr>
          <p:cNvPr id="9" name="textruta 8">
            <a:extLst>
              <a:ext uri="{FF2B5EF4-FFF2-40B4-BE49-F238E27FC236}">
                <a16:creationId xmlns:a16="http://schemas.microsoft.com/office/drawing/2014/main" id="{A24D50C7-2824-5A60-8126-6E551E176684}"/>
              </a:ext>
            </a:extLst>
          </p:cNvPr>
          <p:cNvSpPr txBox="1"/>
          <p:nvPr userDrawn="1"/>
        </p:nvSpPr>
        <p:spPr>
          <a:xfrm>
            <a:off x="947738" y="899447"/>
            <a:ext cx="7774921" cy="579646"/>
          </a:xfrm>
          <a:prstGeom prst="rect">
            <a:avLst/>
          </a:prstGeom>
          <a:noFill/>
        </p:spPr>
        <p:txBody>
          <a:bodyPr wrap="square" rtlCol="0">
            <a:spAutoFit/>
          </a:bodyPr>
          <a:lstStyle/>
          <a:p>
            <a:pPr lvl="0">
              <a:lnSpc>
                <a:spcPts val="3840"/>
              </a:lnSpc>
            </a:pPr>
            <a:r>
              <a:rPr lang="en-GB" sz="3200" kern="100" noProof="0">
                <a:effectLst/>
                <a:latin typeface="Work Sans" pitchFamily="2" charset="77"/>
                <a:ea typeface="Calibri" panose="020F0502020204030204" pitchFamily="34" charset="0"/>
                <a:cs typeface="Times New Roman" panose="02020603050405020304" pitchFamily="18" charset="0"/>
              </a:rPr>
              <a:t>Preparing your presentation</a:t>
            </a:r>
          </a:p>
        </p:txBody>
      </p:sp>
    </p:spTree>
    <p:extLst>
      <p:ext uri="{BB962C8B-B14F-4D97-AF65-F5344CB8AC3E}">
        <p14:creationId xmlns:p14="http://schemas.microsoft.com/office/powerpoint/2010/main" val="1345743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ccessibility Office 2013/2016">
    <p:spTree>
      <p:nvGrpSpPr>
        <p:cNvPr id="1" name=""/>
        <p:cNvGrpSpPr/>
        <p:nvPr/>
      </p:nvGrpSpPr>
      <p:grpSpPr>
        <a:xfrm>
          <a:off x="0" y="0"/>
          <a:ext cx="0" cy="0"/>
          <a:chOff x="0" y="0"/>
          <a:chExt cx="0" cy="0"/>
        </a:xfrm>
      </p:grpSpPr>
      <p:sp>
        <p:nvSpPr>
          <p:cNvPr id="6" name="textruta 5">
            <a:extLst>
              <a:ext uri="{FF2B5EF4-FFF2-40B4-BE49-F238E27FC236}">
                <a16:creationId xmlns:a16="http://schemas.microsoft.com/office/drawing/2014/main" id="{8EB50238-E622-CC4D-E865-CA7D7EF35C9E}"/>
              </a:ext>
            </a:extLst>
          </p:cNvPr>
          <p:cNvSpPr txBox="1"/>
          <p:nvPr userDrawn="1"/>
        </p:nvSpPr>
        <p:spPr>
          <a:xfrm>
            <a:off x="957359" y="821623"/>
            <a:ext cx="7970120" cy="584775"/>
          </a:xfrm>
          <a:prstGeom prst="rect">
            <a:avLst/>
          </a:prstGeom>
          <a:noFill/>
        </p:spPr>
        <p:txBody>
          <a:bodyPr wrap="square" rtlCol="0">
            <a:spAutoFit/>
          </a:bodyPr>
          <a:lstStyle/>
          <a:p>
            <a:r>
              <a:rPr lang="en-GB" sz="3200" noProof="0">
                <a:latin typeface="Work Sans" pitchFamily="2" charset="77"/>
              </a:rPr>
              <a:t>Make your presentation accessible</a:t>
            </a:r>
          </a:p>
        </p:txBody>
      </p:sp>
      <p:sp>
        <p:nvSpPr>
          <p:cNvPr id="7" name="textruta 6">
            <a:extLst>
              <a:ext uri="{FF2B5EF4-FFF2-40B4-BE49-F238E27FC236}">
                <a16:creationId xmlns:a16="http://schemas.microsoft.com/office/drawing/2014/main" id="{46DB352F-69A9-1E92-AAD7-901A1A1F9054}"/>
              </a:ext>
            </a:extLst>
          </p:cNvPr>
          <p:cNvSpPr txBox="1"/>
          <p:nvPr userDrawn="1"/>
        </p:nvSpPr>
        <p:spPr>
          <a:xfrm>
            <a:off x="957359" y="1528186"/>
            <a:ext cx="932341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noProof="0">
                <a:latin typeface="Work Sans" pitchFamily="2" charset="77"/>
              </a:rPr>
              <a:t>The template is set up to be as accessibility-friendly as possible, but there are two things you need to do yourself as you add content. </a:t>
            </a:r>
            <a:r>
              <a:rPr lang="en-GB" sz="1400" b="1" noProof="0">
                <a:latin typeface="Work Sans SemiBold" pitchFamily="2" charset="77"/>
              </a:rPr>
              <a:t>The instructions below are for Office 2013/2016.</a:t>
            </a:r>
          </a:p>
        </p:txBody>
      </p:sp>
      <p:sp>
        <p:nvSpPr>
          <p:cNvPr id="8" name="textruta 7">
            <a:extLst>
              <a:ext uri="{FF2B5EF4-FFF2-40B4-BE49-F238E27FC236}">
                <a16:creationId xmlns:a16="http://schemas.microsoft.com/office/drawing/2014/main" id="{DA13882F-AF79-0DD9-0229-90F3341A13E5}"/>
              </a:ext>
            </a:extLst>
          </p:cNvPr>
          <p:cNvSpPr txBox="1"/>
          <p:nvPr userDrawn="1"/>
        </p:nvSpPr>
        <p:spPr>
          <a:xfrm>
            <a:off x="947738" y="2600794"/>
            <a:ext cx="4234721" cy="1887696"/>
          </a:xfrm>
          <a:prstGeom prst="rect">
            <a:avLst/>
          </a:prstGeom>
          <a:noFill/>
        </p:spPr>
        <p:txBody>
          <a:bodyPr wrap="square" rtlCol="0">
            <a:spAutoFit/>
          </a:bodyPr>
          <a:lstStyle/>
          <a:p>
            <a:pPr marL="0" indent="0">
              <a:spcAft>
                <a:spcPts val="1000"/>
              </a:spcAft>
              <a:buNone/>
            </a:pPr>
            <a:r>
              <a:rPr lang="en-GB" sz="1000" noProof="0">
                <a:latin typeface="Work Sans" pitchFamily="2" charset="77"/>
              </a:rPr>
              <a:t>Right-click on an image/figure and select the option "Format Picture." A tab will then open on the right side of the window. Choose the </a:t>
            </a:r>
            <a:r>
              <a:rPr lang="en-GB" sz="1000" i="1" noProof="0">
                <a:latin typeface="Work Sans" pitchFamily="2" charset="77"/>
              </a:rPr>
              <a:t>Size and Properties</a:t>
            </a:r>
            <a:r>
              <a:rPr lang="en-GB" sz="1000" noProof="0">
                <a:latin typeface="Work Sans" pitchFamily="2" charset="77"/>
              </a:rPr>
              <a:t> of the figure, then select </a:t>
            </a:r>
            <a:r>
              <a:rPr lang="en-GB" sz="1000" i="1" noProof="0">
                <a:latin typeface="Work Sans" pitchFamily="2" charset="77"/>
              </a:rPr>
              <a:t>Alternative Text</a:t>
            </a:r>
            <a:r>
              <a:rPr lang="en-GB" sz="1000" noProof="0">
                <a:latin typeface="Work Sans" pitchFamily="2" charset="77"/>
              </a:rPr>
              <a:t>. Describe your image/figure in 1-2 sentences that will be read aloud by screen readers for those with visual impairments.</a:t>
            </a:r>
          </a:p>
          <a:p>
            <a:pPr marL="0" indent="0">
              <a:spcAft>
                <a:spcPts val="1000"/>
              </a:spcAft>
              <a:buNone/>
            </a:pPr>
            <a:r>
              <a:rPr lang="en-GB" sz="1000" noProof="0">
                <a:latin typeface="Work Sans" pitchFamily="2" charset="77"/>
              </a:rPr>
              <a:t>If the image/figure serves no informative purpose and you want to exclude it, you can simply leave the title and description empty.</a:t>
            </a:r>
          </a:p>
          <a:p>
            <a:endParaRPr lang="en-GB" sz="1000" noProof="0">
              <a:latin typeface="Work Sans" pitchFamily="2" charset="77"/>
            </a:endParaRPr>
          </a:p>
        </p:txBody>
      </p:sp>
      <p:sp>
        <p:nvSpPr>
          <p:cNvPr id="9" name="textruta 8">
            <a:extLst>
              <a:ext uri="{FF2B5EF4-FFF2-40B4-BE49-F238E27FC236}">
                <a16:creationId xmlns:a16="http://schemas.microsoft.com/office/drawing/2014/main" id="{4DBAB48A-0207-EBBB-5144-24A47388C7DA}"/>
              </a:ext>
            </a:extLst>
          </p:cNvPr>
          <p:cNvSpPr txBox="1"/>
          <p:nvPr userDrawn="1"/>
        </p:nvSpPr>
        <p:spPr>
          <a:xfrm>
            <a:off x="5549719" y="2600794"/>
            <a:ext cx="4234721" cy="3554819"/>
          </a:xfrm>
          <a:prstGeom prst="rect">
            <a:avLst/>
          </a:prstGeom>
          <a:noFill/>
        </p:spPr>
        <p:txBody>
          <a:bodyPr wrap="square" rtlCol="0">
            <a:spAutoFit/>
          </a:bodyPr>
          <a:lstStyle/>
          <a:p>
            <a:pPr>
              <a:spcAft>
                <a:spcPts val="600"/>
              </a:spcAft>
            </a:pPr>
            <a:r>
              <a:rPr lang="en-GB" sz="1000" noProof="0">
                <a:latin typeface="Work Sans" pitchFamily="2" charset="77"/>
              </a:rPr>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a:spcAft>
                <a:spcPts val="600"/>
              </a:spcAft>
            </a:pPr>
            <a:endParaRPr lang="en-GB" sz="1000" noProof="0">
              <a:latin typeface="Work Sans" pitchFamily="2" charset="77"/>
            </a:endParaRPr>
          </a:p>
          <a:p>
            <a:pPr marL="0" indent="0">
              <a:spcAft>
                <a:spcPts val="600"/>
              </a:spcAft>
              <a:buNone/>
            </a:pPr>
            <a:r>
              <a:rPr lang="en-GB" sz="1000" b="1" noProof="0">
                <a:latin typeface="Work Sans" pitchFamily="2" charset="77"/>
              </a:rPr>
              <a:t>You can control the reading order by:</a:t>
            </a:r>
          </a:p>
          <a:p>
            <a:pPr marL="228600" indent="-228600">
              <a:spcAft>
                <a:spcPts val="600"/>
              </a:spcAft>
              <a:buClr>
                <a:schemeClr val="tx1">
                  <a:lumMod val="65000"/>
                  <a:lumOff val="35000"/>
                </a:schemeClr>
              </a:buClr>
              <a:buFont typeface="+mj-lt"/>
              <a:buAutoNum type="arabicPeriod"/>
            </a:pPr>
            <a:r>
              <a:rPr lang="en-GB" sz="1000" noProof="0">
                <a:latin typeface="Work Sans" pitchFamily="2" charset="77"/>
              </a:rPr>
              <a:t>Selecting an object in the file.</a:t>
            </a:r>
          </a:p>
          <a:p>
            <a:pPr marL="228600" indent="-228600">
              <a:spcAft>
                <a:spcPts val="600"/>
              </a:spcAft>
              <a:buClr>
                <a:schemeClr val="tx1">
                  <a:lumMod val="65000"/>
                  <a:lumOff val="35000"/>
                </a:schemeClr>
              </a:buClr>
              <a:buFont typeface="+mj-lt"/>
              <a:buAutoNum type="arabicPeriod"/>
            </a:pPr>
            <a:r>
              <a:rPr lang="en-GB" sz="1000" noProof="0">
                <a:latin typeface="Work Sans" pitchFamily="2" charset="77"/>
              </a:rPr>
              <a:t>Choosing the "Format" tab that appears on the right side of the ribbon.</a:t>
            </a:r>
          </a:p>
          <a:p>
            <a:pPr marL="228600" indent="-228600">
              <a:spcAft>
                <a:spcPts val="600"/>
              </a:spcAft>
              <a:buClr>
                <a:schemeClr val="tx1">
                  <a:lumMod val="65000"/>
                  <a:lumOff val="35000"/>
                </a:schemeClr>
              </a:buClr>
              <a:buFont typeface="+mj-lt"/>
              <a:buAutoNum type="arabicPeriod"/>
            </a:pPr>
            <a:r>
              <a:rPr lang="en-GB" sz="1000" noProof="0">
                <a:latin typeface="Work Sans" pitchFamily="2" charset="77"/>
              </a:rPr>
              <a:t>Selecting "Selection Pane" in the "Arrange" group.</a:t>
            </a:r>
          </a:p>
          <a:p>
            <a:pPr marL="228600" indent="-228600">
              <a:spcAft>
                <a:spcPts val="600"/>
              </a:spcAft>
              <a:buClr>
                <a:schemeClr val="tx1">
                  <a:lumMod val="65000"/>
                  <a:lumOff val="35000"/>
                </a:schemeClr>
              </a:buClr>
              <a:buFont typeface="+mj-lt"/>
              <a:buAutoNum type="arabicPeriod"/>
            </a:pPr>
            <a:r>
              <a:rPr lang="en-GB" sz="1000" noProof="0">
                <a:latin typeface="Work Sans" pitchFamily="2" charset="77"/>
              </a:rPr>
              <a:t>Selecting one or more objects in the list.</a:t>
            </a:r>
          </a:p>
          <a:p>
            <a:pPr marL="228600" indent="-228600">
              <a:spcAft>
                <a:spcPts val="600"/>
              </a:spcAft>
              <a:buClr>
                <a:schemeClr val="tx1">
                  <a:lumMod val="65000"/>
                  <a:lumOff val="35000"/>
                </a:schemeClr>
              </a:buClr>
              <a:buFont typeface="+mj-lt"/>
              <a:buAutoNum type="arabicPeriod"/>
            </a:pPr>
            <a:r>
              <a:rPr lang="en-GB" sz="1000" noProof="0">
                <a:latin typeface="Work Sans" pitchFamily="2" charset="77"/>
              </a:rPr>
              <a:t>Dragging the selection upward or downward, or clicking the "Up" button.</a:t>
            </a:r>
          </a:p>
          <a:p>
            <a:pPr marL="228600" indent="-228600">
              <a:spcAft>
                <a:spcPts val="600"/>
              </a:spcAft>
              <a:buClr>
                <a:schemeClr val="tx1">
                  <a:lumMod val="65000"/>
                  <a:lumOff val="35000"/>
                </a:schemeClr>
              </a:buClr>
              <a:buFont typeface="+mj-lt"/>
              <a:buAutoNum type="arabicPeriod"/>
            </a:pPr>
            <a:r>
              <a:rPr lang="en-GB" sz="1000" noProof="0">
                <a:latin typeface="Work Sans" pitchFamily="2" charset="77"/>
              </a:rPr>
              <a:t>Dragging the objects until they have the desired order. This will not affect the layout on the page, only the order in which they are read by screen readers.</a:t>
            </a:r>
          </a:p>
          <a:p>
            <a:endParaRPr lang="en-GB" sz="1000" noProof="0">
              <a:latin typeface="Work Sans" pitchFamily="2" charset="77"/>
            </a:endParaRPr>
          </a:p>
        </p:txBody>
      </p:sp>
      <p:sp>
        <p:nvSpPr>
          <p:cNvPr id="10" name="textruta 9">
            <a:extLst>
              <a:ext uri="{FF2B5EF4-FFF2-40B4-BE49-F238E27FC236}">
                <a16:creationId xmlns:a16="http://schemas.microsoft.com/office/drawing/2014/main" id="{32D64C20-E0EC-50ED-8276-1342580DEAE9}"/>
              </a:ext>
            </a:extLst>
          </p:cNvPr>
          <p:cNvSpPr txBox="1"/>
          <p:nvPr userDrawn="1"/>
        </p:nvSpPr>
        <p:spPr>
          <a:xfrm>
            <a:off x="934309" y="2231036"/>
            <a:ext cx="4248150" cy="307777"/>
          </a:xfrm>
          <a:prstGeom prst="rect">
            <a:avLst/>
          </a:prstGeom>
          <a:noFill/>
        </p:spPr>
        <p:txBody>
          <a:bodyPr wrap="square" rtlCol="0">
            <a:spAutoFit/>
          </a:bodyPr>
          <a:lstStyle/>
          <a:p>
            <a:r>
              <a:rPr lang="en-GB" sz="1400" noProof="0">
                <a:latin typeface="Work Sans Medium" pitchFamily="2" charset="77"/>
              </a:rPr>
              <a:t>Add alternative text for images/figures</a:t>
            </a:r>
          </a:p>
        </p:txBody>
      </p:sp>
      <p:sp>
        <p:nvSpPr>
          <p:cNvPr id="11" name="textruta 10">
            <a:extLst>
              <a:ext uri="{FF2B5EF4-FFF2-40B4-BE49-F238E27FC236}">
                <a16:creationId xmlns:a16="http://schemas.microsoft.com/office/drawing/2014/main" id="{E6A6CDBB-9355-D585-CAEB-E68FDC04C402}"/>
              </a:ext>
            </a:extLst>
          </p:cNvPr>
          <p:cNvSpPr txBox="1"/>
          <p:nvPr userDrawn="1"/>
        </p:nvSpPr>
        <p:spPr>
          <a:xfrm>
            <a:off x="5543785" y="2231036"/>
            <a:ext cx="4248150" cy="307777"/>
          </a:xfrm>
          <a:prstGeom prst="rect">
            <a:avLst/>
          </a:prstGeom>
          <a:noFill/>
        </p:spPr>
        <p:txBody>
          <a:bodyPr wrap="square" rtlCol="0">
            <a:spAutoFit/>
          </a:bodyPr>
          <a:lstStyle/>
          <a:p>
            <a:r>
              <a:rPr lang="en-GB" sz="1400" noProof="0">
                <a:latin typeface="Work Sans Medium" pitchFamily="2" charset="77"/>
              </a:rPr>
              <a:t>Set reading order</a:t>
            </a:r>
          </a:p>
        </p:txBody>
      </p:sp>
    </p:spTree>
    <p:extLst>
      <p:ext uri="{BB962C8B-B14F-4D97-AF65-F5344CB8AC3E}">
        <p14:creationId xmlns:p14="http://schemas.microsoft.com/office/powerpoint/2010/main" val="3503481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ccessibility Office 365/2019">
    <p:spTree>
      <p:nvGrpSpPr>
        <p:cNvPr id="1" name=""/>
        <p:cNvGrpSpPr/>
        <p:nvPr/>
      </p:nvGrpSpPr>
      <p:grpSpPr>
        <a:xfrm>
          <a:off x="0" y="0"/>
          <a:ext cx="0" cy="0"/>
          <a:chOff x="0" y="0"/>
          <a:chExt cx="0" cy="0"/>
        </a:xfrm>
      </p:grpSpPr>
      <p:sp>
        <p:nvSpPr>
          <p:cNvPr id="6" name="textruta 5">
            <a:extLst>
              <a:ext uri="{FF2B5EF4-FFF2-40B4-BE49-F238E27FC236}">
                <a16:creationId xmlns:a16="http://schemas.microsoft.com/office/drawing/2014/main" id="{0A51E754-9C7A-11C0-D983-A8276233FD20}"/>
              </a:ext>
            </a:extLst>
          </p:cNvPr>
          <p:cNvSpPr txBox="1"/>
          <p:nvPr userDrawn="1"/>
        </p:nvSpPr>
        <p:spPr>
          <a:xfrm>
            <a:off x="957359" y="821623"/>
            <a:ext cx="7970120" cy="584775"/>
          </a:xfrm>
          <a:prstGeom prst="rect">
            <a:avLst/>
          </a:prstGeom>
          <a:noFill/>
        </p:spPr>
        <p:txBody>
          <a:bodyPr wrap="square" rtlCol="0">
            <a:spAutoFit/>
          </a:bodyPr>
          <a:lstStyle/>
          <a:p>
            <a:r>
              <a:rPr lang="en-GB" sz="3200" noProof="0">
                <a:latin typeface="Work Sans" pitchFamily="2" charset="77"/>
              </a:rPr>
              <a:t>Make your presentation accessible</a:t>
            </a:r>
          </a:p>
        </p:txBody>
      </p:sp>
      <p:sp>
        <p:nvSpPr>
          <p:cNvPr id="7" name="textruta 6">
            <a:extLst>
              <a:ext uri="{FF2B5EF4-FFF2-40B4-BE49-F238E27FC236}">
                <a16:creationId xmlns:a16="http://schemas.microsoft.com/office/drawing/2014/main" id="{9AB3E6E3-4894-429E-071D-F50345A149E8}"/>
              </a:ext>
            </a:extLst>
          </p:cNvPr>
          <p:cNvSpPr txBox="1"/>
          <p:nvPr userDrawn="1"/>
        </p:nvSpPr>
        <p:spPr>
          <a:xfrm>
            <a:off x="957359" y="1528186"/>
            <a:ext cx="932341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noProof="0">
                <a:latin typeface="Work Sans" pitchFamily="2" charset="77"/>
              </a:rPr>
              <a:t>The template is set up to be as accessibility-friendly as possible, but there are two things you need to do yourself as you add content. </a:t>
            </a:r>
            <a:r>
              <a:rPr lang="en-GB" sz="1400" b="1" noProof="0">
                <a:latin typeface="Work Sans SemiBold" pitchFamily="2" charset="77"/>
              </a:rPr>
              <a:t>The instructions below are for Office 365 or Office 2019.</a:t>
            </a:r>
          </a:p>
        </p:txBody>
      </p:sp>
      <p:sp>
        <p:nvSpPr>
          <p:cNvPr id="8" name="textruta 7">
            <a:extLst>
              <a:ext uri="{FF2B5EF4-FFF2-40B4-BE49-F238E27FC236}">
                <a16:creationId xmlns:a16="http://schemas.microsoft.com/office/drawing/2014/main" id="{37E57577-6FE9-C8F8-56EA-64EB95087ADD}"/>
              </a:ext>
            </a:extLst>
          </p:cNvPr>
          <p:cNvSpPr txBox="1"/>
          <p:nvPr userDrawn="1"/>
        </p:nvSpPr>
        <p:spPr>
          <a:xfrm>
            <a:off x="947738" y="2600794"/>
            <a:ext cx="4234721" cy="1887696"/>
          </a:xfrm>
          <a:prstGeom prst="rect">
            <a:avLst/>
          </a:prstGeom>
          <a:noFill/>
        </p:spPr>
        <p:txBody>
          <a:bodyPr wrap="square" rtlCol="0">
            <a:spAutoFit/>
          </a:bodyPr>
          <a:lstStyle/>
          <a:p>
            <a:pPr marL="0" indent="0">
              <a:spcAft>
                <a:spcPts val="1000"/>
              </a:spcAft>
              <a:buNone/>
            </a:pPr>
            <a:r>
              <a:rPr lang="en-GB" sz="1000" noProof="0">
                <a:latin typeface="Work Sans" pitchFamily="2" charset="77"/>
              </a:rPr>
              <a:t>Right-click on an image/figure and select the option "Format Picture." A tab will then open on the right side of the window. Choose the </a:t>
            </a:r>
            <a:r>
              <a:rPr lang="en-GB" sz="1000" i="1" noProof="0">
                <a:latin typeface="Work Sans" pitchFamily="2" charset="77"/>
              </a:rPr>
              <a:t>Size and Properties</a:t>
            </a:r>
            <a:r>
              <a:rPr lang="en-GB" sz="1000" noProof="0">
                <a:latin typeface="Work Sans" pitchFamily="2" charset="77"/>
              </a:rPr>
              <a:t> of the figure, then select </a:t>
            </a:r>
            <a:r>
              <a:rPr lang="en-GB" sz="1000" i="1" noProof="0">
                <a:latin typeface="Work Sans" pitchFamily="2" charset="77"/>
              </a:rPr>
              <a:t>Alternative Text</a:t>
            </a:r>
            <a:r>
              <a:rPr lang="en-GB" sz="1000" noProof="0">
                <a:latin typeface="Work Sans" pitchFamily="2" charset="77"/>
              </a:rPr>
              <a:t>. Describe your image/figure in 1-2 sentences that will be read aloud by screen readers for those with visual impairments.</a:t>
            </a:r>
          </a:p>
          <a:p>
            <a:pPr marL="0" indent="0">
              <a:spcAft>
                <a:spcPts val="1000"/>
              </a:spcAft>
              <a:buNone/>
            </a:pPr>
            <a:r>
              <a:rPr lang="en-GB" sz="1000" noProof="0">
                <a:latin typeface="Work Sans" pitchFamily="2" charset="77"/>
              </a:rPr>
              <a:t>If the image/figure serves no informative purpose and you want to exclude it, you can simply leave the title and description empty.</a:t>
            </a:r>
          </a:p>
          <a:p>
            <a:endParaRPr lang="en-GB" sz="1000" noProof="0">
              <a:latin typeface="Work Sans" pitchFamily="2" charset="77"/>
            </a:endParaRPr>
          </a:p>
        </p:txBody>
      </p:sp>
      <p:sp>
        <p:nvSpPr>
          <p:cNvPr id="9" name="textruta 8">
            <a:extLst>
              <a:ext uri="{FF2B5EF4-FFF2-40B4-BE49-F238E27FC236}">
                <a16:creationId xmlns:a16="http://schemas.microsoft.com/office/drawing/2014/main" id="{784D433E-62E1-750A-6876-97EF3EB623C3}"/>
              </a:ext>
            </a:extLst>
          </p:cNvPr>
          <p:cNvSpPr txBox="1"/>
          <p:nvPr userDrawn="1"/>
        </p:nvSpPr>
        <p:spPr>
          <a:xfrm>
            <a:off x="5549719" y="2600794"/>
            <a:ext cx="4234721" cy="2708434"/>
          </a:xfrm>
          <a:prstGeom prst="rect">
            <a:avLst/>
          </a:prstGeom>
          <a:noFill/>
        </p:spPr>
        <p:txBody>
          <a:bodyPr wrap="square" rtlCol="0">
            <a:spAutoFit/>
          </a:bodyPr>
          <a:lstStyle/>
          <a:p>
            <a:pPr>
              <a:spcAft>
                <a:spcPts val="600"/>
              </a:spcAft>
            </a:pPr>
            <a:r>
              <a:rPr lang="en-GB" sz="1000" noProof="0">
                <a:latin typeface="Work Sans" pitchFamily="2" charset="77"/>
              </a:rPr>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a:spcAft>
                <a:spcPts val="600"/>
              </a:spcAft>
            </a:pPr>
            <a:endParaRPr lang="en-GB" sz="1000" noProof="0">
              <a:latin typeface="Work Sans" pitchFamily="2" charset="77"/>
            </a:endParaRPr>
          </a:p>
          <a:p>
            <a:pPr marL="0" indent="0">
              <a:spcAft>
                <a:spcPts val="600"/>
              </a:spcAft>
              <a:buNone/>
            </a:pPr>
            <a:r>
              <a:rPr lang="en-GB" sz="1000" b="1" noProof="0">
                <a:latin typeface="Work Sans" pitchFamily="2" charset="77"/>
              </a:rPr>
              <a:t>You can control the reading order by:</a:t>
            </a:r>
          </a:p>
          <a:p>
            <a:pPr marL="228600" indent="-228600">
              <a:spcAft>
                <a:spcPts val="600"/>
              </a:spcAft>
              <a:buClr>
                <a:schemeClr val="tx1">
                  <a:lumMod val="65000"/>
                  <a:lumOff val="35000"/>
                </a:schemeClr>
              </a:buClr>
              <a:buFont typeface="+mj-lt"/>
              <a:buAutoNum type="arabicPeriod"/>
            </a:pPr>
            <a:r>
              <a:rPr lang="en-GB" sz="1000" noProof="0">
                <a:latin typeface="Work Sans" pitchFamily="2" charset="77"/>
              </a:rPr>
              <a:t>On the </a:t>
            </a:r>
            <a:r>
              <a:rPr lang="en-GB" sz="1000" i="1" noProof="0">
                <a:latin typeface="Work Sans" pitchFamily="2" charset="77"/>
              </a:rPr>
              <a:t>Home</a:t>
            </a:r>
            <a:r>
              <a:rPr lang="en-GB" sz="1000" noProof="0">
                <a:latin typeface="Work Sans" pitchFamily="2" charset="77"/>
              </a:rPr>
              <a:t> tab, select </a:t>
            </a:r>
            <a:r>
              <a:rPr lang="en-GB" sz="1000" i="1" noProof="0">
                <a:latin typeface="Work Sans" pitchFamily="2" charset="77"/>
              </a:rPr>
              <a:t>Arrange</a:t>
            </a:r>
          </a:p>
          <a:p>
            <a:pPr marL="228600" indent="-228600">
              <a:spcAft>
                <a:spcPts val="600"/>
              </a:spcAft>
              <a:buClr>
                <a:schemeClr val="tx1">
                  <a:lumMod val="65000"/>
                  <a:lumOff val="35000"/>
                </a:schemeClr>
              </a:buClr>
              <a:buFont typeface="+mj-lt"/>
              <a:buAutoNum type="arabicPeriod"/>
            </a:pPr>
            <a:r>
              <a:rPr lang="en-GB" sz="1000" noProof="0">
                <a:latin typeface="Work Sans" pitchFamily="2" charset="77"/>
              </a:rPr>
              <a:t>From the </a:t>
            </a:r>
            <a:r>
              <a:rPr lang="en-GB" sz="1000" i="1" noProof="0">
                <a:latin typeface="Work Sans" pitchFamily="2" charset="77"/>
              </a:rPr>
              <a:t>Arrange </a:t>
            </a:r>
            <a:r>
              <a:rPr lang="en-GB" sz="1000" noProof="0">
                <a:latin typeface="Work Sans" pitchFamily="2" charset="77"/>
              </a:rPr>
              <a:t>menu, choose "Selection Pane.“</a:t>
            </a:r>
          </a:p>
          <a:p>
            <a:pPr marL="228600" indent="-228600">
              <a:spcAft>
                <a:spcPts val="600"/>
              </a:spcAft>
              <a:buClr>
                <a:schemeClr val="tx1">
                  <a:lumMod val="65000"/>
                  <a:lumOff val="35000"/>
                </a:schemeClr>
              </a:buClr>
              <a:buFont typeface="+mj-lt"/>
              <a:buAutoNum type="arabicPeriod"/>
            </a:pPr>
            <a:r>
              <a:rPr lang="en-GB" sz="1000" noProof="0">
                <a:latin typeface="Work Sans" pitchFamily="2" charset="77"/>
              </a:rPr>
              <a:t>A tab will open on the right side of the window. Drag the objects until they have the desired order. This will not affect the layout on the page, only the order in which they are read by screen readers.</a:t>
            </a:r>
          </a:p>
          <a:p>
            <a:endParaRPr lang="en-GB" sz="1000" noProof="0">
              <a:latin typeface="Work Sans" pitchFamily="2" charset="77"/>
            </a:endParaRPr>
          </a:p>
        </p:txBody>
      </p:sp>
      <p:sp>
        <p:nvSpPr>
          <p:cNvPr id="10" name="textruta 9">
            <a:extLst>
              <a:ext uri="{FF2B5EF4-FFF2-40B4-BE49-F238E27FC236}">
                <a16:creationId xmlns:a16="http://schemas.microsoft.com/office/drawing/2014/main" id="{428F5CB4-3C8B-C8B1-437D-FEBDF5863F8A}"/>
              </a:ext>
            </a:extLst>
          </p:cNvPr>
          <p:cNvSpPr txBox="1"/>
          <p:nvPr userDrawn="1"/>
        </p:nvSpPr>
        <p:spPr>
          <a:xfrm>
            <a:off x="934309" y="2231036"/>
            <a:ext cx="4248150" cy="307777"/>
          </a:xfrm>
          <a:prstGeom prst="rect">
            <a:avLst/>
          </a:prstGeom>
          <a:noFill/>
        </p:spPr>
        <p:txBody>
          <a:bodyPr wrap="square" rtlCol="0">
            <a:spAutoFit/>
          </a:bodyPr>
          <a:lstStyle/>
          <a:p>
            <a:r>
              <a:rPr lang="en-GB" sz="1400" noProof="0">
                <a:latin typeface="Work Sans Medium" pitchFamily="2" charset="77"/>
              </a:rPr>
              <a:t>Add alternative text for images/figures</a:t>
            </a:r>
          </a:p>
        </p:txBody>
      </p:sp>
      <p:sp>
        <p:nvSpPr>
          <p:cNvPr id="11" name="textruta 10">
            <a:extLst>
              <a:ext uri="{FF2B5EF4-FFF2-40B4-BE49-F238E27FC236}">
                <a16:creationId xmlns:a16="http://schemas.microsoft.com/office/drawing/2014/main" id="{DD22A84C-EFA4-C49C-D348-83942967797F}"/>
              </a:ext>
            </a:extLst>
          </p:cNvPr>
          <p:cNvSpPr txBox="1"/>
          <p:nvPr userDrawn="1"/>
        </p:nvSpPr>
        <p:spPr>
          <a:xfrm>
            <a:off x="5543785" y="2231036"/>
            <a:ext cx="4248150" cy="307777"/>
          </a:xfrm>
          <a:prstGeom prst="rect">
            <a:avLst/>
          </a:prstGeom>
          <a:noFill/>
        </p:spPr>
        <p:txBody>
          <a:bodyPr wrap="square" rtlCol="0">
            <a:spAutoFit/>
          </a:bodyPr>
          <a:lstStyle/>
          <a:p>
            <a:r>
              <a:rPr lang="en-GB" sz="1400" noProof="0">
                <a:latin typeface="Work Sans Medium" pitchFamily="2" charset="77"/>
              </a:rPr>
              <a:t>Set reading order</a:t>
            </a:r>
          </a:p>
        </p:txBody>
      </p:sp>
    </p:spTree>
    <p:extLst>
      <p:ext uri="{BB962C8B-B14F-4D97-AF65-F5344CB8AC3E}">
        <p14:creationId xmlns:p14="http://schemas.microsoft.com/office/powerpoint/2010/main" val="1528221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rgbClr val="EDEDED"/>
        </a:solidFill>
        <a:effectLst/>
      </p:bgPr>
    </p:bg>
    <p:spTree>
      <p:nvGrpSpPr>
        <p:cNvPr id="1" name=""/>
        <p:cNvGrpSpPr/>
        <p:nvPr/>
      </p:nvGrpSpPr>
      <p:grpSpPr>
        <a:xfrm>
          <a:off x="0" y="0"/>
          <a:ext cx="0" cy="0"/>
          <a:chOff x="0" y="0"/>
          <a:chExt cx="0" cy="0"/>
        </a:xfrm>
      </p:grpSpPr>
      <p:sp>
        <p:nvSpPr>
          <p:cNvPr id="5" name="Rubrik 1">
            <a:extLst>
              <a:ext uri="{FF2B5EF4-FFF2-40B4-BE49-F238E27FC236}">
                <a16:creationId xmlns:a16="http://schemas.microsoft.com/office/drawing/2014/main" id="{B8C1BEF0-CC6B-5D80-AC3F-DCD9982497A0}"/>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en-GB" noProof="0"/>
              <a:t>Presentation title</a:t>
            </a:r>
          </a:p>
        </p:txBody>
      </p:sp>
      <p:sp>
        <p:nvSpPr>
          <p:cNvPr id="6" name="Underrubrik 2">
            <a:extLst>
              <a:ext uri="{FF2B5EF4-FFF2-40B4-BE49-F238E27FC236}">
                <a16:creationId xmlns:a16="http://schemas.microsoft.com/office/drawing/2014/main" id="{C3841BD3-5439-F0D1-9827-775AB47EAB5C}"/>
              </a:ext>
            </a:extLst>
          </p:cNvPr>
          <p:cNvSpPr>
            <a:spLocks noGrp="1"/>
          </p:cNvSpPr>
          <p:nvPr>
            <p:ph type="subTitle" idx="1" hasCustomPrompt="1"/>
          </p:nvPr>
        </p:nvSpPr>
        <p:spPr>
          <a:xfrm>
            <a:off x="2132013" y="5388994"/>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Subtitle here</a:t>
            </a:r>
          </a:p>
        </p:txBody>
      </p:sp>
      <p:pic>
        <p:nvPicPr>
          <p:cNvPr id="3" name="Bildobjekt 2">
            <a:extLst>
              <a:ext uri="{FF2B5EF4-FFF2-40B4-BE49-F238E27FC236}">
                <a16:creationId xmlns:a16="http://schemas.microsoft.com/office/drawing/2014/main" id="{770144CE-F533-5220-A14A-4B8EE3684C9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5244" y="1007044"/>
            <a:ext cx="1739917" cy="1654175"/>
          </a:xfrm>
          <a:prstGeom prst="rect">
            <a:avLst/>
          </a:prstGeom>
        </p:spPr>
      </p:pic>
    </p:spTree>
    <p:extLst>
      <p:ext uri="{BB962C8B-B14F-4D97-AF65-F5344CB8AC3E}">
        <p14:creationId xmlns:p14="http://schemas.microsoft.com/office/powerpoint/2010/main" val="122157143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line and content">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00ADBFD3-494F-0006-CF49-3526BB979BEE}"/>
              </a:ext>
            </a:extLst>
          </p:cNvPr>
          <p:cNvSpPr>
            <a:spLocks noGrp="1"/>
          </p:cNvSpPr>
          <p:nvPr>
            <p:ph type="dt" sz="half" idx="10"/>
          </p:nvPr>
        </p:nvSpPr>
        <p:spPr/>
        <p:txBody>
          <a:bodyPr/>
          <a:lstStyle/>
          <a:p>
            <a:fld id="{888E4D63-BE2C-4D4B-BBD2-256262659A9F}" type="datetime1">
              <a:rPr lang="en-GB" noProof="0" smtClean="0"/>
              <a:pPr/>
              <a:t>08/02/2025</a:t>
            </a:fld>
            <a:endParaRPr lang="en-GB" noProof="0"/>
          </a:p>
        </p:txBody>
      </p:sp>
      <p:sp>
        <p:nvSpPr>
          <p:cNvPr id="4" name="Platshållare för sidfot 3">
            <a:extLst>
              <a:ext uri="{FF2B5EF4-FFF2-40B4-BE49-F238E27FC236}">
                <a16:creationId xmlns:a16="http://schemas.microsoft.com/office/drawing/2014/main" id="{E609E1BD-AA5D-00B1-E039-47660A7F4059}"/>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94A18E1F-D479-AB8E-0971-6711BBC8DC22}"/>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rubrik 1">
            <a:extLst>
              <a:ext uri="{FF2B5EF4-FFF2-40B4-BE49-F238E27FC236}">
                <a16:creationId xmlns:a16="http://schemas.microsoft.com/office/drawing/2014/main" id="{7A283842-21B2-F132-5C80-A0C11430002D}"/>
              </a:ext>
            </a:extLst>
          </p:cNvPr>
          <p:cNvSpPr>
            <a:spLocks noGrp="1"/>
          </p:cNvSpPr>
          <p:nvPr>
            <p:ph type="title"/>
          </p:nvPr>
        </p:nvSpPr>
        <p:spPr>
          <a:xfrm>
            <a:off x="947738" y="836613"/>
            <a:ext cx="9472971" cy="716142"/>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8" name="Platshållare för innehåll 7">
            <a:extLst>
              <a:ext uri="{FF2B5EF4-FFF2-40B4-BE49-F238E27FC236}">
                <a16:creationId xmlns:a16="http://schemas.microsoft.com/office/drawing/2014/main" id="{49F71313-69F3-3473-0FB7-308AC801C51B}"/>
              </a:ext>
            </a:extLst>
          </p:cNvPr>
          <p:cNvSpPr>
            <a:spLocks noGrp="1"/>
          </p:cNvSpPr>
          <p:nvPr>
            <p:ph sz="quarter" idx="13"/>
          </p:nvPr>
        </p:nvSpPr>
        <p:spPr>
          <a:xfrm>
            <a:off x="947738" y="1776413"/>
            <a:ext cx="9472971" cy="4244974"/>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Tree>
    <p:extLst>
      <p:ext uri="{BB962C8B-B14F-4D97-AF65-F5344CB8AC3E}">
        <p14:creationId xmlns:p14="http://schemas.microsoft.com/office/powerpoint/2010/main" val="13914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CC32F3E5-D4FB-6CAF-7271-81A8E70744CD}"/>
              </a:ext>
            </a:extLst>
          </p:cNvPr>
          <p:cNvSpPr>
            <a:spLocks noGrp="1"/>
          </p:cNvSpPr>
          <p:nvPr>
            <p:ph type="dt" sz="half" idx="10"/>
          </p:nvPr>
        </p:nvSpPr>
        <p:spPr/>
        <p:txBody>
          <a:bodyPr/>
          <a:lstStyle/>
          <a:p>
            <a:fld id="{888E4D63-BE2C-4D4B-BBD2-256262659A9F}" type="datetime1">
              <a:rPr lang="en-GB" noProof="0" smtClean="0"/>
              <a:pPr/>
              <a:t>08/02/2025</a:t>
            </a:fld>
            <a:endParaRPr lang="en-GB" noProof="0"/>
          </a:p>
        </p:txBody>
      </p:sp>
      <p:sp>
        <p:nvSpPr>
          <p:cNvPr id="4" name="Platshållare för sidfot 3">
            <a:extLst>
              <a:ext uri="{FF2B5EF4-FFF2-40B4-BE49-F238E27FC236}">
                <a16:creationId xmlns:a16="http://schemas.microsoft.com/office/drawing/2014/main" id="{6E6D920F-9B89-6CE6-44CC-CA866A2473CF}"/>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FF1D8D47-4CF2-999B-CC89-CCC79A3C52B2}"/>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8" name="Platshållare för bild 2">
            <a:extLst>
              <a:ext uri="{FF2B5EF4-FFF2-40B4-BE49-F238E27FC236}">
                <a16:creationId xmlns:a16="http://schemas.microsoft.com/office/drawing/2014/main" id="{82EBE0E1-BE11-020E-84EC-67233813B7CE}"/>
              </a:ext>
            </a:extLst>
          </p:cNvPr>
          <p:cNvSpPr>
            <a:spLocks noGrp="1"/>
          </p:cNvSpPr>
          <p:nvPr>
            <p:ph type="pic" sz="quarter" idx="13" hasCustomPrompt="1"/>
          </p:nvPr>
        </p:nvSpPr>
        <p:spPr>
          <a:xfrm>
            <a:off x="-795" y="0"/>
            <a:ext cx="6096000" cy="6858000"/>
          </a:xfrm>
        </p:spPr>
        <p:txBody>
          <a:bodyPr bIns="1044000" anchor="ctr"/>
          <a:lstStyle>
            <a:lvl1pPr marL="0" indent="0" algn="ctr">
              <a:buNone/>
              <a:defRPr/>
            </a:lvl1pPr>
          </a:lstStyle>
          <a:p>
            <a:r>
              <a:rPr lang="en-GB" noProof="0"/>
              <a:t>Click on the icon or </a:t>
            </a:r>
            <a:br>
              <a:rPr lang="en-GB" noProof="0"/>
            </a:br>
            <a:r>
              <a:rPr lang="en-GB" noProof="0"/>
              <a:t>drag and drop to insert an image</a:t>
            </a:r>
          </a:p>
        </p:txBody>
      </p:sp>
      <p:sp>
        <p:nvSpPr>
          <p:cNvPr id="17" name="Platshållare för rubrik 1">
            <a:extLst>
              <a:ext uri="{FF2B5EF4-FFF2-40B4-BE49-F238E27FC236}">
                <a16:creationId xmlns:a16="http://schemas.microsoft.com/office/drawing/2014/main" id="{31F0A250-9FA8-F7E1-916A-3CC75EC2F36D}"/>
              </a:ext>
            </a:extLst>
          </p:cNvPr>
          <p:cNvSpPr>
            <a:spLocks noGrp="1"/>
          </p:cNvSpPr>
          <p:nvPr>
            <p:ph type="title"/>
          </p:nvPr>
        </p:nvSpPr>
        <p:spPr>
          <a:xfrm>
            <a:off x="6743700" y="836613"/>
            <a:ext cx="4114800" cy="1459243"/>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21" name="Platshållare för text 9">
            <a:extLst>
              <a:ext uri="{FF2B5EF4-FFF2-40B4-BE49-F238E27FC236}">
                <a16:creationId xmlns:a16="http://schemas.microsoft.com/office/drawing/2014/main" id="{B292B661-7CCD-4000-08D7-733BB70F4D9D}"/>
              </a:ext>
            </a:extLst>
          </p:cNvPr>
          <p:cNvSpPr>
            <a:spLocks noGrp="1"/>
          </p:cNvSpPr>
          <p:nvPr>
            <p:ph type="body" sz="quarter" idx="14"/>
          </p:nvPr>
        </p:nvSpPr>
        <p:spPr>
          <a:xfrm>
            <a:off x="6743700" y="2024063"/>
            <a:ext cx="4114800" cy="1910751"/>
          </a:xfrm>
        </p:spPr>
        <p:txBody>
          <a:bodyPr/>
          <a:lstStyle>
            <a:lvl1pPr marL="0" indent="0">
              <a:lnSpc>
                <a:spcPts val="2120"/>
              </a:lnSpc>
              <a:spcBef>
                <a:spcPts val="300"/>
              </a:spcBef>
              <a:buFontTx/>
              <a:buNone/>
              <a:defRPr sz="1600" baseline="0">
                <a:solidFill>
                  <a:schemeClr val="tx1">
                    <a:lumMod val="65000"/>
                    <a:lumOff val="35000"/>
                  </a:schemeClr>
                </a:solidFill>
              </a:defRPr>
            </a:lvl1pPr>
            <a:lvl2pPr marL="457200" indent="0">
              <a:buFontTx/>
              <a:buNone/>
              <a:defRPr sz="1400" baseline="0">
                <a:solidFill>
                  <a:schemeClr val="tx1">
                    <a:lumMod val="65000"/>
                    <a:lumOff val="35000"/>
                  </a:schemeClr>
                </a:solidFill>
              </a:defRPr>
            </a:lvl2pPr>
            <a:lvl3pPr marL="914400" indent="0">
              <a:buFontTx/>
              <a:buNone/>
              <a:defRPr sz="1200" baseline="0">
                <a:solidFill>
                  <a:schemeClr val="tx1">
                    <a:lumMod val="65000"/>
                    <a:lumOff val="35000"/>
                  </a:schemeClr>
                </a:solidFill>
              </a:defRPr>
            </a:lvl3pPr>
            <a:lvl4pPr marL="1371600" indent="0">
              <a:buFontTx/>
              <a:buNone/>
              <a:defRPr sz="1000" baseline="0">
                <a:solidFill>
                  <a:schemeClr val="tx1">
                    <a:lumMod val="65000"/>
                    <a:lumOff val="35000"/>
                  </a:schemeClr>
                </a:solidFill>
              </a:defRPr>
            </a:lvl4pPr>
            <a:lvl5pPr marL="1828800" indent="0">
              <a:buFontTx/>
              <a:buNone/>
              <a:defRPr sz="1000" baseline="0">
                <a:solidFill>
                  <a:schemeClr val="tx1">
                    <a:lumMod val="65000"/>
                    <a:lumOff val="35000"/>
                  </a:schemeClr>
                </a:solidFill>
              </a:defRPr>
            </a:lvl5p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Tree>
    <p:extLst>
      <p:ext uri="{BB962C8B-B14F-4D97-AF65-F5344CB8AC3E}">
        <p14:creationId xmlns:p14="http://schemas.microsoft.com/office/powerpoint/2010/main" val="2664417730"/>
      </p:ext>
    </p:extLst>
  </p:cSld>
  <p:clrMapOvr>
    <a:masterClrMapping/>
  </p:clrMapOvr>
  <p:extLst>
    <p:ext uri="{DCECCB84-F9BA-43D5-87BE-67443E8EF086}">
      <p15:sldGuideLst xmlns:p15="http://schemas.microsoft.com/office/powerpoint/2012/main">
        <p15:guide id="1" orient="horz" pos="1275">
          <p15:clr>
            <a:srgbClr val="FBAE40"/>
          </p15:clr>
        </p15:guide>
        <p15:guide id="2" pos="3840">
          <p15:clr>
            <a:srgbClr val="FBAE40"/>
          </p15:clr>
        </p15:guide>
        <p15:guide id="3" orient="horz" pos="527">
          <p15:clr>
            <a:srgbClr val="FBAE40"/>
          </p15:clr>
        </p15:guide>
        <p15:guide id="4" pos="4248">
          <p15:clr>
            <a:srgbClr val="FBAE40"/>
          </p15:clr>
        </p15:guide>
        <p15:guide id="5" pos="68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image ">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D40FDF65-DDD5-E90D-E5DB-B558EDECD8E0}"/>
              </a:ext>
            </a:extLst>
          </p:cNvPr>
          <p:cNvSpPr>
            <a:spLocks noGrp="1"/>
          </p:cNvSpPr>
          <p:nvPr>
            <p:ph type="dt" sz="half" idx="10"/>
          </p:nvPr>
        </p:nvSpPr>
        <p:spPr/>
        <p:txBody>
          <a:bodyPr/>
          <a:lstStyle/>
          <a:p>
            <a:fld id="{888E4D63-BE2C-4D4B-BBD2-256262659A9F}" type="datetime1">
              <a:rPr lang="en-GB" noProof="0" smtClean="0"/>
              <a:pPr/>
              <a:t>08/02/2025</a:t>
            </a:fld>
            <a:endParaRPr lang="en-GB" noProof="0"/>
          </a:p>
        </p:txBody>
      </p:sp>
      <p:sp>
        <p:nvSpPr>
          <p:cNvPr id="4" name="Platshållare för sidfot 3">
            <a:extLst>
              <a:ext uri="{FF2B5EF4-FFF2-40B4-BE49-F238E27FC236}">
                <a16:creationId xmlns:a16="http://schemas.microsoft.com/office/drawing/2014/main" id="{8BC36520-22BB-EFA2-853F-F3E7342A23D2}"/>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9A6DF841-EA31-7BF4-9684-209279B6DCF2}"/>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bild 2">
            <a:extLst>
              <a:ext uri="{FF2B5EF4-FFF2-40B4-BE49-F238E27FC236}">
                <a16:creationId xmlns:a16="http://schemas.microsoft.com/office/drawing/2014/main" id="{3038389D-D197-86D6-9D3E-5A61199E6874}"/>
              </a:ext>
            </a:extLst>
          </p:cNvPr>
          <p:cNvSpPr>
            <a:spLocks noGrp="1"/>
          </p:cNvSpPr>
          <p:nvPr>
            <p:ph type="pic" sz="quarter" idx="13" hasCustomPrompt="1"/>
          </p:nvPr>
        </p:nvSpPr>
        <p:spPr>
          <a:xfrm>
            <a:off x="-795" y="0"/>
            <a:ext cx="6096000" cy="6858000"/>
          </a:xfrm>
        </p:spPr>
        <p:txBody>
          <a:bodyPr bIns="1044000" anchor="ctr"/>
          <a:lstStyle>
            <a:lvl1pPr marL="0" indent="0" algn="ctr">
              <a:buNone/>
              <a:defRPr/>
            </a:lvl1pPr>
          </a:lstStyle>
          <a:p>
            <a:r>
              <a:rPr lang="en-GB" noProof="0"/>
              <a:t>Click on the icon or </a:t>
            </a:r>
            <a:br>
              <a:rPr lang="en-GB" noProof="0"/>
            </a:br>
            <a:r>
              <a:rPr lang="en-GB" noProof="0"/>
              <a:t>drag and drop to insert an image</a:t>
            </a:r>
          </a:p>
        </p:txBody>
      </p:sp>
      <p:sp>
        <p:nvSpPr>
          <p:cNvPr id="7" name="Platshållare för rubrik 1">
            <a:extLst>
              <a:ext uri="{FF2B5EF4-FFF2-40B4-BE49-F238E27FC236}">
                <a16:creationId xmlns:a16="http://schemas.microsoft.com/office/drawing/2014/main" id="{72E0C1A0-A9BD-243C-0ED6-127A99F43D70}"/>
              </a:ext>
            </a:extLst>
          </p:cNvPr>
          <p:cNvSpPr>
            <a:spLocks noGrp="1"/>
          </p:cNvSpPr>
          <p:nvPr>
            <p:ph type="title"/>
          </p:nvPr>
        </p:nvSpPr>
        <p:spPr>
          <a:xfrm>
            <a:off x="6743700" y="1844674"/>
            <a:ext cx="4114800" cy="1459243"/>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8" name="Platshållare för text 9">
            <a:extLst>
              <a:ext uri="{FF2B5EF4-FFF2-40B4-BE49-F238E27FC236}">
                <a16:creationId xmlns:a16="http://schemas.microsoft.com/office/drawing/2014/main" id="{6A8C23D9-7BD3-7E9D-6E90-B458B8D27045}"/>
              </a:ext>
            </a:extLst>
          </p:cNvPr>
          <p:cNvSpPr>
            <a:spLocks noGrp="1"/>
          </p:cNvSpPr>
          <p:nvPr>
            <p:ph type="body" sz="quarter" idx="14"/>
          </p:nvPr>
        </p:nvSpPr>
        <p:spPr>
          <a:xfrm>
            <a:off x="6743700" y="3429000"/>
            <a:ext cx="4114800" cy="1910751"/>
          </a:xfrm>
        </p:spPr>
        <p:txBody>
          <a:bodyPr/>
          <a:lstStyle>
            <a:lvl1pPr marL="0" indent="0">
              <a:lnSpc>
                <a:spcPts val="2360"/>
              </a:lnSpc>
              <a:spcBef>
                <a:spcPts val="0"/>
              </a:spcBef>
              <a:buFontTx/>
              <a:buNone/>
              <a:defRPr sz="1800" baseline="0">
                <a:solidFill>
                  <a:schemeClr val="tx1">
                    <a:lumMod val="65000"/>
                    <a:lumOff val="35000"/>
                  </a:schemeClr>
                </a:solidFill>
              </a:defRPr>
            </a:lvl1pPr>
            <a:lvl2pPr marL="457200" indent="0">
              <a:buFontTx/>
              <a:buNone/>
              <a:defRPr sz="1400" baseline="0">
                <a:solidFill>
                  <a:schemeClr val="tx1">
                    <a:lumMod val="65000"/>
                    <a:lumOff val="35000"/>
                  </a:schemeClr>
                </a:solidFill>
              </a:defRPr>
            </a:lvl2pPr>
            <a:lvl3pPr marL="914400" indent="0">
              <a:buFontTx/>
              <a:buNone/>
              <a:defRPr sz="1200" baseline="0">
                <a:solidFill>
                  <a:schemeClr val="tx1">
                    <a:lumMod val="65000"/>
                    <a:lumOff val="35000"/>
                  </a:schemeClr>
                </a:solidFill>
              </a:defRPr>
            </a:lvl3pPr>
            <a:lvl4pPr marL="1371600" indent="0">
              <a:buFontTx/>
              <a:buNone/>
              <a:defRPr sz="1000" baseline="0">
                <a:solidFill>
                  <a:schemeClr val="tx1">
                    <a:lumMod val="65000"/>
                    <a:lumOff val="35000"/>
                  </a:schemeClr>
                </a:solidFill>
              </a:defRPr>
            </a:lvl4pPr>
            <a:lvl5pPr marL="1828800" indent="0">
              <a:buFontTx/>
              <a:buNone/>
              <a:defRPr sz="1000" baseline="0">
                <a:solidFill>
                  <a:schemeClr val="tx1">
                    <a:lumMod val="65000"/>
                    <a:lumOff val="35000"/>
                  </a:schemeClr>
                </a:solidFill>
              </a:defRPr>
            </a:lvl5p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Tree>
    <p:extLst>
      <p:ext uri="{BB962C8B-B14F-4D97-AF65-F5344CB8AC3E}">
        <p14:creationId xmlns:p14="http://schemas.microsoft.com/office/powerpoint/2010/main" val="170798332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1865"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arts">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83462A3D-BC6E-33F6-D482-0EDC48C6DC9E}"/>
              </a:ext>
            </a:extLst>
          </p:cNvPr>
          <p:cNvSpPr>
            <a:spLocks noGrp="1"/>
          </p:cNvSpPr>
          <p:nvPr>
            <p:ph type="dt" sz="half" idx="10"/>
          </p:nvPr>
        </p:nvSpPr>
        <p:spPr/>
        <p:txBody>
          <a:bodyPr/>
          <a:lstStyle/>
          <a:p>
            <a:fld id="{888E4D63-BE2C-4D4B-BBD2-256262659A9F}" type="datetime1">
              <a:rPr lang="en-GB" noProof="0" smtClean="0"/>
              <a:pPr/>
              <a:t>08/02/2025</a:t>
            </a:fld>
            <a:endParaRPr lang="en-GB" noProof="0"/>
          </a:p>
        </p:txBody>
      </p:sp>
      <p:sp>
        <p:nvSpPr>
          <p:cNvPr id="4" name="Platshållare för sidfot 3">
            <a:extLst>
              <a:ext uri="{FF2B5EF4-FFF2-40B4-BE49-F238E27FC236}">
                <a16:creationId xmlns:a16="http://schemas.microsoft.com/office/drawing/2014/main" id="{CB664D28-D961-D1F2-AC74-C753E5DCB3D4}"/>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FA6E489E-66C8-8766-0520-C9DA822D5EAB}"/>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12" name="Platshållare för rubrik 1">
            <a:extLst>
              <a:ext uri="{FF2B5EF4-FFF2-40B4-BE49-F238E27FC236}">
                <a16:creationId xmlns:a16="http://schemas.microsoft.com/office/drawing/2014/main" id="{1DFB9773-1D7F-F3B3-C706-28A8C2D92E34}"/>
              </a:ext>
            </a:extLst>
          </p:cNvPr>
          <p:cNvSpPr>
            <a:spLocks noGrp="1"/>
          </p:cNvSpPr>
          <p:nvPr>
            <p:ph type="title"/>
          </p:nvPr>
        </p:nvSpPr>
        <p:spPr>
          <a:xfrm>
            <a:off x="947739" y="836613"/>
            <a:ext cx="8196262" cy="1311364"/>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14" name="Platshållare för innehåll 13">
            <a:extLst>
              <a:ext uri="{FF2B5EF4-FFF2-40B4-BE49-F238E27FC236}">
                <a16:creationId xmlns:a16="http://schemas.microsoft.com/office/drawing/2014/main" id="{67484F84-26D1-126E-3D9A-EE9938F14D35}"/>
              </a:ext>
            </a:extLst>
          </p:cNvPr>
          <p:cNvSpPr>
            <a:spLocks noGrp="1"/>
          </p:cNvSpPr>
          <p:nvPr>
            <p:ph sz="quarter" idx="15"/>
          </p:nvPr>
        </p:nvSpPr>
        <p:spPr>
          <a:xfrm>
            <a:off x="947738" y="2528888"/>
            <a:ext cx="4559300" cy="2577950"/>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
        <p:nvSpPr>
          <p:cNvPr id="15" name="Platshållare för innehåll 13">
            <a:extLst>
              <a:ext uri="{FF2B5EF4-FFF2-40B4-BE49-F238E27FC236}">
                <a16:creationId xmlns:a16="http://schemas.microsoft.com/office/drawing/2014/main" id="{BF275934-BA93-B26D-2430-57E339605908}"/>
              </a:ext>
            </a:extLst>
          </p:cNvPr>
          <p:cNvSpPr>
            <a:spLocks noGrp="1"/>
          </p:cNvSpPr>
          <p:nvPr>
            <p:ph sz="quarter" idx="16"/>
          </p:nvPr>
        </p:nvSpPr>
        <p:spPr>
          <a:xfrm>
            <a:off x="6089081" y="2528888"/>
            <a:ext cx="4559300" cy="2577950"/>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Tree>
    <p:extLst>
      <p:ext uri="{BB962C8B-B14F-4D97-AF65-F5344CB8AC3E}">
        <p14:creationId xmlns:p14="http://schemas.microsoft.com/office/powerpoint/2010/main" val="31868265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orient="horz" pos="527">
          <p15:clr>
            <a:srgbClr val="FBAE40"/>
          </p15:clr>
        </p15:guide>
        <p15:guide id="5" orient="horz" pos="159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line and content">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00ADBFD3-494F-0006-CF49-3526BB979BEE}"/>
              </a:ext>
            </a:extLst>
          </p:cNvPr>
          <p:cNvSpPr>
            <a:spLocks noGrp="1"/>
          </p:cNvSpPr>
          <p:nvPr>
            <p:ph type="dt" sz="half" idx="10"/>
          </p:nvPr>
        </p:nvSpPr>
        <p:spPr/>
        <p:txBody>
          <a:bodyPr/>
          <a:lstStyle/>
          <a:p>
            <a:fld id="{888E4D63-BE2C-4D4B-BBD2-256262659A9F}" type="datetime1">
              <a:rPr lang="en-GB" noProof="0" smtClean="0"/>
              <a:pPr/>
              <a:t>08/02/2025</a:t>
            </a:fld>
            <a:endParaRPr lang="en-GB" noProof="0"/>
          </a:p>
        </p:txBody>
      </p:sp>
      <p:sp>
        <p:nvSpPr>
          <p:cNvPr id="4" name="Platshållare för sidfot 3">
            <a:extLst>
              <a:ext uri="{FF2B5EF4-FFF2-40B4-BE49-F238E27FC236}">
                <a16:creationId xmlns:a16="http://schemas.microsoft.com/office/drawing/2014/main" id="{E609E1BD-AA5D-00B1-E039-47660A7F4059}"/>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94A18E1F-D479-AB8E-0971-6711BBC8DC22}"/>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rubrik 1">
            <a:extLst>
              <a:ext uri="{FF2B5EF4-FFF2-40B4-BE49-F238E27FC236}">
                <a16:creationId xmlns:a16="http://schemas.microsoft.com/office/drawing/2014/main" id="{7A283842-21B2-F132-5C80-A0C11430002D}"/>
              </a:ext>
            </a:extLst>
          </p:cNvPr>
          <p:cNvSpPr>
            <a:spLocks noGrp="1"/>
          </p:cNvSpPr>
          <p:nvPr>
            <p:ph type="title"/>
          </p:nvPr>
        </p:nvSpPr>
        <p:spPr>
          <a:xfrm>
            <a:off x="947738" y="836613"/>
            <a:ext cx="9472971" cy="716142"/>
          </a:xfrm>
          <a:prstGeom prst="rect">
            <a:avLst/>
          </a:prstGeom>
        </p:spPr>
        <p:txBody>
          <a:bodyPr vert="horz" lIns="91440" tIns="108000" rIns="91440" bIns="45720" rtlCol="0" anchor="t">
            <a:noAutofit/>
          </a:bodyPr>
          <a:lstStyle/>
          <a:p>
            <a:r>
              <a:rPr lang="en-US" noProof="0"/>
              <a:t>Click to edit Master title style</a:t>
            </a:r>
            <a:endParaRPr lang="en-GB" noProof="0"/>
          </a:p>
        </p:txBody>
      </p:sp>
      <p:sp>
        <p:nvSpPr>
          <p:cNvPr id="8" name="Platshållare för innehåll 7">
            <a:extLst>
              <a:ext uri="{FF2B5EF4-FFF2-40B4-BE49-F238E27FC236}">
                <a16:creationId xmlns:a16="http://schemas.microsoft.com/office/drawing/2014/main" id="{49F71313-69F3-3473-0FB7-308AC801C51B}"/>
              </a:ext>
            </a:extLst>
          </p:cNvPr>
          <p:cNvSpPr>
            <a:spLocks noGrp="1"/>
          </p:cNvSpPr>
          <p:nvPr>
            <p:ph sz="quarter" idx="13"/>
          </p:nvPr>
        </p:nvSpPr>
        <p:spPr>
          <a:xfrm>
            <a:off x="947738" y="1776413"/>
            <a:ext cx="9472971" cy="42449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26344195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Jämförelse">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48721948-959B-87EC-FA49-B45A4B605E29}"/>
              </a:ext>
            </a:extLst>
          </p:cNvPr>
          <p:cNvSpPr>
            <a:spLocks noGrp="1"/>
          </p:cNvSpPr>
          <p:nvPr>
            <p:ph type="dt" sz="half" idx="10"/>
          </p:nvPr>
        </p:nvSpPr>
        <p:spPr/>
        <p:txBody>
          <a:bodyPr/>
          <a:lstStyle/>
          <a:p>
            <a:fld id="{888E4D63-BE2C-4D4B-BBD2-256262659A9F}" type="datetime1">
              <a:rPr lang="en-GB" noProof="0" smtClean="0"/>
              <a:pPr/>
              <a:t>08/02/2025</a:t>
            </a:fld>
            <a:endParaRPr lang="en-GB" noProof="0"/>
          </a:p>
        </p:txBody>
      </p:sp>
      <p:sp>
        <p:nvSpPr>
          <p:cNvPr id="4" name="Platshållare för sidfot 3">
            <a:extLst>
              <a:ext uri="{FF2B5EF4-FFF2-40B4-BE49-F238E27FC236}">
                <a16:creationId xmlns:a16="http://schemas.microsoft.com/office/drawing/2014/main" id="{3E95995D-2E7D-4CB8-015A-F2384939846A}"/>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48F2DE99-6303-F89C-1611-0FFF475B652F}"/>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7" name="Platshållare för innehåll 6">
            <a:extLst>
              <a:ext uri="{FF2B5EF4-FFF2-40B4-BE49-F238E27FC236}">
                <a16:creationId xmlns:a16="http://schemas.microsoft.com/office/drawing/2014/main" id="{BA1374A7-E0B7-54FC-E679-6FEEF0E72FA1}"/>
              </a:ext>
            </a:extLst>
          </p:cNvPr>
          <p:cNvSpPr>
            <a:spLocks noGrp="1"/>
          </p:cNvSpPr>
          <p:nvPr>
            <p:ph sz="quarter" idx="19"/>
          </p:nvPr>
        </p:nvSpPr>
        <p:spPr>
          <a:xfrm>
            <a:off x="947738" y="2024063"/>
            <a:ext cx="4262617" cy="3763962"/>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
        <p:nvSpPr>
          <p:cNvPr id="9" name="Platshållare för innehåll 6">
            <a:extLst>
              <a:ext uri="{FF2B5EF4-FFF2-40B4-BE49-F238E27FC236}">
                <a16:creationId xmlns:a16="http://schemas.microsoft.com/office/drawing/2014/main" id="{B41E123B-B2EB-E3F8-6438-FA8E1D383E07}"/>
              </a:ext>
            </a:extLst>
          </p:cNvPr>
          <p:cNvSpPr>
            <a:spLocks noGrp="1"/>
          </p:cNvSpPr>
          <p:nvPr>
            <p:ph sz="quarter" idx="20"/>
          </p:nvPr>
        </p:nvSpPr>
        <p:spPr>
          <a:xfrm>
            <a:off x="5519738" y="2024063"/>
            <a:ext cx="4262617" cy="3763962"/>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
        <p:nvSpPr>
          <p:cNvPr id="12" name="Platshållare för rubrik 1">
            <a:extLst>
              <a:ext uri="{FF2B5EF4-FFF2-40B4-BE49-F238E27FC236}">
                <a16:creationId xmlns:a16="http://schemas.microsoft.com/office/drawing/2014/main" id="{939A7C66-E96C-ED31-2BDE-4005A0E8618E}"/>
              </a:ext>
            </a:extLst>
          </p:cNvPr>
          <p:cNvSpPr>
            <a:spLocks noGrp="1"/>
          </p:cNvSpPr>
          <p:nvPr>
            <p:ph type="title"/>
          </p:nvPr>
        </p:nvSpPr>
        <p:spPr>
          <a:xfrm>
            <a:off x="947738" y="836612"/>
            <a:ext cx="4262617" cy="1052573"/>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23" name="Platshållare för text 22">
            <a:extLst>
              <a:ext uri="{FF2B5EF4-FFF2-40B4-BE49-F238E27FC236}">
                <a16:creationId xmlns:a16="http://schemas.microsoft.com/office/drawing/2014/main" id="{FAE689B1-F36C-71C2-F115-C9B65A0A00CE}"/>
              </a:ext>
            </a:extLst>
          </p:cNvPr>
          <p:cNvSpPr>
            <a:spLocks noGrp="1"/>
          </p:cNvSpPr>
          <p:nvPr>
            <p:ph type="body" sz="quarter" idx="21"/>
          </p:nvPr>
        </p:nvSpPr>
        <p:spPr>
          <a:xfrm>
            <a:off x="5519738" y="905624"/>
            <a:ext cx="4262437" cy="1052512"/>
          </a:xfrm>
        </p:spPr>
        <p:txBody>
          <a:bodyPr/>
          <a:lstStyle>
            <a:lvl1pPr marL="0" indent="0">
              <a:lnSpc>
                <a:spcPts val="3840"/>
              </a:lnSpc>
              <a:spcBef>
                <a:spcPts val="0"/>
              </a:spcBef>
              <a:spcAft>
                <a:spcPts val="0"/>
              </a:spcAft>
              <a:buNone/>
              <a:defRPr sz="3200" baseline="0">
                <a:solidFill>
                  <a:schemeClr val="tx1"/>
                </a:solidFill>
              </a:defRPr>
            </a:lvl1pPr>
          </a:lstStyle>
          <a:p>
            <a:pPr lvl="0"/>
            <a:r>
              <a:rPr lang="en-GB" noProof="0"/>
              <a:t>Klicka här för att ändra format på bakgrundstexten</a:t>
            </a:r>
          </a:p>
        </p:txBody>
      </p:sp>
    </p:spTree>
    <p:extLst>
      <p:ext uri="{BB962C8B-B14F-4D97-AF65-F5344CB8AC3E}">
        <p14:creationId xmlns:p14="http://schemas.microsoft.com/office/powerpoint/2010/main" val="25938142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3477">
          <p15:clr>
            <a:srgbClr val="FBAE40"/>
          </p15:clr>
        </p15:guide>
        <p15:guide id="5" orient="horz" pos="1275">
          <p15:clr>
            <a:srgbClr val="FBAE40"/>
          </p15:clr>
        </p15:guide>
        <p15:guide id="6" orient="horz" pos="3158">
          <p15:clr>
            <a:srgbClr val="FBAE40"/>
          </p15:clr>
        </p15:guide>
        <p15:guide id="7" orient="horz" pos="3271">
          <p15:clr>
            <a:srgbClr val="FBAE40"/>
          </p15:clr>
        </p15:guide>
        <p15:guide id="8" orient="horz" pos="52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eadline and 2 images, text">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48721948-959B-87EC-FA49-B45A4B605E29}"/>
              </a:ext>
            </a:extLst>
          </p:cNvPr>
          <p:cNvSpPr>
            <a:spLocks noGrp="1"/>
          </p:cNvSpPr>
          <p:nvPr>
            <p:ph type="dt" sz="half" idx="10"/>
          </p:nvPr>
        </p:nvSpPr>
        <p:spPr/>
        <p:txBody>
          <a:bodyPr/>
          <a:lstStyle/>
          <a:p>
            <a:fld id="{888E4D63-BE2C-4D4B-BBD2-256262659A9F}" type="datetime1">
              <a:rPr lang="en-GB" noProof="0" smtClean="0"/>
              <a:pPr/>
              <a:t>08/02/2025</a:t>
            </a:fld>
            <a:endParaRPr lang="en-GB" noProof="0"/>
          </a:p>
        </p:txBody>
      </p:sp>
      <p:sp>
        <p:nvSpPr>
          <p:cNvPr id="4" name="Platshållare för sidfot 3">
            <a:extLst>
              <a:ext uri="{FF2B5EF4-FFF2-40B4-BE49-F238E27FC236}">
                <a16:creationId xmlns:a16="http://schemas.microsoft.com/office/drawing/2014/main" id="{3E95995D-2E7D-4CB8-015A-F2384939846A}"/>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48F2DE99-6303-F89C-1611-0FFF475B652F}"/>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rubrik 1">
            <a:extLst>
              <a:ext uri="{FF2B5EF4-FFF2-40B4-BE49-F238E27FC236}">
                <a16:creationId xmlns:a16="http://schemas.microsoft.com/office/drawing/2014/main" id="{2AE870AB-060B-0FB2-E725-21BB65BCB5A1}"/>
              </a:ext>
            </a:extLst>
          </p:cNvPr>
          <p:cNvSpPr>
            <a:spLocks noGrp="1"/>
          </p:cNvSpPr>
          <p:nvPr>
            <p:ph type="title"/>
          </p:nvPr>
        </p:nvSpPr>
        <p:spPr>
          <a:xfrm>
            <a:off x="947739" y="836613"/>
            <a:ext cx="8196262" cy="1311364"/>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11" name="Platshållare för bild 10">
            <a:extLst>
              <a:ext uri="{FF2B5EF4-FFF2-40B4-BE49-F238E27FC236}">
                <a16:creationId xmlns:a16="http://schemas.microsoft.com/office/drawing/2014/main" id="{49E648CF-56EA-9980-F69D-2AC8D23AEE07}"/>
              </a:ext>
            </a:extLst>
          </p:cNvPr>
          <p:cNvSpPr>
            <a:spLocks noGrp="1"/>
          </p:cNvSpPr>
          <p:nvPr>
            <p:ph type="pic" sz="quarter" idx="17"/>
          </p:nvPr>
        </p:nvSpPr>
        <p:spPr>
          <a:xfrm>
            <a:off x="6089650" y="2035175"/>
            <a:ext cx="4559300" cy="2973266"/>
          </a:xfrm>
        </p:spPr>
        <p:txBody>
          <a:bodyPr/>
          <a:lstStyle/>
          <a:p>
            <a:r>
              <a:rPr lang="en-GB" noProof="0"/>
              <a:t>Klicka på ikonen för att lägga till en bild</a:t>
            </a:r>
          </a:p>
        </p:txBody>
      </p:sp>
      <p:sp>
        <p:nvSpPr>
          <p:cNvPr id="13" name="Platshållare för bild 12">
            <a:extLst>
              <a:ext uri="{FF2B5EF4-FFF2-40B4-BE49-F238E27FC236}">
                <a16:creationId xmlns:a16="http://schemas.microsoft.com/office/drawing/2014/main" id="{3835E09C-BA82-D9ED-C123-DAF1093D8E89}"/>
              </a:ext>
            </a:extLst>
          </p:cNvPr>
          <p:cNvSpPr>
            <a:spLocks noGrp="1"/>
          </p:cNvSpPr>
          <p:nvPr>
            <p:ph type="pic" sz="quarter" idx="18"/>
          </p:nvPr>
        </p:nvSpPr>
        <p:spPr>
          <a:xfrm>
            <a:off x="947738" y="2024063"/>
            <a:ext cx="4572000" cy="2989262"/>
          </a:xfrm>
        </p:spPr>
        <p:txBody>
          <a:bodyPr/>
          <a:lstStyle/>
          <a:p>
            <a:r>
              <a:rPr lang="en-GB" noProof="0"/>
              <a:t>Klicka på ikonen för att lägga till en bild</a:t>
            </a:r>
          </a:p>
        </p:txBody>
      </p:sp>
      <p:sp>
        <p:nvSpPr>
          <p:cNvPr id="15" name="Platshållare för text 14">
            <a:extLst>
              <a:ext uri="{FF2B5EF4-FFF2-40B4-BE49-F238E27FC236}">
                <a16:creationId xmlns:a16="http://schemas.microsoft.com/office/drawing/2014/main" id="{7EA82616-DB96-A57E-04F3-E904D69359DD}"/>
              </a:ext>
            </a:extLst>
          </p:cNvPr>
          <p:cNvSpPr>
            <a:spLocks noGrp="1"/>
          </p:cNvSpPr>
          <p:nvPr>
            <p:ph type="body" sz="quarter" idx="19"/>
          </p:nvPr>
        </p:nvSpPr>
        <p:spPr>
          <a:xfrm>
            <a:off x="947738" y="5192713"/>
            <a:ext cx="4572000" cy="906462"/>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
        <p:nvSpPr>
          <p:cNvPr id="16" name="Platshållare för text 14">
            <a:extLst>
              <a:ext uri="{FF2B5EF4-FFF2-40B4-BE49-F238E27FC236}">
                <a16:creationId xmlns:a16="http://schemas.microsoft.com/office/drawing/2014/main" id="{09876A58-6661-933D-30BB-FCB61348535C}"/>
              </a:ext>
            </a:extLst>
          </p:cNvPr>
          <p:cNvSpPr>
            <a:spLocks noGrp="1"/>
          </p:cNvSpPr>
          <p:nvPr>
            <p:ph type="body" sz="quarter" idx="20"/>
          </p:nvPr>
        </p:nvSpPr>
        <p:spPr>
          <a:xfrm>
            <a:off x="6089081" y="5192713"/>
            <a:ext cx="4572000" cy="906462"/>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Tree>
    <p:extLst>
      <p:ext uri="{BB962C8B-B14F-4D97-AF65-F5344CB8AC3E}">
        <p14:creationId xmlns:p14="http://schemas.microsoft.com/office/powerpoint/2010/main" val="9888177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3477">
          <p15:clr>
            <a:srgbClr val="FBAE40"/>
          </p15:clr>
        </p15:guide>
        <p15:guide id="5" orient="horz" pos="1275">
          <p15:clr>
            <a:srgbClr val="FBAE40"/>
          </p15:clr>
        </p15:guide>
        <p15:guide id="6" orient="horz" pos="3158">
          <p15:clr>
            <a:srgbClr val="FBAE40"/>
          </p15:clr>
        </p15:guide>
        <p15:guide id="7" orient="horz" pos="327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line and 2 images">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48721948-959B-87EC-FA49-B45A4B605E29}"/>
              </a:ext>
            </a:extLst>
          </p:cNvPr>
          <p:cNvSpPr>
            <a:spLocks noGrp="1"/>
          </p:cNvSpPr>
          <p:nvPr>
            <p:ph type="dt" sz="half" idx="10"/>
          </p:nvPr>
        </p:nvSpPr>
        <p:spPr/>
        <p:txBody>
          <a:bodyPr/>
          <a:lstStyle/>
          <a:p>
            <a:fld id="{888E4D63-BE2C-4D4B-BBD2-256262659A9F}" type="datetime1">
              <a:rPr lang="en-GB" noProof="0" smtClean="0"/>
              <a:pPr/>
              <a:t>08/02/2025</a:t>
            </a:fld>
            <a:endParaRPr lang="en-GB" noProof="0"/>
          </a:p>
        </p:txBody>
      </p:sp>
      <p:sp>
        <p:nvSpPr>
          <p:cNvPr id="4" name="Platshållare för sidfot 3">
            <a:extLst>
              <a:ext uri="{FF2B5EF4-FFF2-40B4-BE49-F238E27FC236}">
                <a16:creationId xmlns:a16="http://schemas.microsoft.com/office/drawing/2014/main" id="{3E95995D-2E7D-4CB8-015A-F2384939846A}"/>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48F2DE99-6303-F89C-1611-0FFF475B652F}"/>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rubrik 1">
            <a:extLst>
              <a:ext uri="{FF2B5EF4-FFF2-40B4-BE49-F238E27FC236}">
                <a16:creationId xmlns:a16="http://schemas.microsoft.com/office/drawing/2014/main" id="{2AE870AB-060B-0FB2-E725-21BB65BCB5A1}"/>
              </a:ext>
            </a:extLst>
          </p:cNvPr>
          <p:cNvSpPr>
            <a:spLocks noGrp="1"/>
          </p:cNvSpPr>
          <p:nvPr>
            <p:ph type="title"/>
          </p:nvPr>
        </p:nvSpPr>
        <p:spPr>
          <a:xfrm>
            <a:off x="947739" y="836613"/>
            <a:ext cx="8196262" cy="1311364"/>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11" name="Platshållare för bild 10">
            <a:extLst>
              <a:ext uri="{FF2B5EF4-FFF2-40B4-BE49-F238E27FC236}">
                <a16:creationId xmlns:a16="http://schemas.microsoft.com/office/drawing/2014/main" id="{49E648CF-56EA-9980-F69D-2AC8D23AEE07}"/>
              </a:ext>
            </a:extLst>
          </p:cNvPr>
          <p:cNvSpPr>
            <a:spLocks noGrp="1"/>
          </p:cNvSpPr>
          <p:nvPr>
            <p:ph type="pic" sz="quarter" idx="17"/>
          </p:nvPr>
        </p:nvSpPr>
        <p:spPr>
          <a:xfrm>
            <a:off x="6089650" y="2035175"/>
            <a:ext cx="4559300" cy="3753150"/>
          </a:xfrm>
        </p:spPr>
        <p:txBody>
          <a:bodyPr/>
          <a:lstStyle/>
          <a:p>
            <a:r>
              <a:rPr lang="en-GB" noProof="0"/>
              <a:t>Klicka på ikonen för att lägga till en bild</a:t>
            </a:r>
          </a:p>
        </p:txBody>
      </p:sp>
      <p:sp>
        <p:nvSpPr>
          <p:cNvPr id="13" name="Platshållare för bild 12">
            <a:extLst>
              <a:ext uri="{FF2B5EF4-FFF2-40B4-BE49-F238E27FC236}">
                <a16:creationId xmlns:a16="http://schemas.microsoft.com/office/drawing/2014/main" id="{3835E09C-BA82-D9ED-C123-DAF1093D8E89}"/>
              </a:ext>
            </a:extLst>
          </p:cNvPr>
          <p:cNvSpPr>
            <a:spLocks noGrp="1"/>
          </p:cNvSpPr>
          <p:nvPr>
            <p:ph type="pic" sz="quarter" idx="18"/>
          </p:nvPr>
        </p:nvSpPr>
        <p:spPr>
          <a:xfrm>
            <a:off x="947738" y="2024063"/>
            <a:ext cx="4572000" cy="3764262"/>
          </a:xfrm>
        </p:spPr>
        <p:txBody>
          <a:bodyPr/>
          <a:lstStyle/>
          <a:p>
            <a:r>
              <a:rPr lang="en-GB" noProof="0"/>
              <a:t>Klicka på ikonen för att lägga till en bild</a:t>
            </a:r>
          </a:p>
        </p:txBody>
      </p:sp>
    </p:spTree>
    <p:extLst>
      <p:ext uri="{BB962C8B-B14F-4D97-AF65-F5344CB8AC3E}">
        <p14:creationId xmlns:p14="http://schemas.microsoft.com/office/powerpoint/2010/main" val="29428853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3477">
          <p15:clr>
            <a:srgbClr val="FBAE40"/>
          </p15:clr>
        </p15:guide>
        <p15:guide id="5" orient="horz" pos="1275">
          <p15:clr>
            <a:srgbClr val="FBAE40"/>
          </p15:clr>
        </p15:guide>
        <p15:guide id="6" orient="horz" pos="3158">
          <p15:clr>
            <a:srgbClr val="FBAE40"/>
          </p15:clr>
        </p15:guide>
        <p15:guide id="7" orient="horz" pos="327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line and 3 images">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48721948-959B-87EC-FA49-B45A4B605E29}"/>
              </a:ext>
            </a:extLst>
          </p:cNvPr>
          <p:cNvSpPr>
            <a:spLocks noGrp="1"/>
          </p:cNvSpPr>
          <p:nvPr>
            <p:ph type="dt" sz="half" idx="10"/>
          </p:nvPr>
        </p:nvSpPr>
        <p:spPr/>
        <p:txBody>
          <a:bodyPr/>
          <a:lstStyle/>
          <a:p>
            <a:fld id="{888E4D63-BE2C-4D4B-BBD2-256262659A9F}" type="datetime1">
              <a:rPr lang="en-GB" noProof="0" smtClean="0"/>
              <a:pPr/>
              <a:t>08/02/2025</a:t>
            </a:fld>
            <a:endParaRPr lang="en-GB" noProof="0"/>
          </a:p>
        </p:txBody>
      </p:sp>
      <p:sp>
        <p:nvSpPr>
          <p:cNvPr id="4" name="Platshållare för sidfot 3">
            <a:extLst>
              <a:ext uri="{FF2B5EF4-FFF2-40B4-BE49-F238E27FC236}">
                <a16:creationId xmlns:a16="http://schemas.microsoft.com/office/drawing/2014/main" id="{3E95995D-2E7D-4CB8-015A-F2384939846A}"/>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48F2DE99-6303-F89C-1611-0FFF475B652F}"/>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rubrik 1">
            <a:extLst>
              <a:ext uri="{FF2B5EF4-FFF2-40B4-BE49-F238E27FC236}">
                <a16:creationId xmlns:a16="http://schemas.microsoft.com/office/drawing/2014/main" id="{2AE870AB-060B-0FB2-E725-21BB65BCB5A1}"/>
              </a:ext>
            </a:extLst>
          </p:cNvPr>
          <p:cNvSpPr>
            <a:spLocks noGrp="1"/>
          </p:cNvSpPr>
          <p:nvPr>
            <p:ph type="title"/>
          </p:nvPr>
        </p:nvSpPr>
        <p:spPr>
          <a:xfrm>
            <a:off x="947739" y="836613"/>
            <a:ext cx="8196262" cy="1311364"/>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13" name="Platshållare för bild 12">
            <a:extLst>
              <a:ext uri="{FF2B5EF4-FFF2-40B4-BE49-F238E27FC236}">
                <a16:creationId xmlns:a16="http://schemas.microsoft.com/office/drawing/2014/main" id="{3835E09C-BA82-D9ED-C123-DAF1093D8E89}"/>
              </a:ext>
            </a:extLst>
          </p:cNvPr>
          <p:cNvSpPr>
            <a:spLocks noGrp="1"/>
          </p:cNvSpPr>
          <p:nvPr>
            <p:ph type="pic" sz="quarter" idx="18"/>
          </p:nvPr>
        </p:nvSpPr>
        <p:spPr>
          <a:xfrm>
            <a:off x="947739" y="2024063"/>
            <a:ext cx="2822004" cy="3764262"/>
          </a:xfrm>
        </p:spPr>
        <p:txBody>
          <a:bodyPr/>
          <a:lstStyle/>
          <a:p>
            <a:r>
              <a:rPr lang="en-GB" noProof="0"/>
              <a:t>Klicka på ikonen för att lägga till en bild</a:t>
            </a:r>
          </a:p>
        </p:txBody>
      </p:sp>
      <p:sp>
        <p:nvSpPr>
          <p:cNvPr id="9" name="Platshållare för bild 12">
            <a:extLst>
              <a:ext uri="{FF2B5EF4-FFF2-40B4-BE49-F238E27FC236}">
                <a16:creationId xmlns:a16="http://schemas.microsoft.com/office/drawing/2014/main" id="{A1B32E41-89F9-9ED1-454D-E09D343B8235}"/>
              </a:ext>
            </a:extLst>
          </p:cNvPr>
          <p:cNvSpPr>
            <a:spLocks noGrp="1"/>
          </p:cNvSpPr>
          <p:nvPr>
            <p:ph type="pic" sz="quarter" idx="19"/>
          </p:nvPr>
        </p:nvSpPr>
        <p:spPr>
          <a:xfrm>
            <a:off x="4096380" y="2024063"/>
            <a:ext cx="2822004" cy="3764262"/>
          </a:xfrm>
        </p:spPr>
        <p:txBody>
          <a:bodyPr/>
          <a:lstStyle/>
          <a:p>
            <a:r>
              <a:rPr lang="en-GB" noProof="0"/>
              <a:t>Klicka på ikonen för att lägga till en bild</a:t>
            </a:r>
          </a:p>
        </p:txBody>
      </p:sp>
      <p:sp>
        <p:nvSpPr>
          <p:cNvPr id="10" name="Platshållare för bild 12">
            <a:extLst>
              <a:ext uri="{FF2B5EF4-FFF2-40B4-BE49-F238E27FC236}">
                <a16:creationId xmlns:a16="http://schemas.microsoft.com/office/drawing/2014/main" id="{BC3C8CFC-2399-786C-A053-51FD97723AC6}"/>
              </a:ext>
            </a:extLst>
          </p:cNvPr>
          <p:cNvSpPr>
            <a:spLocks noGrp="1"/>
          </p:cNvSpPr>
          <p:nvPr>
            <p:ph type="pic" sz="quarter" idx="20"/>
          </p:nvPr>
        </p:nvSpPr>
        <p:spPr>
          <a:xfrm>
            <a:off x="7245021" y="2024063"/>
            <a:ext cx="2822004" cy="3764262"/>
          </a:xfrm>
        </p:spPr>
        <p:txBody>
          <a:bodyPr/>
          <a:lstStyle/>
          <a:p>
            <a:r>
              <a:rPr lang="en-GB" noProof="0"/>
              <a:t>Klicka på ikonen för att lägga till en bild</a:t>
            </a:r>
          </a:p>
        </p:txBody>
      </p:sp>
    </p:spTree>
    <p:extLst>
      <p:ext uri="{BB962C8B-B14F-4D97-AF65-F5344CB8AC3E}">
        <p14:creationId xmlns:p14="http://schemas.microsoft.com/office/powerpoint/2010/main" val="24326075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3477">
          <p15:clr>
            <a:srgbClr val="FBAE40"/>
          </p15:clr>
        </p15:guide>
        <p15:guide id="5" orient="horz" pos="1275">
          <p15:clr>
            <a:srgbClr val="FBAE40"/>
          </p15:clr>
        </p15:guide>
        <p15:guide id="6" orient="horz" pos="3158">
          <p15:clr>
            <a:srgbClr val="FBAE40"/>
          </p15:clr>
        </p15:guide>
        <p15:guide id="7" orient="horz" pos="327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line and 3 images, text">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48721948-959B-87EC-FA49-B45A4B605E29}"/>
              </a:ext>
            </a:extLst>
          </p:cNvPr>
          <p:cNvSpPr>
            <a:spLocks noGrp="1"/>
          </p:cNvSpPr>
          <p:nvPr>
            <p:ph type="dt" sz="half" idx="10"/>
          </p:nvPr>
        </p:nvSpPr>
        <p:spPr/>
        <p:txBody>
          <a:bodyPr/>
          <a:lstStyle/>
          <a:p>
            <a:fld id="{888E4D63-BE2C-4D4B-BBD2-256262659A9F}" type="datetime1">
              <a:rPr lang="en-GB" noProof="0" smtClean="0"/>
              <a:pPr/>
              <a:t>08/02/2025</a:t>
            </a:fld>
            <a:endParaRPr lang="en-GB" noProof="0"/>
          </a:p>
        </p:txBody>
      </p:sp>
      <p:sp>
        <p:nvSpPr>
          <p:cNvPr id="4" name="Platshållare för sidfot 3">
            <a:extLst>
              <a:ext uri="{FF2B5EF4-FFF2-40B4-BE49-F238E27FC236}">
                <a16:creationId xmlns:a16="http://schemas.microsoft.com/office/drawing/2014/main" id="{3E95995D-2E7D-4CB8-015A-F2384939846A}"/>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48F2DE99-6303-F89C-1611-0FFF475B652F}"/>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rubrik 1">
            <a:extLst>
              <a:ext uri="{FF2B5EF4-FFF2-40B4-BE49-F238E27FC236}">
                <a16:creationId xmlns:a16="http://schemas.microsoft.com/office/drawing/2014/main" id="{2AE870AB-060B-0FB2-E725-21BB65BCB5A1}"/>
              </a:ext>
            </a:extLst>
          </p:cNvPr>
          <p:cNvSpPr>
            <a:spLocks noGrp="1"/>
          </p:cNvSpPr>
          <p:nvPr>
            <p:ph type="title"/>
          </p:nvPr>
        </p:nvSpPr>
        <p:spPr>
          <a:xfrm>
            <a:off x="947739" y="836613"/>
            <a:ext cx="8196262" cy="1311364"/>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13" name="Platshållare för bild 12">
            <a:extLst>
              <a:ext uri="{FF2B5EF4-FFF2-40B4-BE49-F238E27FC236}">
                <a16:creationId xmlns:a16="http://schemas.microsoft.com/office/drawing/2014/main" id="{3835E09C-BA82-D9ED-C123-DAF1093D8E89}"/>
              </a:ext>
            </a:extLst>
          </p:cNvPr>
          <p:cNvSpPr>
            <a:spLocks noGrp="1"/>
          </p:cNvSpPr>
          <p:nvPr>
            <p:ph type="pic" sz="quarter" idx="18"/>
          </p:nvPr>
        </p:nvSpPr>
        <p:spPr>
          <a:xfrm>
            <a:off x="947739" y="1687633"/>
            <a:ext cx="2822004" cy="3325692"/>
          </a:xfrm>
        </p:spPr>
        <p:txBody>
          <a:bodyPr/>
          <a:lstStyle/>
          <a:p>
            <a:r>
              <a:rPr lang="en-GB" noProof="0"/>
              <a:t>Klicka på ikonen för att lägga till en bild</a:t>
            </a:r>
          </a:p>
        </p:txBody>
      </p:sp>
      <p:sp>
        <p:nvSpPr>
          <p:cNvPr id="9" name="Platshållare för bild 12">
            <a:extLst>
              <a:ext uri="{FF2B5EF4-FFF2-40B4-BE49-F238E27FC236}">
                <a16:creationId xmlns:a16="http://schemas.microsoft.com/office/drawing/2014/main" id="{A1B32E41-89F9-9ED1-454D-E09D343B8235}"/>
              </a:ext>
            </a:extLst>
          </p:cNvPr>
          <p:cNvSpPr>
            <a:spLocks noGrp="1"/>
          </p:cNvSpPr>
          <p:nvPr>
            <p:ph type="pic" sz="quarter" idx="19"/>
          </p:nvPr>
        </p:nvSpPr>
        <p:spPr>
          <a:xfrm>
            <a:off x="4096380" y="1687633"/>
            <a:ext cx="2822004" cy="3325692"/>
          </a:xfrm>
        </p:spPr>
        <p:txBody>
          <a:bodyPr/>
          <a:lstStyle/>
          <a:p>
            <a:r>
              <a:rPr lang="en-GB" noProof="0"/>
              <a:t>Klicka på ikonen för att lägga till en bild</a:t>
            </a:r>
          </a:p>
        </p:txBody>
      </p:sp>
      <p:sp>
        <p:nvSpPr>
          <p:cNvPr id="10" name="Platshållare för bild 12">
            <a:extLst>
              <a:ext uri="{FF2B5EF4-FFF2-40B4-BE49-F238E27FC236}">
                <a16:creationId xmlns:a16="http://schemas.microsoft.com/office/drawing/2014/main" id="{BC3C8CFC-2399-786C-A053-51FD97723AC6}"/>
              </a:ext>
            </a:extLst>
          </p:cNvPr>
          <p:cNvSpPr>
            <a:spLocks noGrp="1"/>
          </p:cNvSpPr>
          <p:nvPr>
            <p:ph type="pic" sz="quarter" idx="20"/>
          </p:nvPr>
        </p:nvSpPr>
        <p:spPr>
          <a:xfrm>
            <a:off x="7245021" y="1687633"/>
            <a:ext cx="2822004" cy="3325692"/>
          </a:xfrm>
        </p:spPr>
        <p:txBody>
          <a:bodyPr/>
          <a:lstStyle/>
          <a:p>
            <a:r>
              <a:rPr lang="en-GB" noProof="0"/>
              <a:t>Klicka på ikonen för att lägga till en bild</a:t>
            </a:r>
          </a:p>
        </p:txBody>
      </p:sp>
      <p:sp>
        <p:nvSpPr>
          <p:cNvPr id="2" name="Platshållare för text 14">
            <a:extLst>
              <a:ext uri="{FF2B5EF4-FFF2-40B4-BE49-F238E27FC236}">
                <a16:creationId xmlns:a16="http://schemas.microsoft.com/office/drawing/2014/main" id="{590AE671-F2B6-FABF-A578-926E5EABFF30}"/>
              </a:ext>
            </a:extLst>
          </p:cNvPr>
          <p:cNvSpPr>
            <a:spLocks noGrp="1"/>
          </p:cNvSpPr>
          <p:nvPr>
            <p:ph type="body" sz="quarter" idx="21"/>
          </p:nvPr>
        </p:nvSpPr>
        <p:spPr>
          <a:xfrm>
            <a:off x="947738" y="5192713"/>
            <a:ext cx="2822004" cy="906462"/>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
        <p:nvSpPr>
          <p:cNvPr id="7" name="Platshållare för text 14">
            <a:extLst>
              <a:ext uri="{FF2B5EF4-FFF2-40B4-BE49-F238E27FC236}">
                <a16:creationId xmlns:a16="http://schemas.microsoft.com/office/drawing/2014/main" id="{66BB79A9-07F3-3923-86C2-83C52FDEA60B}"/>
              </a:ext>
            </a:extLst>
          </p:cNvPr>
          <p:cNvSpPr>
            <a:spLocks noGrp="1"/>
          </p:cNvSpPr>
          <p:nvPr>
            <p:ph type="body" sz="quarter" idx="22"/>
          </p:nvPr>
        </p:nvSpPr>
        <p:spPr>
          <a:xfrm>
            <a:off x="4096379" y="5192713"/>
            <a:ext cx="2822004" cy="906462"/>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
        <p:nvSpPr>
          <p:cNvPr id="8" name="Platshållare för text 14">
            <a:extLst>
              <a:ext uri="{FF2B5EF4-FFF2-40B4-BE49-F238E27FC236}">
                <a16:creationId xmlns:a16="http://schemas.microsoft.com/office/drawing/2014/main" id="{3BC5D95A-77B0-95FD-F967-BDB03FDE710D}"/>
              </a:ext>
            </a:extLst>
          </p:cNvPr>
          <p:cNvSpPr>
            <a:spLocks noGrp="1"/>
          </p:cNvSpPr>
          <p:nvPr>
            <p:ph type="body" sz="quarter" idx="23"/>
          </p:nvPr>
        </p:nvSpPr>
        <p:spPr>
          <a:xfrm>
            <a:off x="7245021" y="5192713"/>
            <a:ext cx="2822004" cy="906462"/>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Tree>
    <p:extLst>
      <p:ext uri="{BB962C8B-B14F-4D97-AF65-F5344CB8AC3E}">
        <p14:creationId xmlns:p14="http://schemas.microsoft.com/office/powerpoint/2010/main" val="11610526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3477">
          <p15:clr>
            <a:srgbClr val="FBAE40"/>
          </p15:clr>
        </p15:guide>
        <p15:guide id="5" orient="horz" pos="1275">
          <p15:clr>
            <a:srgbClr val="FBAE40"/>
          </p15:clr>
        </p15:guide>
        <p15:guide id="6" orient="horz" pos="3158">
          <p15:clr>
            <a:srgbClr val="FBAE40"/>
          </p15:clr>
        </p15:guide>
        <p15:guide id="7" orient="horz" pos="327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Logo">
    <p:spTree>
      <p:nvGrpSpPr>
        <p:cNvPr id="1" name=""/>
        <p:cNvGrpSpPr/>
        <p:nvPr/>
      </p:nvGrpSpPr>
      <p:grpSpPr>
        <a:xfrm>
          <a:off x="0" y="0"/>
          <a:ext cx="0" cy="0"/>
          <a:chOff x="0" y="0"/>
          <a:chExt cx="0" cy="0"/>
        </a:xfrm>
      </p:grpSpPr>
      <p:pic>
        <p:nvPicPr>
          <p:cNvPr id="6" name="Bildobjekt 5">
            <a:extLst>
              <a:ext uri="{FF2B5EF4-FFF2-40B4-BE49-F238E27FC236}">
                <a16:creationId xmlns:a16="http://schemas.microsoft.com/office/drawing/2014/main" id="{1BEAE4BB-8616-AD66-D017-A34248E7376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9006" y="1272750"/>
            <a:ext cx="4556257" cy="4331726"/>
          </a:xfrm>
          <a:prstGeom prst="rect">
            <a:avLst/>
          </a:prstGeom>
        </p:spPr>
      </p:pic>
    </p:spTree>
    <p:extLst>
      <p:ext uri="{BB962C8B-B14F-4D97-AF65-F5344CB8AC3E}">
        <p14:creationId xmlns:p14="http://schemas.microsoft.com/office/powerpoint/2010/main" val="3344959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rgbClr val="BFBFBF"/>
        </a:solidFill>
        <a:effectLst/>
      </p:bgPr>
    </p:bg>
    <p:spTree>
      <p:nvGrpSpPr>
        <p:cNvPr id="1" name=""/>
        <p:cNvGrpSpPr/>
        <p:nvPr/>
      </p:nvGrpSpPr>
      <p:grpSpPr>
        <a:xfrm>
          <a:off x="0" y="0"/>
          <a:ext cx="0" cy="0"/>
          <a:chOff x="0" y="0"/>
          <a:chExt cx="0" cy="0"/>
        </a:xfrm>
      </p:grpSpPr>
      <p:sp>
        <p:nvSpPr>
          <p:cNvPr id="5" name="Rubrik 1">
            <a:extLst>
              <a:ext uri="{FF2B5EF4-FFF2-40B4-BE49-F238E27FC236}">
                <a16:creationId xmlns:a16="http://schemas.microsoft.com/office/drawing/2014/main" id="{B8C1BEF0-CC6B-5D80-AC3F-DCD9982497A0}"/>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en-GB" noProof="0"/>
              <a:t>Presentation title</a:t>
            </a:r>
          </a:p>
        </p:txBody>
      </p:sp>
      <p:sp>
        <p:nvSpPr>
          <p:cNvPr id="6" name="Underrubrik 2">
            <a:extLst>
              <a:ext uri="{FF2B5EF4-FFF2-40B4-BE49-F238E27FC236}">
                <a16:creationId xmlns:a16="http://schemas.microsoft.com/office/drawing/2014/main" id="{C3841BD3-5439-F0D1-9827-775AB47EAB5C}"/>
              </a:ext>
            </a:extLst>
          </p:cNvPr>
          <p:cNvSpPr>
            <a:spLocks noGrp="1"/>
          </p:cNvSpPr>
          <p:nvPr>
            <p:ph type="subTitle" idx="1" hasCustomPrompt="1"/>
          </p:nvPr>
        </p:nvSpPr>
        <p:spPr>
          <a:xfrm>
            <a:off x="2132013" y="5388994"/>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Subtitle here</a:t>
            </a:r>
          </a:p>
        </p:txBody>
      </p:sp>
      <p:pic>
        <p:nvPicPr>
          <p:cNvPr id="3" name="Bildobjekt 2">
            <a:extLst>
              <a:ext uri="{FF2B5EF4-FFF2-40B4-BE49-F238E27FC236}">
                <a16:creationId xmlns:a16="http://schemas.microsoft.com/office/drawing/2014/main" id="{770144CE-F533-5220-A14A-4B8EE3684C9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5244" y="1007044"/>
            <a:ext cx="1739917" cy="1654175"/>
          </a:xfrm>
          <a:prstGeom prst="rect">
            <a:avLst/>
          </a:prstGeom>
        </p:spPr>
      </p:pic>
    </p:spTree>
    <p:extLst>
      <p:ext uri="{BB962C8B-B14F-4D97-AF65-F5344CB8AC3E}">
        <p14:creationId xmlns:p14="http://schemas.microsoft.com/office/powerpoint/2010/main" val="91058645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line and content">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00ADBFD3-494F-0006-CF49-3526BB979BEE}"/>
              </a:ext>
            </a:extLst>
          </p:cNvPr>
          <p:cNvSpPr>
            <a:spLocks noGrp="1"/>
          </p:cNvSpPr>
          <p:nvPr>
            <p:ph type="dt" sz="half" idx="10"/>
          </p:nvPr>
        </p:nvSpPr>
        <p:spPr/>
        <p:txBody>
          <a:bodyPr/>
          <a:lstStyle/>
          <a:p>
            <a:fld id="{888E4D63-BE2C-4D4B-BBD2-256262659A9F}" type="datetime1">
              <a:rPr lang="en-GB" noProof="0" smtClean="0"/>
              <a:pPr/>
              <a:t>08/02/2025</a:t>
            </a:fld>
            <a:endParaRPr lang="en-GB" noProof="0"/>
          </a:p>
        </p:txBody>
      </p:sp>
      <p:sp>
        <p:nvSpPr>
          <p:cNvPr id="4" name="Platshållare för sidfot 3">
            <a:extLst>
              <a:ext uri="{FF2B5EF4-FFF2-40B4-BE49-F238E27FC236}">
                <a16:creationId xmlns:a16="http://schemas.microsoft.com/office/drawing/2014/main" id="{E609E1BD-AA5D-00B1-E039-47660A7F4059}"/>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94A18E1F-D479-AB8E-0971-6711BBC8DC22}"/>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rubrik 1">
            <a:extLst>
              <a:ext uri="{FF2B5EF4-FFF2-40B4-BE49-F238E27FC236}">
                <a16:creationId xmlns:a16="http://schemas.microsoft.com/office/drawing/2014/main" id="{7A283842-21B2-F132-5C80-A0C11430002D}"/>
              </a:ext>
            </a:extLst>
          </p:cNvPr>
          <p:cNvSpPr>
            <a:spLocks noGrp="1"/>
          </p:cNvSpPr>
          <p:nvPr>
            <p:ph type="title"/>
          </p:nvPr>
        </p:nvSpPr>
        <p:spPr>
          <a:xfrm>
            <a:off x="947738" y="836613"/>
            <a:ext cx="9472971" cy="716142"/>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8" name="Platshållare för innehåll 7">
            <a:extLst>
              <a:ext uri="{FF2B5EF4-FFF2-40B4-BE49-F238E27FC236}">
                <a16:creationId xmlns:a16="http://schemas.microsoft.com/office/drawing/2014/main" id="{49F71313-69F3-3473-0FB7-308AC801C51B}"/>
              </a:ext>
            </a:extLst>
          </p:cNvPr>
          <p:cNvSpPr>
            <a:spLocks noGrp="1"/>
          </p:cNvSpPr>
          <p:nvPr>
            <p:ph sz="quarter" idx="13"/>
          </p:nvPr>
        </p:nvSpPr>
        <p:spPr>
          <a:xfrm>
            <a:off x="947738" y="1776413"/>
            <a:ext cx="9472971" cy="4244974"/>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Tree>
    <p:extLst>
      <p:ext uri="{BB962C8B-B14F-4D97-AF65-F5344CB8AC3E}">
        <p14:creationId xmlns:p14="http://schemas.microsoft.com/office/powerpoint/2010/main" val="11668451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CC32F3E5-D4FB-6CAF-7271-81A8E70744CD}"/>
              </a:ext>
            </a:extLst>
          </p:cNvPr>
          <p:cNvSpPr>
            <a:spLocks noGrp="1"/>
          </p:cNvSpPr>
          <p:nvPr>
            <p:ph type="dt" sz="half" idx="10"/>
          </p:nvPr>
        </p:nvSpPr>
        <p:spPr/>
        <p:txBody>
          <a:bodyPr/>
          <a:lstStyle/>
          <a:p>
            <a:fld id="{888E4D63-BE2C-4D4B-BBD2-256262659A9F}" type="datetime1">
              <a:rPr lang="en-GB" noProof="0" smtClean="0"/>
              <a:pPr/>
              <a:t>08/02/2025</a:t>
            </a:fld>
            <a:endParaRPr lang="en-GB" noProof="0"/>
          </a:p>
        </p:txBody>
      </p:sp>
      <p:sp>
        <p:nvSpPr>
          <p:cNvPr id="4" name="Platshållare för sidfot 3">
            <a:extLst>
              <a:ext uri="{FF2B5EF4-FFF2-40B4-BE49-F238E27FC236}">
                <a16:creationId xmlns:a16="http://schemas.microsoft.com/office/drawing/2014/main" id="{6E6D920F-9B89-6CE6-44CC-CA866A2473CF}"/>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FF1D8D47-4CF2-999B-CC89-CCC79A3C52B2}"/>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8" name="Platshållare för bild 2">
            <a:extLst>
              <a:ext uri="{FF2B5EF4-FFF2-40B4-BE49-F238E27FC236}">
                <a16:creationId xmlns:a16="http://schemas.microsoft.com/office/drawing/2014/main" id="{82EBE0E1-BE11-020E-84EC-67233813B7CE}"/>
              </a:ext>
            </a:extLst>
          </p:cNvPr>
          <p:cNvSpPr>
            <a:spLocks noGrp="1"/>
          </p:cNvSpPr>
          <p:nvPr>
            <p:ph type="pic" sz="quarter" idx="13" hasCustomPrompt="1"/>
          </p:nvPr>
        </p:nvSpPr>
        <p:spPr>
          <a:xfrm>
            <a:off x="-795" y="0"/>
            <a:ext cx="6096000" cy="6858000"/>
          </a:xfrm>
        </p:spPr>
        <p:txBody>
          <a:bodyPr bIns="1044000" anchor="ctr"/>
          <a:lstStyle>
            <a:lvl1pPr marL="0" indent="0" algn="ctr">
              <a:buNone/>
              <a:defRPr/>
            </a:lvl1pPr>
          </a:lstStyle>
          <a:p>
            <a:r>
              <a:rPr lang="en-GB" noProof="0"/>
              <a:t>Click on the icon or </a:t>
            </a:r>
            <a:br>
              <a:rPr lang="en-GB" noProof="0"/>
            </a:br>
            <a:r>
              <a:rPr lang="en-GB" noProof="0"/>
              <a:t>drag and drop to insert an image</a:t>
            </a:r>
          </a:p>
        </p:txBody>
      </p:sp>
      <p:sp>
        <p:nvSpPr>
          <p:cNvPr id="17" name="Platshållare för rubrik 1">
            <a:extLst>
              <a:ext uri="{FF2B5EF4-FFF2-40B4-BE49-F238E27FC236}">
                <a16:creationId xmlns:a16="http://schemas.microsoft.com/office/drawing/2014/main" id="{31F0A250-9FA8-F7E1-916A-3CC75EC2F36D}"/>
              </a:ext>
            </a:extLst>
          </p:cNvPr>
          <p:cNvSpPr>
            <a:spLocks noGrp="1"/>
          </p:cNvSpPr>
          <p:nvPr>
            <p:ph type="title"/>
          </p:nvPr>
        </p:nvSpPr>
        <p:spPr>
          <a:xfrm>
            <a:off x="6743700" y="836613"/>
            <a:ext cx="4114800" cy="1459243"/>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21" name="Platshållare för text 9">
            <a:extLst>
              <a:ext uri="{FF2B5EF4-FFF2-40B4-BE49-F238E27FC236}">
                <a16:creationId xmlns:a16="http://schemas.microsoft.com/office/drawing/2014/main" id="{B292B661-7CCD-4000-08D7-733BB70F4D9D}"/>
              </a:ext>
            </a:extLst>
          </p:cNvPr>
          <p:cNvSpPr>
            <a:spLocks noGrp="1"/>
          </p:cNvSpPr>
          <p:nvPr>
            <p:ph type="body" sz="quarter" idx="14"/>
          </p:nvPr>
        </p:nvSpPr>
        <p:spPr>
          <a:xfrm>
            <a:off x="6743700" y="2024063"/>
            <a:ext cx="4114800" cy="1910751"/>
          </a:xfrm>
        </p:spPr>
        <p:txBody>
          <a:bodyPr/>
          <a:lstStyle>
            <a:lvl1pPr marL="0" indent="0">
              <a:lnSpc>
                <a:spcPts val="2120"/>
              </a:lnSpc>
              <a:spcBef>
                <a:spcPts val="300"/>
              </a:spcBef>
              <a:buFontTx/>
              <a:buNone/>
              <a:defRPr sz="1600" baseline="0">
                <a:solidFill>
                  <a:schemeClr val="tx1">
                    <a:lumMod val="65000"/>
                    <a:lumOff val="35000"/>
                  </a:schemeClr>
                </a:solidFill>
              </a:defRPr>
            </a:lvl1pPr>
            <a:lvl2pPr marL="457200" indent="0">
              <a:buFontTx/>
              <a:buNone/>
              <a:defRPr sz="1400" baseline="0">
                <a:solidFill>
                  <a:schemeClr val="tx1">
                    <a:lumMod val="65000"/>
                    <a:lumOff val="35000"/>
                  </a:schemeClr>
                </a:solidFill>
              </a:defRPr>
            </a:lvl2pPr>
            <a:lvl3pPr marL="914400" indent="0">
              <a:buFontTx/>
              <a:buNone/>
              <a:defRPr sz="1200" baseline="0">
                <a:solidFill>
                  <a:schemeClr val="tx1">
                    <a:lumMod val="65000"/>
                    <a:lumOff val="35000"/>
                  </a:schemeClr>
                </a:solidFill>
              </a:defRPr>
            </a:lvl3pPr>
            <a:lvl4pPr marL="1371600" indent="0">
              <a:buFontTx/>
              <a:buNone/>
              <a:defRPr sz="1000" baseline="0">
                <a:solidFill>
                  <a:schemeClr val="tx1">
                    <a:lumMod val="65000"/>
                    <a:lumOff val="35000"/>
                  </a:schemeClr>
                </a:solidFill>
              </a:defRPr>
            </a:lvl4pPr>
            <a:lvl5pPr marL="1828800" indent="0">
              <a:buFontTx/>
              <a:buNone/>
              <a:defRPr sz="1000" baseline="0">
                <a:solidFill>
                  <a:schemeClr val="tx1">
                    <a:lumMod val="65000"/>
                    <a:lumOff val="35000"/>
                  </a:schemeClr>
                </a:solidFill>
              </a:defRPr>
            </a:lvl5p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Tree>
    <p:extLst>
      <p:ext uri="{BB962C8B-B14F-4D97-AF65-F5344CB8AC3E}">
        <p14:creationId xmlns:p14="http://schemas.microsoft.com/office/powerpoint/2010/main" val="1658302844"/>
      </p:ext>
    </p:extLst>
  </p:cSld>
  <p:clrMapOvr>
    <a:masterClrMapping/>
  </p:clrMapOvr>
  <p:extLst>
    <p:ext uri="{DCECCB84-F9BA-43D5-87BE-67443E8EF086}">
      <p15:sldGuideLst xmlns:p15="http://schemas.microsoft.com/office/powerpoint/2012/main">
        <p15:guide id="1" orient="horz" pos="1275">
          <p15:clr>
            <a:srgbClr val="FBAE40"/>
          </p15:clr>
        </p15:guide>
        <p15:guide id="2" pos="3840">
          <p15:clr>
            <a:srgbClr val="FBAE40"/>
          </p15:clr>
        </p15:guide>
        <p15:guide id="3" orient="horz" pos="527">
          <p15:clr>
            <a:srgbClr val="FBAE40"/>
          </p15:clr>
        </p15:guide>
        <p15:guide id="4" pos="4248">
          <p15:clr>
            <a:srgbClr val="FBAE40"/>
          </p15:clr>
        </p15:guide>
        <p15:guide id="5" pos="683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mage ">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D40FDF65-DDD5-E90D-E5DB-B558EDECD8E0}"/>
              </a:ext>
            </a:extLst>
          </p:cNvPr>
          <p:cNvSpPr>
            <a:spLocks noGrp="1"/>
          </p:cNvSpPr>
          <p:nvPr>
            <p:ph type="dt" sz="half" idx="10"/>
          </p:nvPr>
        </p:nvSpPr>
        <p:spPr/>
        <p:txBody>
          <a:bodyPr/>
          <a:lstStyle/>
          <a:p>
            <a:fld id="{888E4D63-BE2C-4D4B-BBD2-256262659A9F}" type="datetime1">
              <a:rPr lang="en-GB" noProof="0" smtClean="0"/>
              <a:pPr/>
              <a:t>08/02/2025</a:t>
            </a:fld>
            <a:endParaRPr lang="en-GB" noProof="0"/>
          </a:p>
        </p:txBody>
      </p:sp>
      <p:sp>
        <p:nvSpPr>
          <p:cNvPr id="4" name="Platshållare för sidfot 3">
            <a:extLst>
              <a:ext uri="{FF2B5EF4-FFF2-40B4-BE49-F238E27FC236}">
                <a16:creationId xmlns:a16="http://schemas.microsoft.com/office/drawing/2014/main" id="{8BC36520-22BB-EFA2-853F-F3E7342A23D2}"/>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9A6DF841-EA31-7BF4-9684-209279B6DCF2}"/>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bild 2">
            <a:extLst>
              <a:ext uri="{FF2B5EF4-FFF2-40B4-BE49-F238E27FC236}">
                <a16:creationId xmlns:a16="http://schemas.microsoft.com/office/drawing/2014/main" id="{3038389D-D197-86D6-9D3E-5A61199E6874}"/>
              </a:ext>
            </a:extLst>
          </p:cNvPr>
          <p:cNvSpPr>
            <a:spLocks noGrp="1"/>
          </p:cNvSpPr>
          <p:nvPr>
            <p:ph type="pic" sz="quarter" idx="13" hasCustomPrompt="1"/>
          </p:nvPr>
        </p:nvSpPr>
        <p:spPr>
          <a:xfrm>
            <a:off x="-795" y="0"/>
            <a:ext cx="6096000" cy="6858000"/>
          </a:xfrm>
        </p:spPr>
        <p:txBody>
          <a:bodyPr bIns="1044000" anchor="ctr"/>
          <a:lstStyle>
            <a:lvl1pPr marL="0" indent="0" algn="ctr">
              <a:buNone/>
              <a:defRPr/>
            </a:lvl1pPr>
          </a:lstStyle>
          <a:p>
            <a:r>
              <a:rPr lang="en-GB" noProof="0"/>
              <a:t>Click on the icon or </a:t>
            </a:r>
            <a:br>
              <a:rPr lang="en-GB" noProof="0"/>
            </a:br>
            <a:r>
              <a:rPr lang="en-GB" noProof="0"/>
              <a:t>drag and drop to insert an image</a:t>
            </a:r>
          </a:p>
        </p:txBody>
      </p:sp>
      <p:sp>
        <p:nvSpPr>
          <p:cNvPr id="7" name="Platshållare för rubrik 1">
            <a:extLst>
              <a:ext uri="{FF2B5EF4-FFF2-40B4-BE49-F238E27FC236}">
                <a16:creationId xmlns:a16="http://schemas.microsoft.com/office/drawing/2014/main" id="{72E0C1A0-A9BD-243C-0ED6-127A99F43D70}"/>
              </a:ext>
            </a:extLst>
          </p:cNvPr>
          <p:cNvSpPr>
            <a:spLocks noGrp="1"/>
          </p:cNvSpPr>
          <p:nvPr>
            <p:ph type="title"/>
          </p:nvPr>
        </p:nvSpPr>
        <p:spPr>
          <a:xfrm>
            <a:off x="6743700" y="1844674"/>
            <a:ext cx="4114800" cy="1459243"/>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8" name="Platshållare för text 9">
            <a:extLst>
              <a:ext uri="{FF2B5EF4-FFF2-40B4-BE49-F238E27FC236}">
                <a16:creationId xmlns:a16="http://schemas.microsoft.com/office/drawing/2014/main" id="{6A8C23D9-7BD3-7E9D-6E90-B458B8D27045}"/>
              </a:ext>
            </a:extLst>
          </p:cNvPr>
          <p:cNvSpPr>
            <a:spLocks noGrp="1"/>
          </p:cNvSpPr>
          <p:nvPr>
            <p:ph type="body" sz="quarter" idx="14"/>
          </p:nvPr>
        </p:nvSpPr>
        <p:spPr>
          <a:xfrm>
            <a:off x="6743700" y="3429000"/>
            <a:ext cx="4114800" cy="1910751"/>
          </a:xfrm>
        </p:spPr>
        <p:txBody>
          <a:bodyPr/>
          <a:lstStyle>
            <a:lvl1pPr marL="0" indent="0">
              <a:lnSpc>
                <a:spcPts val="2360"/>
              </a:lnSpc>
              <a:spcBef>
                <a:spcPts val="0"/>
              </a:spcBef>
              <a:buFontTx/>
              <a:buNone/>
              <a:defRPr sz="1800" baseline="0">
                <a:solidFill>
                  <a:schemeClr val="tx1">
                    <a:lumMod val="65000"/>
                    <a:lumOff val="35000"/>
                  </a:schemeClr>
                </a:solidFill>
              </a:defRPr>
            </a:lvl1pPr>
            <a:lvl2pPr marL="457200" indent="0">
              <a:buFontTx/>
              <a:buNone/>
              <a:defRPr sz="1400" baseline="0">
                <a:solidFill>
                  <a:schemeClr val="tx1">
                    <a:lumMod val="65000"/>
                    <a:lumOff val="35000"/>
                  </a:schemeClr>
                </a:solidFill>
              </a:defRPr>
            </a:lvl2pPr>
            <a:lvl3pPr marL="914400" indent="0">
              <a:buFontTx/>
              <a:buNone/>
              <a:defRPr sz="1200" baseline="0">
                <a:solidFill>
                  <a:schemeClr val="tx1">
                    <a:lumMod val="65000"/>
                    <a:lumOff val="35000"/>
                  </a:schemeClr>
                </a:solidFill>
              </a:defRPr>
            </a:lvl3pPr>
            <a:lvl4pPr marL="1371600" indent="0">
              <a:buFontTx/>
              <a:buNone/>
              <a:defRPr sz="1000" baseline="0">
                <a:solidFill>
                  <a:schemeClr val="tx1">
                    <a:lumMod val="65000"/>
                    <a:lumOff val="35000"/>
                  </a:schemeClr>
                </a:solidFill>
              </a:defRPr>
            </a:lvl4pPr>
            <a:lvl5pPr marL="1828800" indent="0">
              <a:buFontTx/>
              <a:buNone/>
              <a:defRPr sz="1000" baseline="0">
                <a:solidFill>
                  <a:schemeClr val="tx1">
                    <a:lumMod val="65000"/>
                    <a:lumOff val="35000"/>
                  </a:schemeClr>
                </a:solidFill>
              </a:defRPr>
            </a:lvl5p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Tree>
    <p:extLst>
      <p:ext uri="{BB962C8B-B14F-4D97-AF65-F5344CB8AC3E}">
        <p14:creationId xmlns:p14="http://schemas.microsoft.com/office/powerpoint/2010/main" val="176720011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186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CC32F3E5-D4FB-6CAF-7271-81A8E70744CD}"/>
              </a:ext>
            </a:extLst>
          </p:cNvPr>
          <p:cNvSpPr>
            <a:spLocks noGrp="1"/>
          </p:cNvSpPr>
          <p:nvPr>
            <p:ph type="dt" sz="half" idx="10"/>
          </p:nvPr>
        </p:nvSpPr>
        <p:spPr/>
        <p:txBody>
          <a:bodyPr/>
          <a:lstStyle/>
          <a:p>
            <a:fld id="{888E4D63-BE2C-4D4B-BBD2-256262659A9F}" type="datetime1">
              <a:rPr lang="en-GB" noProof="0" smtClean="0"/>
              <a:pPr/>
              <a:t>08/02/2025</a:t>
            </a:fld>
            <a:endParaRPr lang="en-GB" noProof="0"/>
          </a:p>
        </p:txBody>
      </p:sp>
      <p:sp>
        <p:nvSpPr>
          <p:cNvPr id="4" name="Platshållare för sidfot 3">
            <a:extLst>
              <a:ext uri="{FF2B5EF4-FFF2-40B4-BE49-F238E27FC236}">
                <a16:creationId xmlns:a16="http://schemas.microsoft.com/office/drawing/2014/main" id="{6E6D920F-9B89-6CE6-44CC-CA866A2473CF}"/>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FF1D8D47-4CF2-999B-CC89-CCC79A3C52B2}"/>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8" name="Platshållare för bild 2">
            <a:extLst>
              <a:ext uri="{FF2B5EF4-FFF2-40B4-BE49-F238E27FC236}">
                <a16:creationId xmlns:a16="http://schemas.microsoft.com/office/drawing/2014/main" id="{82EBE0E1-BE11-020E-84EC-67233813B7CE}"/>
              </a:ext>
            </a:extLst>
          </p:cNvPr>
          <p:cNvSpPr>
            <a:spLocks noGrp="1"/>
          </p:cNvSpPr>
          <p:nvPr>
            <p:ph type="pic" sz="quarter" idx="13" hasCustomPrompt="1"/>
          </p:nvPr>
        </p:nvSpPr>
        <p:spPr>
          <a:xfrm>
            <a:off x="-795" y="0"/>
            <a:ext cx="6096000" cy="6858000"/>
          </a:xfrm>
        </p:spPr>
        <p:txBody>
          <a:bodyPr bIns="1044000" anchor="ctr"/>
          <a:lstStyle>
            <a:lvl1pPr marL="0" indent="0" algn="ctr">
              <a:buNone/>
              <a:defRPr/>
            </a:lvl1pPr>
          </a:lstStyle>
          <a:p>
            <a:r>
              <a:rPr lang="en-GB" noProof="0"/>
              <a:t>Click on the icon or </a:t>
            </a:r>
            <a:br>
              <a:rPr lang="en-GB" noProof="0"/>
            </a:br>
            <a:r>
              <a:rPr lang="en-GB" noProof="0"/>
              <a:t>drag and drop to insert an image</a:t>
            </a:r>
          </a:p>
        </p:txBody>
      </p:sp>
      <p:sp>
        <p:nvSpPr>
          <p:cNvPr id="17" name="Platshållare för rubrik 1">
            <a:extLst>
              <a:ext uri="{FF2B5EF4-FFF2-40B4-BE49-F238E27FC236}">
                <a16:creationId xmlns:a16="http://schemas.microsoft.com/office/drawing/2014/main" id="{31F0A250-9FA8-F7E1-916A-3CC75EC2F36D}"/>
              </a:ext>
            </a:extLst>
          </p:cNvPr>
          <p:cNvSpPr>
            <a:spLocks noGrp="1"/>
          </p:cNvSpPr>
          <p:nvPr>
            <p:ph type="title"/>
          </p:nvPr>
        </p:nvSpPr>
        <p:spPr>
          <a:xfrm>
            <a:off x="6743700" y="836613"/>
            <a:ext cx="4114800" cy="1459243"/>
          </a:xfrm>
          <a:prstGeom prst="rect">
            <a:avLst/>
          </a:prstGeom>
        </p:spPr>
        <p:txBody>
          <a:bodyPr vert="horz" lIns="91440" tIns="108000" rIns="91440" bIns="45720" rtlCol="0" anchor="t">
            <a:noAutofit/>
          </a:bodyPr>
          <a:lstStyle/>
          <a:p>
            <a:r>
              <a:rPr lang="en-US" noProof="0"/>
              <a:t>Click to edit Master title style</a:t>
            </a:r>
            <a:endParaRPr lang="en-GB" noProof="0"/>
          </a:p>
        </p:txBody>
      </p:sp>
      <p:sp>
        <p:nvSpPr>
          <p:cNvPr id="21" name="Platshållare för text 9">
            <a:extLst>
              <a:ext uri="{FF2B5EF4-FFF2-40B4-BE49-F238E27FC236}">
                <a16:creationId xmlns:a16="http://schemas.microsoft.com/office/drawing/2014/main" id="{B292B661-7CCD-4000-08D7-733BB70F4D9D}"/>
              </a:ext>
            </a:extLst>
          </p:cNvPr>
          <p:cNvSpPr>
            <a:spLocks noGrp="1"/>
          </p:cNvSpPr>
          <p:nvPr>
            <p:ph type="body" sz="quarter" idx="14"/>
          </p:nvPr>
        </p:nvSpPr>
        <p:spPr>
          <a:xfrm>
            <a:off x="6743700" y="2024063"/>
            <a:ext cx="4114800" cy="1910751"/>
          </a:xfrm>
        </p:spPr>
        <p:txBody>
          <a:bodyPr/>
          <a:lstStyle>
            <a:lvl1pPr marL="0" indent="0">
              <a:lnSpc>
                <a:spcPts val="2120"/>
              </a:lnSpc>
              <a:spcBef>
                <a:spcPts val="300"/>
              </a:spcBef>
              <a:buFontTx/>
              <a:buNone/>
              <a:defRPr sz="1600" baseline="0">
                <a:solidFill>
                  <a:schemeClr val="tx1">
                    <a:lumMod val="65000"/>
                    <a:lumOff val="35000"/>
                  </a:schemeClr>
                </a:solidFill>
              </a:defRPr>
            </a:lvl1pPr>
            <a:lvl2pPr marL="457200" indent="0">
              <a:buFontTx/>
              <a:buNone/>
              <a:defRPr sz="1400" baseline="0">
                <a:solidFill>
                  <a:schemeClr val="tx1">
                    <a:lumMod val="65000"/>
                    <a:lumOff val="35000"/>
                  </a:schemeClr>
                </a:solidFill>
              </a:defRPr>
            </a:lvl2pPr>
            <a:lvl3pPr marL="914400" indent="0">
              <a:buFontTx/>
              <a:buNone/>
              <a:defRPr sz="1200" baseline="0">
                <a:solidFill>
                  <a:schemeClr val="tx1">
                    <a:lumMod val="65000"/>
                    <a:lumOff val="35000"/>
                  </a:schemeClr>
                </a:solidFill>
              </a:defRPr>
            </a:lvl3pPr>
            <a:lvl4pPr marL="1371600" indent="0">
              <a:buFontTx/>
              <a:buNone/>
              <a:defRPr sz="1000" baseline="0">
                <a:solidFill>
                  <a:schemeClr val="tx1">
                    <a:lumMod val="65000"/>
                    <a:lumOff val="35000"/>
                  </a:schemeClr>
                </a:solidFill>
              </a:defRPr>
            </a:lvl4pPr>
            <a:lvl5pPr marL="1828800" indent="0">
              <a:buFontTx/>
              <a:buNone/>
              <a:defRPr sz="1000" baseline="0">
                <a:solidFill>
                  <a:schemeClr val="tx1">
                    <a:lumMod val="65000"/>
                    <a:lumOff val="3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212190791"/>
      </p:ext>
    </p:extLst>
  </p:cSld>
  <p:clrMapOvr>
    <a:masterClrMapping/>
  </p:clrMapOvr>
  <p:extLst>
    <p:ext uri="{DCECCB84-F9BA-43D5-87BE-67443E8EF086}">
      <p15:sldGuideLst xmlns:p15="http://schemas.microsoft.com/office/powerpoint/2012/main">
        <p15:guide id="1" orient="horz" pos="1275">
          <p15:clr>
            <a:srgbClr val="FBAE40"/>
          </p15:clr>
        </p15:guide>
        <p15:guide id="2" pos="3840">
          <p15:clr>
            <a:srgbClr val="FBAE40"/>
          </p15:clr>
        </p15:guide>
        <p15:guide id="3" orient="horz" pos="527">
          <p15:clr>
            <a:srgbClr val="FBAE40"/>
          </p15:clr>
        </p15:guide>
        <p15:guide id="4" pos="4248">
          <p15:clr>
            <a:srgbClr val="FBAE40"/>
          </p15:clr>
        </p15:guide>
        <p15:guide id="5" pos="68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parts">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83462A3D-BC6E-33F6-D482-0EDC48C6DC9E}"/>
              </a:ext>
            </a:extLst>
          </p:cNvPr>
          <p:cNvSpPr>
            <a:spLocks noGrp="1"/>
          </p:cNvSpPr>
          <p:nvPr>
            <p:ph type="dt" sz="half" idx="10"/>
          </p:nvPr>
        </p:nvSpPr>
        <p:spPr/>
        <p:txBody>
          <a:bodyPr/>
          <a:lstStyle/>
          <a:p>
            <a:fld id="{888E4D63-BE2C-4D4B-BBD2-256262659A9F}" type="datetime1">
              <a:rPr lang="en-GB" noProof="0" smtClean="0"/>
              <a:pPr/>
              <a:t>08/02/2025</a:t>
            </a:fld>
            <a:endParaRPr lang="en-GB" noProof="0"/>
          </a:p>
        </p:txBody>
      </p:sp>
      <p:sp>
        <p:nvSpPr>
          <p:cNvPr id="4" name="Platshållare för sidfot 3">
            <a:extLst>
              <a:ext uri="{FF2B5EF4-FFF2-40B4-BE49-F238E27FC236}">
                <a16:creationId xmlns:a16="http://schemas.microsoft.com/office/drawing/2014/main" id="{CB664D28-D961-D1F2-AC74-C753E5DCB3D4}"/>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FA6E489E-66C8-8766-0520-C9DA822D5EAB}"/>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12" name="Platshållare för rubrik 1">
            <a:extLst>
              <a:ext uri="{FF2B5EF4-FFF2-40B4-BE49-F238E27FC236}">
                <a16:creationId xmlns:a16="http://schemas.microsoft.com/office/drawing/2014/main" id="{1DFB9773-1D7F-F3B3-C706-28A8C2D92E34}"/>
              </a:ext>
            </a:extLst>
          </p:cNvPr>
          <p:cNvSpPr>
            <a:spLocks noGrp="1"/>
          </p:cNvSpPr>
          <p:nvPr>
            <p:ph type="title"/>
          </p:nvPr>
        </p:nvSpPr>
        <p:spPr>
          <a:xfrm>
            <a:off x="947739" y="836613"/>
            <a:ext cx="8196262" cy="1311364"/>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14" name="Platshållare för innehåll 13">
            <a:extLst>
              <a:ext uri="{FF2B5EF4-FFF2-40B4-BE49-F238E27FC236}">
                <a16:creationId xmlns:a16="http://schemas.microsoft.com/office/drawing/2014/main" id="{67484F84-26D1-126E-3D9A-EE9938F14D35}"/>
              </a:ext>
            </a:extLst>
          </p:cNvPr>
          <p:cNvSpPr>
            <a:spLocks noGrp="1"/>
          </p:cNvSpPr>
          <p:nvPr>
            <p:ph sz="quarter" idx="15"/>
          </p:nvPr>
        </p:nvSpPr>
        <p:spPr>
          <a:xfrm>
            <a:off x="947738" y="2528888"/>
            <a:ext cx="4559300" cy="2577950"/>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
        <p:nvSpPr>
          <p:cNvPr id="15" name="Platshållare för innehåll 13">
            <a:extLst>
              <a:ext uri="{FF2B5EF4-FFF2-40B4-BE49-F238E27FC236}">
                <a16:creationId xmlns:a16="http://schemas.microsoft.com/office/drawing/2014/main" id="{BF275934-BA93-B26D-2430-57E339605908}"/>
              </a:ext>
            </a:extLst>
          </p:cNvPr>
          <p:cNvSpPr>
            <a:spLocks noGrp="1"/>
          </p:cNvSpPr>
          <p:nvPr>
            <p:ph sz="quarter" idx="16"/>
          </p:nvPr>
        </p:nvSpPr>
        <p:spPr>
          <a:xfrm>
            <a:off x="6089081" y="2528888"/>
            <a:ext cx="4559300" cy="2577950"/>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Tree>
    <p:extLst>
      <p:ext uri="{BB962C8B-B14F-4D97-AF65-F5344CB8AC3E}">
        <p14:creationId xmlns:p14="http://schemas.microsoft.com/office/powerpoint/2010/main" val="31455546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orient="horz" pos="527">
          <p15:clr>
            <a:srgbClr val="FBAE40"/>
          </p15:clr>
        </p15:guide>
        <p15:guide id="5" orient="horz" pos="159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Jämförelse">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48721948-959B-87EC-FA49-B45A4B605E29}"/>
              </a:ext>
            </a:extLst>
          </p:cNvPr>
          <p:cNvSpPr>
            <a:spLocks noGrp="1"/>
          </p:cNvSpPr>
          <p:nvPr>
            <p:ph type="dt" sz="half" idx="10"/>
          </p:nvPr>
        </p:nvSpPr>
        <p:spPr/>
        <p:txBody>
          <a:bodyPr/>
          <a:lstStyle/>
          <a:p>
            <a:fld id="{888E4D63-BE2C-4D4B-BBD2-256262659A9F}" type="datetime1">
              <a:rPr lang="en-GB" noProof="0" smtClean="0"/>
              <a:pPr/>
              <a:t>08/02/2025</a:t>
            </a:fld>
            <a:endParaRPr lang="en-GB" noProof="0"/>
          </a:p>
        </p:txBody>
      </p:sp>
      <p:sp>
        <p:nvSpPr>
          <p:cNvPr id="4" name="Platshållare för sidfot 3">
            <a:extLst>
              <a:ext uri="{FF2B5EF4-FFF2-40B4-BE49-F238E27FC236}">
                <a16:creationId xmlns:a16="http://schemas.microsoft.com/office/drawing/2014/main" id="{3E95995D-2E7D-4CB8-015A-F2384939846A}"/>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48F2DE99-6303-F89C-1611-0FFF475B652F}"/>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7" name="Platshållare för innehåll 6">
            <a:extLst>
              <a:ext uri="{FF2B5EF4-FFF2-40B4-BE49-F238E27FC236}">
                <a16:creationId xmlns:a16="http://schemas.microsoft.com/office/drawing/2014/main" id="{BA1374A7-E0B7-54FC-E679-6FEEF0E72FA1}"/>
              </a:ext>
            </a:extLst>
          </p:cNvPr>
          <p:cNvSpPr>
            <a:spLocks noGrp="1"/>
          </p:cNvSpPr>
          <p:nvPr>
            <p:ph sz="quarter" idx="19"/>
          </p:nvPr>
        </p:nvSpPr>
        <p:spPr>
          <a:xfrm>
            <a:off x="947738" y="2024063"/>
            <a:ext cx="4262617" cy="3763962"/>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
        <p:nvSpPr>
          <p:cNvPr id="9" name="Platshållare för innehåll 6">
            <a:extLst>
              <a:ext uri="{FF2B5EF4-FFF2-40B4-BE49-F238E27FC236}">
                <a16:creationId xmlns:a16="http://schemas.microsoft.com/office/drawing/2014/main" id="{B41E123B-B2EB-E3F8-6438-FA8E1D383E07}"/>
              </a:ext>
            </a:extLst>
          </p:cNvPr>
          <p:cNvSpPr>
            <a:spLocks noGrp="1"/>
          </p:cNvSpPr>
          <p:nvPr>
            <p:ph sz="quarter" idx="20"/>
          </p:nvPr>
        </p:nvSpPr>
        <p:spPr>
          <a:xfrm>
            <a:off x="5519738" y="2024063"/>
            <a:ext cx="4262617" cy="3763962"/>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
        <p:nvSpPr>
          <p:cNvPr id="12" name="Platshållare för rubrik 1">
            <a:extLst>
              <a:ext uri="{FF2B5EF4-FFF2-40B4-BE49-F238E27FC236}">
                <a16:creationId xmlns:a16="http://schemas.microsoft.com/office/drawing/2014/main" id="{939A7C66-E96C-ED31-2BDE-4005A0E8618E}"/>
              </a:ext>
            </a:extLst>
          </p:cNvPr>
          <p:cNvSpPr>
            <a:spLocks noGrp="1"/>
          </p:cNvSpPr>
          <p:nvPr>
            <p:ph type="title"/>
          </p:nvPr>
        </p:nvSpPr>
        <p:spPr>
          <a:xfrm>
            <a:off x="947738" y="836612"/>
            <a:ext cx="4262617" cy="1052573"/>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23" name="Platshållare för text 22">
            <a:extLst>
              <a:ext uri="{FF2B5EF4-FFF2-40B4-BE49-F238E27FC236}">
                <a16:creationId xmlns:a16="http://schemas.microsoft.com/office/drawing/2014/main" id="{FAE689B1-F36C-71C2-F115-C9B65A0A00CE}"/>
              </a:ext>
            </a:extLst>
          </p:cNvPr>
          <p:cNvSpPr>
            <a:spLocks noGrp="1"/>
          </p:cNvSpPr>
          <p:nvPr>
            <p:ph type="body" sz="quarter" idx="21"/>
          </p:nvPr>
        </p:nvSpPr>
        <p:spPr>
          <a:xfrm>
            <a:off x="5519738" y="905624"/>
            <a:ext cx="4262437" cy="1052512"/>
          </a:xfrm>
        </p:spPr>
        <p:txBody>
          <a:bodyPr/>
          <a:lstStyle>
            <a:lvl1pPr marL="0" indent="0">
              <a:lnSpc>
                <a:spcPts val="3840"/>
              </a:lnSpc>
              <a:spcBef>
                <a:spcPts val="0"/>
              </a:spcBef>
              <a:spcAft>
                <a:spcPts val="0"/>
              </a:spcAft>
              <a:buNone/>
              <a:defRPr sz="3200" baseline="0">
                <a:solidFill>
                  <a:schemeClr val="tx1"/>
                </a:solidFill>
              </a:defRPr>
            </a:lvl1pPr>
          </a:lstStyle>
          <a:p>
            <a:pPr lvl="0"/>
            <a:r>
              <a:rPr lang="en-GB" noProof="0"/>
              <a:t>Klicka här för att ändra format på bakgrundstexten</a:t>
            </a:r>
          </a:p>
        </p:txBody>
      </p:sp>
    </p:spTree>
    <p:extLst>
      <p:ext uri="{BB962C8B-B14F-4D97-AF65-F5344CB8AC3E}">
        <p14:creationId xmlns:p14="http://schemas.microsoft.com/office/powerpoint/2010/main" val="18489616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3477">
          <p15:clr>
            <a:srgbClr val="FBAE40"/>
          </p15:clr>
        </p15:guide>
        <p15:guide id="5" orient="horz" pos="1275">
          <p15:clr>
            <a:srgbClr val="FBAE40"/>
          </p15:clr>
        </p15:guide>
        <p15:guide id="6" orient="horz" pos="3158">
          <p15:clr>
            <a:srgbClr val="FBAE40"/>
          </p15:clr>
        </p15:guide>
        <p15:guide id="7" orient="horz" pos="3271">
          <p15:clr>
            <a:srgbClr val="FBAE40"/>
          </p15:clr>
        </p15:guide>
        <p15:guide id="8" orient="horz" pos="52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line and 2 images, text">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48721948-959B-87EC-FA49-B45A4B605E29}"/>
              </a:ext>
            </a:extLst>
          </p:cNvPr>
          <p:cNvSpPr>
            <a:spLocks noGrp="1"/>
          </p:cNvSpPr>
          <p:nvPr>
            <p:ph type="dt" sz="half" idx="10"/>
          </p:nvPr>
        </p:nvSpPr>
        <p:spPr/>
        <p:txBody>
          <a:bodyPr/>
          <a:lstStyle/>
          <a:p>
            <a:fld id="{888E4D63-BE2C-4D4B-BBD2-256262659A9F}" type="datetime1">
              <a:rPr lang="en-GB" noProof="0" smtClean="0"/>
              <a:pPr/>
              <a:t>08/02/2025</a:t>
            </a:fld>
            <a:endParaRPr lang="en-GB" noProof="0"/>
          </a:p>
        </p:txBody>
      </p:sp>
      <p:sp>
        <p:nvSpPr>
          <p:cNvPr id="4" name="Platshållare för sidfot 3">
            <a:extLst>
              <a:ext uri="{FF2B5EF4-FFF2-40B4-BE49-F238E27FC236}">
                <a16:creationId xmlns:a16="http://schemas.microsoft.com/office/drawing/2014/main" id="{3E95995D-2E7D-4CB8-015A-F2384939846A}"/>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48F2DE99-6303-F89C-1611-0FFF475B652F}"/>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rubrik 1">
            <a:extLst>
              <a:ext uri="{FF2B5EF4-FFF2-40B4-BE49-F238E27FC236}">
                <a16:creationId xmlns:a16="http://schemas.microsoft.com/office/drawing/2014/main" id="{2AE870AB-060B-0FB2-E725-21BB65BCB5A1}"/>
              </a:ext>
            </a:extLst>
          </p:cNvPr>
          <p:cNvSpPr>
            <a:spLocks noGrp="1"/>
          </p:cNvSpPr>
          <p:nvPr>
            <p:ph type="title"/>
          </p:nvPr>
        </p:nvSpPr>
        <p:spPr>
          <a:xfrm>
            <a:off x="947739" y="836613"/>
            <a:ext cx="8196262" cy="1311364"/>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11" name="Platshållare för bild 10">
            <a:extLst>
              <a:ext uri="{FF2B5EF4-FFF2-40B4-BE49-F238E27FC236}">
                <a16:creationId xmlns:a16="http://schemas.microsoft.com/office/drawing/2014/main" id="{49E648CF-56EA-9980-F69D-2AC8D23AEE07}"/>
              </a:ext>
            </a:extLst>
          </p:cNvPr>
          <p:cNvSpPr>
            <a:spLocks noGrp="1"/>
          </p:cNvSpPr>
          <p:nvPr>
            <p:ph type="pic" sz="quarter" idx="17"/>
          </p:nvPr>
        </p:nvSpPr>
        <p:spPr>
          <a:xfrm>
            <a:off x="6089650" y="2035175"/>
            <a:ext cx="4559300" cy="2973266"/>
          </a:xfrm>
        </p:spPr>
        <p:txBody>
          <a:bodyPr/>
          <a:lstStyle/>
          <a:p>
            <a:r>
              <a:rPr lang="en-GB" noProof="0"/>
              <a:t>Klicka på ikonen för att lägga till en bild</a:t>
            </a:r>
          </a:p>
        </p:txBody>
      </p:sp>
      <p:sp>
        <p:nvSpPr>
          <p:cNvPr id="13" name="Platshållare för bild 12">
            <a:extLst>
              <a:ext uri="{FF2B5EF4-FFF2-40B4-BE49-F238E27FC236}">
                <a16:creationId xmlns:a16="http://schemas.microsoft.com/office/drawing/2014/main" id="{3835E09C-BA82-D9ED-C123-DAF1093D8E89}"/>
              </a:ext>
            </a:extLst>
          </p:cNvPr>
          <p:cNvSpPr>
            <a:spLocks noGrp="1"/>
          </p:cNvSpPr>
          <p:nvPr>
            <p:ph type="pic" sz="quarter" idx="18"/>
          </p:nvPr>
        </p:nvSpPr>
        <p:spPr>
          <a:xfrm>
            <a:off x="947738" y="2024063"/>
            <a:ext cx="4572000" cy="2989262"/>
          </a:xfrm>
        </p:spPr>
        <p:txBody>
          <a:bodyPr/>
          <a:lstStyle/>
          <a:p>
            <a:r>
              <a:rPr lang="en-GB" noProof="0"/>
              <a:t>Klicka på ikonen för att lägga till en bild</a:t>
            </a:r>
          </a:p>
        </p:txBody>
      </p:sp>
      <p:sp>
        <p:nvSpPr>
          <p:cNvPr id="15" name="Platshållare för text 14">
            <a:extLst>
              <a:ext uri="{FF2B5EF4-FFF2-40B4-BE49-F238E27FC236}">
                <a16:creationId xmlns:a16="http://schemas.microsoft.com/office/drawing/2014/main" id="{7EA82616-DB96-A57E-04F3-E904D69359DD}"/>
              </a:ext>
            </a:extLst>
          </p:cNvPr>
          <p:cNvSpPr>
            <a:spLocks noGrp="1"/>
          </p:cNvSpPr>
          <p:nvPr>
            <p:ph type="body" sz="quarter" idx="19"/>
          </p:nvPr>
        </p:nvSpPr>
        <p:spPr>
          <a:xfrm>
            <a:off x="947738" y="5192713"/>
            <a:ext cx="4572000" cy="906462"/>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
        <p:nvSpPr>
          <p:cNvPr id="16" name="Platshållare för text 14">
            <a:extLst>
              <a:ext uri="{FF2B5EF4-FFF2-40B4-BE49-F238E27FC236}">
                <a16:creationId xmlns:a16="http://schemas.microsoft.com/office/drawing/2014/main" id="{09876A58-6661-933D-30BB-FCB61348535C}"/>
              </a:ext>
            </a:extLst>
          </p:cNvPr>
          <p:cNvSpPr>
            <a:spLocks noGrp="1"/>
          </p:cNvSpPr>
          <p:nvPr>
            <p:ph type="body" sz="quarter" idx="20"/>
          </p:nvPr>
        </p:nvSpPr>
        <p:spPr>
          <a:xfrm>
            <a:off x="6089081" y="5192713"/>
            <a:ext cx="4572000" cy="906462"/>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Tree>
    <p:extLst>
      <p:ext uri="{BB962C8B-B14F-4D97-AF65-F5344CB8AC3E}">
        <p14:creationId xmlns:p14="http://schemas.microsoft.com/office/powerpoint/2010/main" val="120402069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3477">
          <p15:clr>
            <a:srgbClr val="FBAE40"/>
          </p15:clr>
        </p15:guide>
        <p15:guide id="5" orient="horz" pos="1275">
          <p15:clr>
            <a:srgbClr val="FBAE40"/>
          </p15:clr>
        </p15:guide>
        <p15:guide id="6" orient="horz" pos="3158">
          <p15:clr>
            <a:srgbClr val="FBAE40"/>
          </p15:clr>
        </p15:guide>
        <p15:guide id="7" orient="horz" pos="327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line and 2 images">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48721948-959B-87EC-FA49-B45A4B605E29}"/>
              </a:ext>
            </a:extLst>
          </p:cNvPr>
          <p:cNvSpPr>
            <a:spLocks noGrp="1"/>
          </p:cNvSpPr>
          <p:nvPr>
            <p:ph type="dt" sz="half" idx="10"/>
          </p:nvPr>
        </p:nvSpPr>
        <p:spPr/>
        <p:txBody>
          <a:bodyPr/>
          <a:lstStyle/>
          <a:p>
            <a:fld id="{888E4D63-BE2C-4D4B-BBD2-256262659A9F}" type="datetime1">
              <a:rPr lang="en-GB" noProof="0" smtClean="0"/>
              <a:pPr/>
              <a:t>08/02/2025</a:t>
            </a:fld>
            <a:endParaRPr lang="en-GB" noProof="0"/>
          </a:p>
        </p:txBody>
      </p:sp>
      <p:sp>
        <p:nvSpPr>
          <p:cNvPr id="4" name="Platshållare för sidfot 3">
            <a:extLst>
              <a:ext uri="{FF2B5EF4-FFF2-40B4-BE49-F238E27FC236}">
                <a16:creationId xmlns:a16="http://schemas.microsoft.com/office/drawing/2014/main" id="{3E95995D-2E7D-4CB8-015A-F2384939846A}"/>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48F2DE99-6303-F89C-1611-0FFF475B652F}"/>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rubrik 1">
            <a:extLst>
              <a:ext uri="{FF2B5EF4-FFF2-40B4-BE49-F238E27FC236}">
                <a16:creationId xmlns:a16="http://schemas.microsoft.com/office/drawing/2014/main" id="{2AE870AB-060B-0FB2-E725-21BB65BCB5A1}"/>
              </a:ext>
            </a:extLst>
          </p:cNvPr>
          <p:cNvSpPr>
            <a:spLocks noGrp="1"/>
          </p:cNvSpPr>
          <p:nvPr>
            <p:ph type="title"/>
          </p:nvPr>
        </p:nvSpPr>
        <p:spPr>
          <a:xfrm>
            <a:off x="947739" y="836613"/>
            <a:ext cx="8196262" cy="1311364"/>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11" name="Platshållare för bild 10">
            <a:extLst>
              <a:ext uri="{FF2B5EF4-FFF2-40B4-BE49-F238E27FC236}">
                <a16:creationId xmlns:a16="http://schemas.microsoft.com/office/drawing/2014/main" id="{49E648CF-56EA-9980-F69D-2AC8D23AEE07}"/>
              </a:ext>
            </a:extLst>
          </p:cNvPr>
          <p:cNvSpPr>
            <a:spLocks noGrp="1"/>
          </p:cNvSpPr>
          <p:nvPr>
            <p:ph type="pic" sz="quarter" idx="17"/>
          </p:nvPr>
        </p:nvSpPr>
        <p:spPr>
          <a:xfrm>
            <a:off x="6089650" y="2035175"/>
            <a:ext cx="4559300" cy="3753150"/>
          </a:xfrm>
        </p:spPr>
        <p:txBody>
          <a:bodyPr/>
          <a:lstStyle/>
          <a:p>
            <a:r>
              <a:rPr lang="en-GB" noProof="0"/>
              <a:t>Klicka på ikonen för att lägga till en bild</a:t>
            </a:r>
          </a:p>
        </p:txBody>
      </p:sp>
      <p:sp>
        <p:nvSpPr>
          <p:cNvPr id="13" name="Platshållare för bild 12">
            <a:extLst>
              <a:ext uri="{FF2B5EF4-FFF2-40B4-BE49-F238E27FC236}">
                <a16:creationId xmlns:a16="http://schemas.microsoft.com/office/drawing/2014/main" id="{3835E09C-BA82-D9ED-C123-DAF1093D8E89}"/>
              </a:ext>
            </a:extLst>
          </p:cNvPr>
          <p:cNvSpPr>
            <a:spLocks noGrp="1"/>
          </p:cNvSpPr>
          <p:nvPr>
            <p:ph type="pic" sz="quarter" idx="18"/>
          </p:nvPr>
        </p:nvSpPr>
        <p:spPr>
          <a:xfrm>
            <a:off x="947738" y="2024063"/>
            <a:ext cx="4572000" cy="3764262"/>
          </a:xfrm>
        </p:spPr>
        <p:txBody>
          <a:bodyPr/>
          <a:lstStyle/>
          <a:p>
            <a:r>
              <a:rPr lang="en-GB" noProof="0"/>
              <a:t>Klicka på ikonen för att lägga till en bild</a:t>
            </a:r>
          </a:p>
        </p:txBody>
      </p:sp>
    </p:spTree>
    <p:extLst>
      <p:ext uri="{BB962C8B-B14F-4D97-AF65-F5344CB8AC3E}">
        <p14:creationId xmlns:p14="http://schemas.microsoft.com/office/powerpoint/2010/main" val="13184724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3477">
          <p15:clr>
            <a:srgbClr val="FBAE40"/>
          </p15:clr>
        </p15:guide>
        <p15:guide id="5" orient="horz" pos="1275">
          <p15:clr>
            <a:srgbClr val="FBAE40"/>
          </p15:clr>
        </p15:guide>
        <p15:guide id="6" orient="horz" pos="3158">
          <p15:clr>
            <a:srgbClr val="FBAE40"/>
          </p15:clr>
        </p15:guide>
        <p15:guide id="7" orient="horz" pos="327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line and 3 images">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48721948-959B-87EC-FA49-B45A4B605E29}"/>
              </a:ext>
            </a:extLst>
          </p:cNvPr>
          <p:cNvSpPr>
            <a:spLocks noGrp="1"/>
          </p:cNvSpPr>
          <p:nvPr>
            <p:ph type="dt" sz="half" idx="10"/>
          </p:nvPr>
        </p:nvSpPr>
        <p:spPr/>
        <p:txBody>
          <a:bodyPr/>
          <a:lstStyle/>
          <a:p>
            <a:fld id="{888E4D63-BE2C-4D4B-BBD2-256262659A9F}" type="datetime1">
              <a:rPr lang="en-GB" noProof="0" smtClean="0"/>
              <a:pPr/>
              <a:t>08/02/2025</a:t>
            </a:fld>
            <a:endParaRPr lang="en-GB" noProof="0"/>
          </a:p>
        </p:txBody>
      </p:sp>
      <p:sp>
        <p:nvSpPr>
          <p:cNvPr id="4" name="Platshållare för sidfot 3">
            <a:extLst>
              <a:ext uri="{FF2B5EF4-FFF2-40B4-BE49-F238E27FC236}">
                <a16:creationId xmlns:a16="http://schemas.microsoft.com/office/drawing/2014/main" id="{3E95995D-2E7D-4CB8-015A-F2384939846A}"/>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48F2DE99-6303-F89C-1611-0FFF475B652F}"/>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rubrik 1">
            <a:extLst>
              <a:ext uri="{FF2B5EF4-FFF2-40B4-BE49-F238E27FC236}">
                <a16:creationId xmlns:a16="http://schemas.microsoft.com/office/drawing/2014/main" id="{2AE870AB-060B-0FB2-E725-21BB65BCB5A1}"/>
              </a:ext>
            </a:extLst>
          </p:cNvPr>
          <p:cNvSpPr>
            <a:spLocks noGrp="1"/>
          </p:cNvSpPr>
          <p:nvPr>
            <p:ph type="title"/>
          </p:nvPr>
        </p:nvSpPr>
        <p:spPr>
          <a:xfrm>
            <a:off x="947739" y="836613"/>
            <a:ext cx="8196262" cy="1311364"/>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13" name="Platshållare för bild 12">
            <a:extLst>
              <a:ext uri="{FF2B5EF4-FFF2-40B4-BE49-F238E27FC236}">
                <a16:creationId xmlns:a16="http://schemas.microsoft.com/office/drawing/2014/main" id="{3835E09C-BA82-D9ED-C123-DAF1093D8E89}"/>
              </a:ext>
            </a:extLst>
          </p:cNvPr>
          <p:cNvSpPr>
            <a:spLocks noGrp="1"/>
          </p:cNvSpPr>
          <p:nvPr>
            <p:ph type="pic" sz="quarter" idx="18"/>
          </p:nvPr>
        </p:nvSpPr>
        <p:spPr>
          <a:xfrm>
            <a:off x="947739" y="2024063"/>
            <a:ext cx="2822004" cy="3764262"/>
          </a:xfrm>
        </p:spPr>
        <p:txBody>
          <a:bodyPr/>
          <a:lstStyle/>
          <a:p>
            <a:r>
              <a:rPr lang="en-GB" noProof="0"/>
              <a:t>Klicka på ikonen för att lägga till en bild</a:t>
            </a:r>
          </a:p>
        </p:txBody>
      </p:sp>
      <p:sp>
        <p:nvSpPr>
          <p:cNvPr id="9" name="Platshållare för bild 12">
            <a:extLst>
              <a:ext uri="{FF2B5EF4-FFF2-40B4-BE49-F238E27FC236}">
                <a16:creationId xmlns:a16="http://schemas.microsoft.com/office/drawing/2014/main" id="{A1B32E41-89F9-9ED1-454D-E09D343B8235}"/>
              </a:ext>
            </a:extLst>
          </p:cNvPr>
          <p:cNvSpPr>
            <a:spLocks noGrp="1"/>
          </p:cNvSpPr>
          <p:nvPr>
            <p:ph type="pic" sz="quarter" idx="19"/>
          </p:nvPr>
        </p:nvSpPr>
        <p:spPr>
          <a:xfrm>
            <a:off x="4096380" y="2024063"/>
            <a:ext cx="2822004" cy="3764262"/>
          </a:xfrm>
        </p:spPr>
        <p:txBody>
          <a:bodyPr/>
          <a:lstStyle/>
          <a:p>
            <a:r>
              <a:rPr lang="en-GB" noProof="0"/>
              <a:t>Klicka på ikonen för att lägga till en bild</a:t>
            </a:r>
          </a:p>
        </p:txBody>
      </p:sp>
      <p:sp>
        <p:nvSpPr>
          <p:cNvPr id="10" name="Platshållare för bild 12">
            <a:extLst>
              <a:ext uri="{FF2B5EF4-FFF2-40B4-BE49-F238E27FC236}">
                <a16:creationId xmlns:a16="http://schemas.microsoft.com/office/drawing/2014/main" id="{BC3C8CFC-2399-786C-A053-51FD97723AC6}"/>
              </a:ext>
            </a:extLst>
          </p:cNvPr>
          <p:cNvSpPr>
            <a:spLocks noGrp="1"/>
          </p:cNvSpPr>
          <p:nvPr>
            <p:ph type="pic" sz="quarter" idx="20"/>
          </p:nvPr>
        </p:nvSpPr>
        <p:spPr>
          <a:xfrm>
            <a:off x="7245021" y="2024063"/>
            <a:ext cx="2822004" cy="3764262"/>
          </a:xfrm>
        </p:spPr>
        <p:txBody>
          <a:bodyPr/>
          <a:lstStyle/>
          <a:p>
            <a:r>
              <a:rPr lang="en-GB" noProof="0"/>
              <a:t>Klicka på ikonen för att lägga till en bild</a:t>
            </a:r>
          </a:p>
        </p:txBody>
      </p:sp>
    </p:spTree>
    <p:extLst>
      <p:ext uri="{BB962C8B-B14F-4D97-AF65-F5344CB8AC3E}">
        <p14:creationId xmlns:p14="http://schemas.microsoft.com/office/powerpoint/2010/main" val="296245857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3477">
          <p15:clr>
            <a:srgbClr val="FBAE40"/>
          </p15:clr>
        </p15:guide>
        <p15:guide id="5" orient="horz" pos="1275">
          <p15:clr>
            <a:srgbClr val="FBAE40"/>
          </p15:clr>
        </p15:guide>
        <p15:guide id="6" orient="horz" pos="3158">
          <p15:clr>
            <a:srgbClr val="FBAE40"/>
          </p15:clr>
        </p15:guide>
        <p15:guide id="7" orient="horz" pos="327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line and 3 images, text">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48721948-959B-87EC-FA49-B45A4B605E29}"/>
              </a:ext>
            </a:extLst>
          </p:cNvPr>
          <p:cNvSpPr>
            <a:spLocks noGrp="1"/>
          </p:cNvSpPr>
          <p:nvPr>
            <p:ph type="dt" sz="half" idx="10"/>
          </p:nvPr>
        </p:nvSpPr>
        <p:spPr/>
        <p:txBody>
          <a:bodyPr/>
          <a:lstStyle/>
          <a:p>
            <a:fld id="{888E4D63-BE2C-4D4B-BBD2-256262659A9F}" type="datetime1">
              <a:rPr lang="en-GB" noProof="0" smtClean="0"/>
              <a:pPr/>
              <a:t>08/02/2025</a:t>
            </a:fld>
            <a:endParaRPr lang="en-GB" noProof="0"/>
          </a:p>
        </p:txBody>
      </p:sp>
      <p:sp>
        <p:nvSpPr>
          <p:cNvPr id="4" name="Platshållare för sidfot 3">
            <a:extLst>
              <a:ext uri="{FF2B5EF4-FFF2-40B4-BE49-F238E27FC236}">
                <a16:creationId xmlns:a16="http://schemas.microsoft.com/office/drawing/2014/main" id="{3E95995D-2E7D-4CB8-015A-F2384939846A}"/>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48F2DE99-6303-F89C-1611-0FFF475B652F}"/>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rubrik 1">
            <a:extLst>
              <a:ext uri="{FF2B5EF4-FFF2-40B4-BE49-F238E27FC236}">
                <a16:creationId xmlns:a16="http://schemas.microsoft.com/office/drawing/2014/main" id="{2AE870AB-060B-0FB2-E725-21BB65BCB5A1}"/>
              </a:ext>
            </a:extLst>
          </p:cNvPr>
          <p:cNvSpPr>
            <a:spLocks noGrp="1"/>
          </p:cNvSpPr>
          <p:nvPr>
            <p:ph type="title"/>
          </p:nvPr>
        </p:nvSpPr>
        <p:spPr>
          <a:xfrm>
            <a:off x="947739" y="836613"/>
            <a:ext cx="8196262" cy="1311364"/>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13" name="Platshållare för bild 12">
            <a:extLst>
              <a:ext uri="{FF2B5EF4-FFF2-40B4-BE49-F238E27FC236}">
                <a16:creationId xmlns:a16="http://schemas.microsoft.com/office/drawing/2014/main" id="{3835E09C-BA82-D9ED-C123-DAF1093D8E89}"/>
              </a:ext>
            </a:extLst>
          </p:cNvPr>
          <p:cNvSpPr>
            <a:spLocks noGrp="1"/>
          </p:cNvSpPr>
          <p:nvPr>
            <p:ph type="pic" sz="quarter" idx="18"/>
          </p:nvPr>
        </p:nvSpPr>
        <p:spPr>
          <a:xfrm>
            <a:off x="947739" y="1687633"/>
            <a:ext cx="2822004" cy="3325692"/>
          </a:xfrm>
        </p:spPr>
        <p:txBody>
          <a:bodyPr/>
          <a:lstStyle/>
          <a:p>
            <a:r>
              <a:rPr lang="en-GB" noProof="0"/>
              <a:t>Klicka på ikonen för att lägga till en bild</a:t>
            </a:r>
          </a:p>
        </p:txBody>
      </p:sp>
      <p:sp>
        <p:nvSpPr>
          <p:cNvPr id="9" name="Platshållare för bild 12">
            <a:extLst>
              <a:ext uri="{FF2B5EF4-FFF2-40B4-BE49-F238E27FC236}">
                <a16:creationId xmlns:a16="http://schemas.microsoft.com/office/drawing/2014/main" id="{A1B32E41-89F9-9ED1-454D-E09D343B8235}"/>
              </a:ext>
            </a:extLst>
          </p:cNvPr>
          <p:cNvSpPr>
            <a:spLocks noGrp="1"/>
          </p:cNvSpPr>
          <p:nvPr>
            <p:ph type="pic" sz="quarter" idx="19"/>
          </p:nvPr>
        </p:nvSpPr>
        <p:spPr>
          <a:xfrm>
            <a:off x="4096380" y="1687633"/>
            <a:ext cx="2822004" cy="3325692"/>
          </a:xfrm>
        </p:spPr>
        <p:txBody>
          <a:bodyPr/>
          <a:lstStyle/>
          <a:p>
            <a:r>
              <a:rPr lang="en-GB" noProof="0"/>
              <a:t>Klicka på ikonen för att lägga till en bild</a:t>
            </a:r>
          </a:p>
        </p:txBody>
      </p:sp>
      <p:sp>
        <p:nvSpPr>
          <p:cNvPr id="10" name="Platshållare för bild 12">
            <a:extLst>
              <a:ext uri="{FF2B5EF4-FFF2-40B4-BE49-F238E27FC236}">
                <a16:creationId xmlns:a16="http://schemas.microsoft.com/office/drawing/2014/main" id="{BC3C8CFC-2399-786C-A053-51FD97723AC6}"/>
              </a:ext>
            </a:extLst>
          </p:cNvPr>
          <p:cNvSpPr>
            <a:spLocks noGrp="1"/>
          </p:cNvSpPr>
          <p:nvPr>
            <p:ph type="pic" sz="quarter" idx="20"/>
          </p:nvPr>
        </p:nvSpPr>
        <p:spPr>
          <a:xfrm>
            <a:off x="7245021" y="1687633"/>
            <a:ext cx="2822004" cy="3325692"/>
          </a:xfrm>
        </p:spPr>
        <p:txBody>
          <a:bodyPr/>
          <a:lstStyle/>
          <a:p>
            <a:r>
              <a:rPr lang="en-GB" noProof="0"/>
              <a:t>Klicka på ikonen för att lägga till en bild</a:t>
            </a:r>
          </a:p>
        </p:txBody>
      </p:sp>
      <p:sp>
        <p:nvSpPr>
          <p:cNvPr id="2" name="Platshållare för text 14">
            <a:extLst>
              <a:ext uri="{FF2B5EF4-FFF2-40B4-BE49-F238E27FC236}">
                <a16:creationId xmlns:a16="http://schemas.microsoft.com/office/drawing/2014/main" id="{590AE671-F2B6-FABF-A578-926E5EABFF30}"/>
              </a:ext>
            </a:extLst>
          </p:cNvPr>
          <p:cNvSpPr>
            <a:spLocks noGrp="1"/>
          </p:cNvSpPr>
          <p:nvPr>
            <p:ph type="body" sz="quarter" idx="21"/>
          </p:nvPr>
        </p:nvSpPr>
        <p:spPr>
          <a:xfrm>
            <a:off x="947738" y="5192713"/>
            <a:ext cx="2822004" cy="906462"/>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
        <p:nvSpPr>
          <p:cNvPr id="7" name="Platshållare för text 14">
            <a:extLst>
              <a:ext uri="{FF2B5EF4-FFF2-40B4-BE49-F238E27FC236}">
                <a16:creationId xmlns:a16="http://schemas.microsoft.com/office/drawing/2014/main" id="{66BB79A9-07F3-3923-86C2-83C52FDEA60B}"/>
              </a:ext>
            </a:extLst>
          </p:cNvPr>
          <p:cNvSpPr>
            <a:spLocks noGrp="1"/>
          </p:cNvSpPr>
          <p:nvPr>
            <p:ph type="body" sz="quarter" idx="22"/>
          </p:nvPr>
        </p:nvSpPr>
        <p:spPr>
          <a:xfrm>
            <a:off x="4096379" y="5192713"/>
            <a:ext cx="2822004" cy="906462"/>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
        <p:nvSpPr>
          <p:cNvPr id="8" name="Platshållare för text 14">
            <a:extLst>
              <a:ext uri="{FF2B5EF4-FFF2-40B4-BE49-F238E27FC236}">
                <a16:creationId xmlns:a16="http://schemas.microsoft.com/office/drawing/2014/main" id="{3BC5D95A-77B0-95FD-F967-BDB03FDE710D}"/>
              </a:ext>
            </a:extLst>
          </p:cNvPr>
          <p:cNvSpPr>
            <a:spLocks noGrp="1"/>
          </p:cNvSpPr>
          <p:nvPr>
            <p:ph type="body" sz="quarter" idx="23"/>
          </p:nvPr>
        </p:nvSpPr>
        <p:spPr>
          <a:xfrm>
            <a:off x="7245021" y="5192713"/>
            <a:ext cx="2822004" cy="906462"/>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Tree>
    <p:extLst>
      <p:ext uri="{BB962C8B-B14F-4D97-AF65-F5344CB8AC3E}">
        <p14:creationId xmlns:p14="http://schemas.microsoft.com/office/powerpoint/2010/main" val="29849280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3477">
          <p15:clr>
            <a:srgbClr val="FBAE40"/>
          </p15:clr>
        </p15:guide>
        <p15:guide id="5" orient="horz" pos="1275">
          <p15:clr>
            <a:srgbClr val="FBAE40"/>
          </p15:clr>
        </p15:guide>
        <p15:guide id="6" orient="horz" pos="3158">
          <p15:clr>
            <a:srgbClr val="FBAE40"/>
          </p15:clr>
        </p15:guide>
        <p15:guide id="7" orient="horz" pos="327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Logo">
    <p:spTree>
      <p:nvGrpSpPr>
        <p:cNvPr id="1" name=""/>
        <p:cNvGrpSpPr/>
        <p:nvPr/>
      </p:nvGrpSpPr>
      <p:grpSpPr>
        <a:xfrm>
          <a:off x="0" y="0"/>
          <a:ext cx="0" cy="0"/>
          <a:chOff x="0" y="0"/>
          <a:chExt cx="0" cy="0"/>
        </a:xfrm>
      </p:grpSpPr>
      <p:pic>
        <p:nvPicPr>
          <p:cNvPr id="6" name="Bildobjekt 5">
            <a:extLst>
              <a:ext uri="{FF2B5EF4-FFF2-40B4-BE49-F238E27FC236}">
                <a16:creationId xmlns:a16="http://schemas.microsoft.com/office/drawing/2014/main" id="{1BEAE4BB-8616-AD66-D017-A34248E7376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9006" y="1272750"/>
            <a:ext cx="4556257" cy="4331726"/>
          </a:xfrm>
          <a:prstGeom prst="rect">
            <a:avLst/>
          </a:prstGeom>
        </p:spPr>
      </p:pic>
    </p:spTree>
    <p:extLst>
      <p:ext uri="{BB962C8B-B14F-4D97-AF65-F5344CB8AC3E}">
        <p14:creationId xmlns:p14="http://schemas.microsoft.com/office/powerpoint/2010/main" val="3351889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D40FDF65-DDD5-E90D-E5DB-B558EDECD8E0}"/>
              </a:ext>
            </a:extLst>
          </p:cNvPr>
          <p:cNvSpPr>
            <a:spLocks noGrp="1"/>
          </p:cNvSpPr>
          <p:nvPr>
            <p:ph type="dt" sz="half" idx="10"/>
          </p:nvPr>
        </p:nvSpPr>
        <p:spPr/>
        <p:txBody>
          <a:bodyPr/>
          <a:lstStyle/>
          <a:p>
            <a:fld id="{888E4D63-BE2C-4D4B-BBD2-256262659A9F}" type="datetime1">
              <a:rPr lang="en-GB" noProof="0" smtClean="0"/>
              <a:pPr/>
              <a:t>08/02/2025</a:t>
            </a:fld>
            <a:endParaRPr lang="en-GB" noProof="0"/>
          </a:p>
        </p:txBody>
      </p:sp>
      <p:sp>
        <p:nvSpPr>
          <p:cNvPr id="4" name="Platshållare för sidfot 3">
            <a:extLst>
              <a:ext uri="{FF2B5EF4-FFF2-40B4-BE49-F238E27FC236}">
                <a16:creationId xmlns:a16="http://schemas.microsoft.com/office/drawing/2014/main" id="{8BC36520-22BB-EFA2-853F-F3E7342A23D2}"/>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9A6DF841-EA31-7BF4-9684-209279B6DCF2}"/>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bild 2">
            <a:extLst>
              <a:ext uri="{FF2B5EF4-FFF2-40B4-BE49-F238E27FC236}">
                <a16:creationId xmlns:a16="http://schemas.microsoft.com/office/drawing/2014/main" id="{3038389D-D197-86D6-9D3E-5A61199E6874}"/>
              </a:ext>
            </a:extLst>
          </p:cNvPr>
          <p:cNvSpPr>
            <a:spLocks noGrp="1"/>
          </p:cNvSpPr>
          <p:nvPr>
            <p:ph type="pic" sz="quarter" idx="13" hasCustomPrompt="1"/>
          </p:nvPr>
        </p:nvSpPr>
        <p:spPr>
          <a:xfrm>
            <a:off x="-795" y="0"/>
            <a:ext cx="6096000" cy="6858000"/>
          </a:xfrm>
        </p:spPr>
        <p:txBody>
          <a:bodyPr bIns="1044000" anchor="ctr"/>
          <a:lstStyle>
            <a:lvl1pPr marL="0" indent="0" algn="ctr">
              <a:buNone/>
              <a:defRPr/>
            </a:lvl1pPr>
          </a:lstStyle>
          <a:p>
            <a:r>
              <a:rPr lang="en-GB" noProof="0"/>
              <a:t>Click on the icon or </a:t>
            </a:r>
            <a:br>
              <a:rPr lang="en-GB" noProof="0"/>
            </a:br>
            <a:r>
              <a:rPr lang="en-GB" noProof="0"/>
              <a:t>drag and drop to insert an image</a:t>
            </a:r>
          </a:p>
        </p:txBody>
      </p:sp>
      <p:sp>
        <p:nvSpPr>
          <p:cNvPr id="7" name="Platshållare för rubrik 1">
            <a:extLst>
              <a:ext uri="{FF2B5EF4-FFF2-40B4-BE49-F238E27FC236}">
                <a16:creationId xmlns:a16="http://schemas.microsoft.com/office/drawing/2014/main" id="{72E0C1A0-A9BD-243C-0ED6-127A99F43D70}"/>
              </a:ext>
            </a:extLst>
          </p:cNvPr>
          <p:cNvSpPr>
            <a:spLocks noGrp="1"/>
          </p:cNvSpPr>
          <p:nvPr>
            <p:ph type="title"/>
          </p:nvPr>
        </p:nvSpPr>
        <p:spPr>
          <a:xfrm>
            <a:off x="6743700" y="1844674"/>
            <a:ext cx="4114800" cy="1459243"/>
          </a:xfrm>
          <a:prstGeom prst="rect">
            <a:avLst/>
          </a:prstGeom>
        </p:spPr>
        <p:txBody>
          <a:bodyPr vert="horz" lIns="91440" tIns="108000" rIns="91440" bIns="45720" rtlCol="0" anchor="t">
            <a:noAutofit/>
          </a:bodyPr>
          <a:lstStyle/>
          <a:p>
            <a:r>
              <a:rPr lang="en-US" noProof="0"/>
              <a:t>Click to edit Master title style</a:t>
            </a:r>
            <a:endParaRPr lang="en-GB" noProof="0"/>
          </a:p>
        </p:txBody>
      </p:sp>
      <p:sp>
        <p:nvSpPr>
          <p:cNvPr id="8" name="Platshållare för text 9">
            <a:extLst>
              <a:ext uri="{FF2B5EF4-FFF2-40B4-BE49-F238E27FC236}">
                <a16:creationId xmlns:a16="http://schemas.microsoft.com/office/drawing/2014/main" id="{6A8C23D9-7BD3-7E9D-6E90-B458B8D27045}"/>
              </a:ext>
            </a:extLst>
          </p:cNvPr>
          <p:cNvSpPr>
            <a:spLocks noGrp="1"/>
          </p:cNvSpPr>
          <p:nvPr>
            <p:ph type="body" sz="quarter" idx="14"/>
          </p:nvPr>
        </p:nvSpPr>
        <p:spPr>
          <a:xfrm>
            <a:off x="6743700" y="3429000"/>
            <a:ext cx="4114800" cy="1910751"/>
          </a:xfrm>
        </p:spPr>
        <p:txBody>
          <a:bodyPr/>
          <a:lstStyle>
            <a:lvl1pPr marL="0" indent="0">
              <a:lnSpc>
                <a:spcPts val="2360"/>
              </a:lnSpc>
              <a:spcBef>
                <a:spcPts val="0"/>
              </a:spcBef>
              <a:buFontTx/>
              <a:buNone/>
              <a:defRPr sz="1800" baseline="0">
                <a:solidFill>
                  <a:schemeClr val="tx1">
                    <a:lumMod val="65000"/>
                    <a:lumOff val="35000"/>
                  </a:schemeClr>
                </a:solidFill>
              </a:defRPr>
            </a:lvl1pPr>
            <a:lvl2pPr marL="457200" indent="0">
              <a:buFontTx/>
              <a:buNone/>
              <a:defRPr sz="1400" baseline="0">
                <a:solidFill>
                  <a:schemeClr val="tx1">
                    <a:lumMod val="65000"/>
                    <a:lumOff val="35000"/>
                  </a:schemeClr>
                </a:solidFill>
              </a:defRPr>
            </a:lvl2pPr>
            <a:lvl3pPr marL="914400" indent="0">
              <a:buFontTx/>
              <a:buNone/>
              <a:defRPr sz="1200" baseline="0">
                <a:solidFill>
                  <a:schemeClr val="tx1">
                    <a:lumMod val="65000"/>
                    <a:lumOff val="35000"/>
                  </a:schemeClr>
                </a:solidFill>
              </a:defRPr>
            </a:lvl3pPr>
            <a:lvl4pPr marL="1371600" indent="0">
              <a:buFontTx/>
              <a:buNone/>
              <a:defRPr sz="1000" baseline="0">
                <a:solidFill>
                  <a:schemeClr val="tx1">
                    <a:lumMod val="65000"/>
                    <a:lumOff val="35000"/>
                  </a:schemeClr>
                </a:solidFill>
              </a:defRPr>
            </a:lvl4pPr>
            <a:lvl5pPr marL="1828800" indent="0">
              <a:buFontTx/>
              <a:buNone/>
              <a:defRPr sz="1000" baseline="0">
                <a:solidFill>
                  <a:schemeClr val="tx1">
                    <a:lumMod val="65000"/>
                    <a:lumOff val="3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27590832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186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parts">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83462A3D-BC6E-33F6-D482-0EDC48C6DC9E}"/>
              </a:ext>
            </a:extLst>
          </p:cNvPr>
          <p:cNvSpPr>
            <a:spLocks noGrp="1"/>
          </p:cNvSpPr>
          <p:nvPr>
            <p:ph type="dt" sz="half" idx="10"/>
          </p:nvPr>
        </p:nvSpPr>
        <p:spPr/>
        <p:txBody>
          <a:bodyPr/>
          <a:lstStyle/>
          <a:p>
            <a:fld id="{888E4D63-BE2C-4D4B-BBD2-256262659A9F}" type="datetime1">
              <a:rPr lang="en-GB" noProof="0" smtClean="0"/>
              <a:pPr/>
              <a:t>08/02/2025</a:t>
            </a:fld>
            <a:endParaRPr lang="en-GB" noProof="0"/>
          </a:p>
        </p:txBody>
      </p:sp>
      <p:sp>
        <p:nvSpPr>
          <p:cNvPr id="4" name="Platshållare för sidfot 3">
            <a:extLst>
              <a:ext uri="{FF2B5EF4-FFF2-40B4-BE49-F238E27FC236}">
                <a16:creationId xmlns:a16="http://schemas.microsoft.com/office/drawing/2014/main" id="{CB664D28-D961-D1F2-AC74-C753E5DCB3D4}"/>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FA6E489E-66C8-8766-0520-C9DA822D5EAB}"/>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12" name="Platshållare för rubrik 1">
            <a:extLst>
              <a:ext uri="{FF2B5EF4-FFF2-40B4-BE49-F238E27FC236}">
                <a16:creationId xmlns:a16="http://schemas.microsoft.com/office/drawing/2014/main" id="{1DFB9773-1D7F-F3B3-C706-28A8C2D92E34}"/>
              </a:ext>
            </a:extLst>
          </p:cNvPr>
          <p:cNvSpPr>
            <a:spLocks noGrp="1"/>
          </p:cNvSpPr>
          <p:nvPr>
            <p:ph type="title"/>
          </p:nvPr>
        </p:nvSpPr>
        <p:spPr>
          <a:xfrm>
            <a:off x="947739" y="836613"/>
            <a:ext cx="8196262" cy="1311364"/>
          </a:xfrm>
          <a:prstGeom prst="rect">
            <a:avLst/>
          </a:prstGeom>
        </p:spPr>
        <p:txBody>
          <a:bodyPr vert="horz" lIns="91440" tIns="108000" rIns="91440" bIns="45720" rtlCol="0" anchor="t">
            <a:noAutofit/>
          </a:bodyPr>
          <a:lstStyle/>
          <a:p>
            <a:r>
              <a:rPr lang="en-US" noProof="0"/>
              <a:t>Click to edit Master title style</a:t>
            </a:r>
            <a:endParaRPr lang="en-GB" noProof="0"/>
          </a:p>
        </p:txBody>
      </p:sp>
      <p:sp>
        <p:nvSpPr>
          <p:cNvPr id="14" name="Platshållare för innehåll 13">
            <a:extLst>
              <a:ext uri="{FF2B5EF4-FFF2-40B4-BE49-F238E27FC236}">
                <a16:creationId xmlns:a16="http://schemas.microsoft.com/office/drawing/2014/main" id="{67484F84-26D1-126E-3D9A-EE9938F14D35}"/>
              </a:ext>
            </a:extLst>
          </p:cNvPr>
          <p:cNvSpPr>
            <a:spLocks noGrp="1"/>
          </p:cNvSpPr>
          <p:nvPr>
            <p:ph sz="quarter" idx="15"/>
          </p:nvPr>
        </p:nvSpPr>
        <p:spPr>
          <a:xfrm>
            <a:off x="947738" y="2528888"/>
            <a:ext cx="4559300" cy="25779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5" name="Platshållare för innehåll 13">
            <a:extLst>
              <a:ext uri="{FF2B5EF4-FFF2-40B4-BE49-F238E27FC236}">
                <a16:creationId xmlns:a16="http://schemas.microsoft.com/office/drawing/2014/main" id="{BF275934-BA93-B26D-2430-57E339605908}"/>
              </a:ext>
            </a:extLst>
          </p:cNvPr>
          <p:cNvSpPr>
            <a:spLocks noGrp="1"/>
          </p:cNvSpPr>
          <p:nvPr>
            <p:ph sz="quarter" idx="16"/>
          </p:nvPr>
        </p:nvSpPr>
        <p:spPr>
          <a:xfrm>
            <a:off x="6089081" y="2528888"/>
            <a:ext cx="4559300" cy="25779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9134894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orient="horz" pos="527">
          <p15:clr>
            <a:srgbClr val="FBAE40"/>
          </p15:clr>
        </p15:guide>
        <p15:guide id="5" orient="horz" pos="159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Jämförelse">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48721948-959B-87EC-FA49-B45A4B605E29}"/>
              </a:ext>
            </a:extLst>
          </p:cNvPr>
          <p:cNvSpPr>
            <a:spLocks noGrp="1"/>
          </p:cNvSpPr>
          <p:nvPr>
            <p:ph type="dt" sz="half" idx="10"/>
          </p:nvPr>
        </p:nvSpPr>
        <p:spPr/>
        <p:txBody>
          <a:bodyPr/>
          <a:lstStyle/>
          <a:p>
            <a:fld id="{888E4D63-BE2C-4D4B-BBD2-256262659A9F}" type="datetime1">
              <a:rPr lang="en-GB" noProof="0" smtClean="0"/>
              <a:pPr/>
              <a:t>08/02/2025</a:t>
            </a:fld>
            <a:endParaRPr lang="en-GB" noProof="0"/>
          </a:p>
        </p:txBody>
      </p:sp>
      <p:sp>
        <p:nvSpPr>
          <p:cNvPr id="4" name="Platshållare för sidfot 3">
            <a:extLst>
              <a:ext uri="{FF2B5EF4-FFF2-40B4-BE49-F238E27FC236}">
                <a16:creationId xmlns:a16="http://schemas.microsoft.com/office/drawing/2014/main" id="{3E95995D-2E7D-4CB8-015A-F2384939846A}"/>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48F2DE99-6303-F89C-1611-0FFF475B652F}"/>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7" name="Platshållare för innehåll 6">
            <a:extLst>
              <a:ext uri="{FF2B5EF4-FFF2-40B4-BE49-F238E27FC236}">
                <a16:creationId xmlns:a16="http://schemas.microsoft.com/office/drawing/2014/main" id="{BA1374A7-E0B7-54FC-E679-6FEEF0E72FA1}"/>
              </a:ext>
            </a:extLst>
          </p:cNvPr>
          <p:cNvSpPr>
            <a:spLocks noGrp="1"/>
          </p:cNvSpPr>
          <p:nvPr>
            <p:ph sz="quarter" idx="19"/>
          </p:nvPr>
        </p:nvSpPr>
        <p:spPr>
          <a:xfrm>
            <a:off x="947738" y="2024063"/>
            <a:ext cx="4262617" cy="37639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Platshållare för innehåll 6">
            <a:extLst>
              <a:ext uri="{FF2B5EF4-FFF2-40B4-BE49-F238E27FC236}">
                <a16:creationId xmlns:a16="http://schemas.microsoft.com/office/drawing/2014/main" id="{B41E123B-B2EB-E3F8-6438-FA8E1D383E07}"/>
              </a:ext>
            </a:extLst>
          </p:cNvPr>
          <p:cNvSpPr>
            <a:spLocks noGrp="1"/>
          </p:cNvSpPr>
          <p:nvPr>
            <p:ph sz="quarter" idx="20"/>
          </p:nvPr>
        </p:nvSpPr>
        <p:spPr>
          <a:xfrm>
            <a:off x="5519738" y="2024063"/>
            <a:ext cx="4262617" cy="37639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2" name="Platshållare för rubrik 1">
            <a:extLst>
              <a:ext uri="{FF2B5EF4-FFF2-40B4-BE49-F238E27FC236}">
                <a16:creationId xmlns:a16="http://schemas.microsoft.com/office/drawing/2014/main" id="{939A7C66-E96C-ED31-2BDE-4005A0E8618E}"/>
              </a:ext>
            </a:extLst>
          </p:cNvPr>
          <p:cNvSpPr>
            <a:spLocks noGrp="1"/>
          </p:cNvSpPr>
          <p:nvPr>
            <p:ph type="title"/>
          </p:nvPr>
        </p:nvSpPr>
        <p:spPr>
          <a:xfrm>
            <a:off x="947738" y="836612"/>
            <a:ext cx="4262617" cy="1052573"/>
          </a:xfrm>
          <a:prstGeom prst="rect">
            <a:avLst/>
          </a:prstGeom>
        </p:spPr>
        <p:txBody>
          <a:bodyPr vert="horz" lIns="91440" tIns="108000" rIns="91440" bIns="45720" rtlCol="0" anchor="t">
            <a:noAutofit/>
          </a:bodyPr>
          <a:lstStyle/>
          <a:p>
            <a:r>
              <a:rPr lang="en-US" noProof="0"/>
              <a:t>Click to edit Master title style</a:t>
            </a:r>
            <a:endParaRPr lang="en-GB" noProof="0"/>
          </a:p>
        </p:txBody>
      </p:sp>
      <p:sp>
        <p:nvSpPr>
          <p:cNvPr id="23" name="Platshållare för text 22">
            <a:extLst>
              <a:ext uri="{FF2B5EF4-FFF2-40B4-BE49-F238E27FC236}">
                <a16:creationId xmlns:a16="http://schemas.microsoft.com/office/drawing/2014/main" id="{FAE689B1-F36C-71C2-F115-C9B65A0A00CE}"/>
              </a:ext>
            </a:extLst>
          </p:cNvPr>
          <p:cNvSpPr>
            <a:spLocks noGrp="1"/>
          </p:cNvSpPr>
          <p:nvPr>
            <p:ph type="body" sz="quarter" idx="21"/>
          </p:nvPr>
        </p:nvSpPr>
        <p:spPr>
          <a:xfrm>
            <a:off x="5519738" y="905624"/>
            <a:ext cx="4262437" cy="1052512"/>
          </a:xfrm>
        </p:spPr>
        <p:txBody>
          <a:bodyPr/>
          <a:lstStyle>
            <a:lvl1pPr marL="0" indent="0">
              <a:lnSpc>
                <a:spcPts val="3840"/>
              </a:lnSpc>
              <a:spcBef>
                <a:spcPts val="0"/>
              </a:spcBef>
              <a:spcAft>
                <a:spcPts val="0"/>
              </a:spcAft>
              <a:buNone/>
              <a:defRPr sz="3200" baseline="0">
                <a:solidFill>
                  <a:schemeClr val="tx1"/>
                </a:solidFill>
              </a:defRPr>
            </a:lvl1pPr>
          </a:lstStyle>
          <a:p>
            <a:pPr lvl="0"/>
            <a:r>
              <a:rPr lang="en-US" noProof="0"/>
              <a:t>Click to edit Master text styles</a:t>
            </a:r>
          </a:p>
        </p:txBody>
      </p:sp>
    </p:spTree>
    <p:extLst>
      <p:ext uri="{BB962C8B-B14F-4D97-AF65-F5344CB8AC3E}">
        <p14:creationId xmlns:p14="http://schemas.microsoft.com/office/powerpoint/2010/main" val="26637361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3477">
          <p15:clr>
            <a:srgbClr val="FBAE40"/>
          </p15:clr>
        </p15:guide>
        <p15:guide id="5" orient="horz" pos="1275">
          <p15:clr>
            <a:srgbClr val="FBAE40"/>
          </p15:clr>
        </p15:guide>
        <p15:guide id="6" orient="horz" pos="3158">
          <p15:clr>
            <a:srgbClr val="FBAE40"/>
          </p15:clr>
        </p15:guide>
        <p15:guide id="7" orient="horz" pos="3271">
          <p15:clr>
            <a:srgbClr val="FBAE40"/>
          </p15:clr>
        </p15:guide>
        <p15:guide id="8" orient="horz" pos="5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line and 2 images, text">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48721948-959B-87EC-FA49-B45A4B605E29}"/>
              </a:ext>
            </a:extLst>
          </p:cNvPr>
          <p:cNvSpPr>
            <a:spLocks noGrp="1"/>
          </p:cNvSpPr>
          <p:nvPr>
            <p:ph type="dt" sz="half" idx="10"/>
          </p:nvPr>
        </p:nvSpPr>
        <p:spPr/>
        <p:txBody>
          <a:bodyPr/>
          <a:lstStyle/>
          <a:p>
            <a:fld id="{888E4D63-BE2C-4D4B-BBD2-256262659A9F}" type="datetime1">
              <a:rPr lang="en-GB" noProof="0" smtClean="0"/>
              <a:pPr/>
              <a:t>08/02/2025</a:t>
            </a:fld>
            <a:endParaRPr lang="en-GB" noProof="0"/>
          </a:p>
        </p:txBody>
      </p:sp>
      <p:sp>
        <p:nvSpPr>
          <p:cNvPr id="4" name="Platshållare för sidfot 3">
            <a:extLst>
              <a:ext uri="{FF2B5EF4-FFF2-40B4-BE49-F238E27FC236}">
                <a16:creationId xmlns:a16="http://schemas.microsoft.com/office/drawing/2014/main" id="{3E95995D-2E7D-4CB8-015A-F2384939846A}"/>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48F2DE99-6303-F89C-1611-0FFF475B652F}"/>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rubrik 1">
            <a:extLst>
              <a:ext uri="{FF2B5EF4-FFF2-40B4-BE49-F238E27FC236}">
                <a16:creationId xmlns:a16="http://schemas.microsoft.com/office/drawing/2014/main" id="{2AE870AB-060B-0FB2-E725-21BB65BCB5A1}"/>
              </a:ext>
            </a:extLst>
          </p:cNvPr>
          <p:cNvSpPr>
            <a:spLocks noGrp="1"/>
          </p:cNvSpPr>
          <p:nvPr>
            <p:ph type="title"/>
          </p:nvPr>
        </p:nvSpPr>
        <p:spPr>
          <a:xfrm>
            <a:off x="947739" y="836613"/>
            <a:ext cx="8196262" cy="1311364"/>
          </a:xfrm>
          <a:prstGeom prst="rect">
            <a:avLst/>
          </a:prstGeom>
        </p:spPr>
        <p:txBody>
          <a:bodyPr vert="horz" lIns="91440" tIns="108000" rIns="91440" bIns="45720" rtlCol="0" anchor="t">
            <a:noAutofit/>
          </a:bodyPr>
          <a:lstStyle/>
          <a:p>
            <a:r>
              <a:rPr lang="en-US" noProof="0"/>
              <a:t>Click to edit Master title style</a:t>
            </a:r>
            <a:endParaRPr lang="en-GB" noProof="0"/>
          </a:p>
        </p:txBody>
      </p:sp>
      <p:sp>
        <p:nvSpPr>
          <p:cNvPr id="11" name="Platshållare för bild 10">
            <a:extLst>
              <a:ext uri="{FF2B5EF4-FFF2-40B4-BE49-F238E27FC236}">
                <a16:creationId xmlns:a16="http://schemas.microsoft.com/office/drawing/2014/main" id="{49E648CF-56EA-9980-F69D-2AC8D23AEE07}"/>
              </a:ext>
            </a:extLst>
          </p:cNvPr>
          <p:cNvSpPr>
            <a:spLocks noGrp="1"/>
          </p:cNvSpPr>
          <p:nvPr>
            <p:ph type="pic" sz="quarter" idx="17"/>
          </p:nvPr>
        </p:nvSpPr>
        <p:spPr>
          <a:xfrm>
            <a:off x="6089650" y="2035175"/>
            <a:ext cx="4559300" cy="2973266"/>
          </a:xfrm>
        </p:spPr>
        <p:txBody>
          <a:bodyPr/>
          <a:lstStyle/>
          <a:p>
            <a:r>
              <a:rPr lang="en-US" noProof="0"/>
              <a:t>Click icon to add picture</a:t>
            </a:r>
            <a:endParaRPr lang="en-GB" noProof="0"/>
          </a:p>
        </p:txBody>
      </p:sp>
      <p:sp>
        <p:nvSpPr>
          <p:cNvPr id="13" name="Platshållare för bild 12">
            <a:extLst>
              <a:ext uri="{FF2B5EF4-FFF2-40B4-BE49-F238E27FC236}">
                <a16:creationId xmlns:a16="http://schemas.microsoft.com/office/drawing/2014/main" id="{3835E09C-BA82-D9ED-C123-DAF1093D8E89}"/>
              </a:ext>
            </a:extLst>
          </p:cNvPr>
          <p:cNvSpPr>
            <a:spLocks noGrp="1"/>
          </p:cNvSpPr>
          <p:nvPr>
            <p:ph type="pic" sz="quarter" idx="18"/>
          </p:nvPr>
        </p:nvSpPr>
        <p:spPr>
          <a:xfrm>
            <a:off x="947738" y="2024063"/>
            <a:ext cx="4572000" cy="2989262"/>
          </a:xfrm>
        </p:spPr>
        <p:txBody>
          <a:bodyPr/>
          <a:lstStyle/>
          <a:p>
            <a:r>
              <a:rPr lang="en-US" noProof="0"/>
              <a:t>Click icon to add picture</a:t>
            </a:r>
            <a:endParaRPr lang="en-GB" noProof="0"/>
          </a:p>
        </p:txBody>
      </p:sp>
      <p:sp>
        <p:nvSpPr>
          <p:cNvPr id="15" name="Platshållare för text 14">
            <a:extLst>
              <a:ext uri="{FF2B5EF4-FFF2-40B4-BE49-F238E27FC236}">
                <a16:creationId xmlns:a16="http://schemas.microsoft.com/office/drawing/2014/main" id="{7EA82616-DB96-A57E-04F3-E904D69359DD}"/>
              </a:ext>
            </a:extLst>
          </p:cNvPr>
          <p:cNvSpPr>
            <a:spLocks noGrp="1"/>
          </p:cNvSpPr>
          <p:nvPr>
            <p:ph type="body" sz="quarter" idx="19"/>
          </p:nvPr>
        </p:nvSpPr>
        <p:spPr>
          <a:xfrm>
            <a:off x="947738" y="5192713"/>
            <a:ext cx="4572000" cy="9064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6" name="Platshållare för text 14">
            <a:extLst>
              <a:ext uri="{FF2B5EF4-FFF2-40B4-BE49-F238E27FC236}">
                <a16:creationId xmlns:a16="http://schemas.microsoft.com/office/drawing/2014/main" id="{09876A58-6661-933D-30BB-FCB61348535C}"/>
              </a:ext>
            </a:extLst>
          </p:cNvPr>
          <p:cNvSpPr>
            <a:spLocks noGrp="1"/>
          </p:cNvSpPr>
          <p:nvPr>
            <p:ph type="body" sz="quarter" idx="20"/>
          </p:nvPr>
        </p:nvSpPr>
        <p:spPr>
          <a:xfrm>
            <a:off x="6089081" y="5192713"/>
            <a:ext cx="4572000" cy="9064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172752210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3477">
          <p15:clr>
            <a:srgbClr val="FBAE40"/>
          </p15:clr>
        </p15:guide>
        <p15:guide id="5" orient="horz" pos="1275">
          <p15:clr>
            <a:srgbClr val="FBAE40"/>
          </p15:clr>
        </p15:guide>
        <p15:guide id="6" orient="horz" pos="3158">
          <p15:clr>
            <a:srgbClr val="FBAE40"/>
          </p15:clr>
        </p15:guide>
        <p15:guide id="7" orient="horz" pos="327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and 2 images">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48721948-959B-87EC-FA49-B45A4B605E29}"/>
              </a:ext>
            </a:extLst>
          </p:cNvPr>
          <p:cNvSpPr>
            <a:spLocks noGrp="1"/>
          </p:cNvSpPr>
          <p:nvPr>
            <p:ph type="dt" sz="half" idx="10"/>
          </p:nvPr>
        </p:nvSpPr>
        <p:spPr/>
        <p:txBody>
          <a:bodyPr/>
          <a:lstStyle/>
          <a:p>
            <a:fld id="{888E4D63-BE2C-4D4B-BBD2-256262659A9F}" type="datetime1">
              <a:rPr lang="en-GB" noProof="0" smtClean="0"/>
              <a:pPr/>
              <a:t>08/02/2025</a:t>
            </a:fld>
            <a:endParaRPr lang="en-GB" noProof="0"/>
          </a:p>
        </p:txBody>
      </p:sp>
      <p:sp>
        <p:nvSpPr>
          <p:cNvPr id="4" name="Platshållare för sidfot 3">
            <a:extLst>
              <a:ext uri="{FF2B5EF4-FFF2-40B4-BE49-F238E27FC236}">
                <a16:creationId xmlns:a16="http://schemas.microsoft.com/office/drawing/2014/main" id="{3E95995D-2E7D-4CB8-015A-F2384939846A}"/>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48F2DE99-6303-F89C-1611-0FFF475B652F}"/>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rubrik 1">
            <a:extLst>
              <a:ext uri="{FF2B5EF4-FFF2-40B4-BE49-F238E27FC236}">
                <a16:creationId xmlns:a16="http://schemas.microsoft.com/office/drawing/2014/main" id="{2AE870AB-060B-0FB2-E725-21BB65BCB5A1}"/>
              </a:ext>
            </a:extLst>
          </p:cNvPr>
          <p:cNvSpPr>
            <a:spLocks noGrp="1"/>
          </p:cNvSpPr>
          <p:nvPr>
            <p:ph type="title"/>
          </p:nvPr>
        </p:nvSpPr>
        <p:spPr>
          <a:xfrm>
            <a:off x="947739" y="836613"/>
            <a:ext cx="8196262" cy="1311364"/>
          </a:xfrm>
          <a:prstGeom prst="rect">
            <a:avLst/>
          </a:prstGeom>
        </p:spPr>
        <p:txBody>
          <a:bodyPr vert="horz" lIns="91440" tIns="108000" rIns="91440" bIns="45720" rtlCol="0" anchor="t">
            <a:noAutofit/>
          </a:bodyPr>
          <a:lstStyle/>
          <a:p>
            <a:r>
              <a:rPr lang="en-US" noProof="0"/>
              <a:t>Click to edit Master title style</a:t>
            </a:r>
            <a:endParaRPr lang="en-GB" noProof="0"/>
          </a:p>
        </p:txBody>
      </p:sp>
      <p:sp>
        <p:nvSpPr>
          <p:cNvPr id="11" name="Platshållare för bild 10">
            <a:extLst>
              <a:ext uri="{FF2B5EF4-FFF2-40B4-BE49-F238E27FC236}">
                <a16:creationId xmlns:a16="http://schemas.microsoft.com/office/drawing/2014/main" id="{49E648CF-56EA-9980-F69D-2AC8D23AEE07}"/>
              </a:ext>
            </a:extLst>
          </p:cNvPr>
          <p:cNvSpPr>
            <a:spLocks noGrp="1"/>
          </p:cNvSpPr>
          <p:nvPr>
            <p:ph type="pic" sz="quarter" idx="17"/>
          </p:nvPr>
        </p:nvSpPr>
        <p:spPr>
          <a:xfrm>
            <a:off x="6089650" y="2035175"/>
            <a:ext cx="4559300" cy="3753150"/>
          </a:xfrm>
        </p:spPr>
        <p:txBody>
          <a:bodyPr/>
          <a:lstStyle/>
          <a:p>
            <a:r>
              <a:rPr lang="en-US" noProof="0"/>
              <a:t>Click icon to add picture</a:t>
            </a:r>
            <a:endParaRPr lang="en-GB" noProof="0"/>
          </a:p>
        </p:txBody>
      </p:sp>
      <p:sp>
        <p:nvSpPr>
          <p:cNvPr id="13" name="Platshållare för bild 12">
            <a:extLst>
              <a:ext uri="{FF2B5EF4-FFF2-40B4-BE49-F238E27FC236}">
                <a16:creationId xmlns:a16="http://schemas.microsoft.com/office/drawing/2014/main" id="{3835E09C-BA82-D9ED-C123-DAF1093D8E89}"/>
              </a:ext>
            </a:extLst>
          </p:cNvPr>
          <p:cNvSpPr>
            <a:spLocks noGrp="1"/>
          </p:cNvSpPr>
          <p:nvPr>
            <p:ph type="pic" sz="quarter" idx="18"/>
          </p:nvPr>
        </p:nvSpPr>
        <p:spPr>
          <a:xfrm>
            <a:off x="947738" y="2024063"/>
            <a:ext cx="4572000" cy="3764262"/>
          </a:xfrm>
        </p:spPr>
        <p:txBody>
          <a:bodyPr/>
          <a:lstStyle/>
          <a:p>
            <a:r>
              <a:rPr lang="en-US" noProof="0"/>
              <a:t>Click icon to add picture</a:t>
            </a:r>
            <a:endParaRPr lang="en-GB" noProof="0"/>
          </a:p>
        </p:txBody>
      </p:sp>
    </p:spTree>
    <p:extLst>
      <p:ext uri="{BB962C8B-B14F-4D97-AF65-F5344CB8AC3E}">
        <p14:creationId xmlns:p14="http://schemas.microsoft.com/office/powerpoint/2010/main" val="213180111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3477">
          <p15:clr>
            <a:srgbClr val="FBAE40"/>
          </p15:clr>
        </p15:guide>
        <p15:guide id="5" orient="horz" pos="1275">
          <p15:clr>
            <a:srgbClr val="FBAE40"/>
          </p15:clr>
        </p15:guide>
        <p15:guide id="6" orient="horz" pos="3158">
          <p15:clr>
            <a:srgbClr val="FBAE40"/>
          </p15:clr>
        </p15:guide>
        <p15:guide id="7" orient="horz" pos="327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line and 3 images">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48721948-959B-87EC-FA49-B45A4B605E29}"/>
              </a:ext>
            </a:extLst>
          </p:cNvPr>
          <p:cNvSpPr>
            <a:spLocks noGrp="1"/>
          </p:cNvSpPr>
          <p:nvPr>
            <p:ph type="dt" sz="half" idx="10"/>
          </p:nvPr>
        </p:nvSpPr>
        <p:spPr/>
        <p:txBody>
          <a:bodyPr/>
          <a:lstStyle/>
          <a:p>
            <a:fld id="{888E4D63-BE2C-4D4B-BBD2-256262659A9F}" type="datetime1">
              <a:rPr lang="en-GB" noProof="0" smtClean="0"/>
              <a:pPr/>
              <a:t>08/02/2025</a:t>
            </a:fld>
            <a:endParaRPr lang="en-GB" noProof="0"/>
          </a:p>
        </p:txBody>
      </p:sp>
      <p:sp>
        <p:nvSpPr>
          <p:cNvPr id="4" name="Platshållare för sidfot 3">
            <a:extLst>
              <a:ext uri="{FF2B5EF4-FFF2-40B4-BE49-F238E27FC236}">
                <a16:creationId xmlns:a16="http://schemas.microsoft.com/office/drawing/2014/main" id="{3E95995D-2E7D-4CB8-015A-F2384939846A}"/>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48F2DE99-6303-F89C-1611-0FFF475B652F}"/>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rubrik 1">
            <a:extLst>
              <a:ext uri="{FF2B5EF4-FFF2-40B4-BE49-F238E27FC236}">
                <a16:creationId xmlns:a16="http://schemas.microsoft.com/office/drawing/2014/main" id="{2AE870AB-060B-0FB2-E725-21BB65BCB5A1}"/>
              </a:ext>
            </a:extLst>
          </p:cNvPr>
          <p:cNvSpPr>
            <a:spLocks noGrp="1"/>
          </p:cNvSpPr>
          <p:nvPr>
            <p:ph type="title"/>
          </p:nvPr>
        </p:nvSpPr>
        <p:spPr>
          <a:xfrm>
            <a:off x="947739" y="836613"/>
            <a:ext cx="8196262" cy="1311364"/>
          </a:xfrm>
          <a:prstGeom prst="rect">
            <a:avLst/>
          </a:prstGeom>
        </p:spPr>
        <p:txBody>
          <a:bodyPr vert="horz" lIns="91440" tIns="108000" rIns="91440" bIns="45720" rtlCol="0" anchor="t">
            <a:noAutofit/>
          </a:bodyPr>
          <a:lstStyle/>
          <a:p>
            <a:r>
              <a:rPr lang="en-US" noProof="0"/>
              <a:t>Click to edit Master title style</a:t>
            </a:r>
            <a:endParaRPr lang="en-GB" noProof="0"/>
          </a:p>
        </p:txBody>
      </p:sp>
      <p:sp>
        <p:nvSpPr>
          <p:cNvPr id="13" name="Platshållare för bild 12">
            <a:extLst>
              <a:ext uri="{FF2B5EF4-FFF2-40B4-BE49-F238E27FC236}">
                <a16:creationId xmlns:a16="http://schemas.microsoft.com/office/drawing/2014/main" id="{3835E09C-BA82-D9ED-C123-DAF1093D8E89}"/>
              </a:ext>
            </a:extLst>
          </p:cNvPr>
          <p:cNvSpPr>
            <a:spLocks noGrp="1"/>
          </p:cNvSpPr>
          <p:nvPr>
            <p:ph type="pic" sz="quarter" idx="18"/>
          </p:nvPr>
        </p:nvSpPr>
        <p:spPr>
          <a:xfrm>
            <a:off x="947739" y="2024063"/>
            <a:ext cx="2822004" cy="3764262"/>
          </a:xfrm>
        </p:spPr>
        <p:txBody>
          <a:bodyPr/>
          <a:lstStyle/>
          <a:p>
            <a:r>
              <a:rPr lang="en-US" noProof="0"/>
              <a:t>Click icon to add picture</a:t>
            </a:r>
            <a:endParaRPr lang="en-GB" noProof="0"/>
          </a:p>
        </p:txBody>
      </p:sp>
      <p:sp>
        <p:nvSpPr>
          <p:cNvPr id="9" name="Platshållare för bild 12">
            <a:extLst>
              <a:ext uri="{FF2B5EF4-FFF2-40B4-BE49-F238E27FC236}">
                <a16:creationId xmlns:a16="http://schemas.microsoft.com/office/drawing/2014/main" id="{A1B32E41-89F9-9ED1-454D-E09D343B8235}"/>
              </a:ext>
            </a:extLst>
          </p:cNvPr>
          <p:cNvSpPr>
            <a:spLocks noGrp="1"/>
          </p:cNvSpPr>
          <p:nvPr>
            <p:ph type="pic" sz="quarter" idx="19"/>
          </p:nvPr>
        </p:nvSpPr>
        <p:spPr>
          <a:xfrm>
            <a:off x="4096380" y="2024063"/>
            <a:ext cx="2822004" cy="3764262"/>
          </a:xfrm>
        </p:spPr>
        <p:txBody>
          <a:bodyPr/>
          <a:lstStyle/>
          <a:p>
            <a:r>
              <a:rPr lang="en-US" noProof="0"/>
              <a:t>Click icon to add picture</a:t>
            </a:r>
            <a:endParaRPr lang="en-GB" noProof="0"/>
          </a:p>
        </p:txBody>
      </p:sp>
      <p:sp>
        <p:nvSpPr>
          <p:cNvPr id="10" name="Platshållare för bild 12">
            <a:extLst>
              <a:ext uri="{FF2B5EF4-FFF2-40B4-BE49-F238E27FC236}">
                <a16:creationId xmlns:a16="http://schemas.microsoft.com/office/drawing/2014/main" id="{BC3C8CFC-2399-786C-A053-51FD97723AC6}"/>
              </a:ext>
            </a:extLst>
          </p:cNvPr>
          <p:cNvSpPr>
            <a:spLocks noGrp="1"/>
          </p:cNvSpPr>
          <p:nvPr>
            <p:ph type="pic" sz="quarter" idx="20"/>
          </p:nvPr>
        </p:nvSpPr>
        <p:spPr>
          <a:xfrm>
            <a:off x="7245021" y="2024063"/>
            <a:ext cx="2822004" cy="3764262"/>
          </a:xfrm>
        </p:spPr>
        <p:txBody>
          <a:bodyPr/>
          <a:lstStyle/>
          <a:p>
            <a:r>
              <a:rPr lang="en-US" noProof="0"/>
              <a:t>Click icon to add picture</a:t>
            </a:r>
            <a:endParaRPr lang="en-GB" noProof="0"/>
          </a:p>
        </p:txBody>
      </p:sp>
    </p:spTree>
    <p:extLst>
      <p:ext uri="{BB962C8B-B14F-4D97-AF65-F5344CB8AC3E}">
        <p14:creationId xmlns:p14="http://schemas.microsoft.com/office/powerpoint/2010/main" val="9880211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3477">
          <p15:clr>
            <a:srgbClr val="FBAE40"/>
          </p15:clr>
        </p15:guide>
        <p15:guide id="5" orient="horz" pos="1275">
          <p15:clr>
            <a:srgbClr val="FBAE40"/>
          </p15:clr>
        </p15:guide>
        <p15:guide id="6" orient="horz" pos="3158">
          <p15:clr>
            <a:srgbClr val="FBAE40"/>
          </p15:clr>
        </p15:guide>
        <p15:guide id="7" orient="horz" pos="327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09A81581-C5EB-CCB3-0B2C-C4573813B28E}"/>
              </a:ext>
            </a:extLst>
          </p:cNvPr>
          <p:cNvSpPr>
            <a:spLocks noGrp="1"/>
          </p:cNvSpPr>
          <p:nvPr>
            <p:ph type="title"/>
          </p:nvPr>
        </p:nvSpPr>
        <p:spPr>
          <a:xfrm>
            <a:off x="600075" y="1169520"/>
            <a:ext cx="10990263" cy="568412"/>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3" name="Platshållare för text 2">
            <a:extLst>
              <a:ext uri="{FF2B5EF4-FFF2-40B4-BE49-F238E27FC236}">
                <a16:creationId xmlns:a16="http://schemas.microsoft.com/office/drawing/2014/main" id="{79CF6E4A-7E25-7C38-5E61-0F057A6F15F8}"/>
              </a:ext>
            </a:extLst>
          </p:cNvPr>
          <p:cNvSpPr>
            <a:spLocks noGrp="1"/>
          </p:cNvSpPr>
          <p:nvPr>
            <p:ph type="body" idx="1"/>
          </p:nvPr>
        </p:nvSpPr>
        <p:spPr>
          <a:xfrm>
            <a:off x="600075" y="1795850"/>
            <a:ext cx="10990263" cy="4530302"/>
          </a:xfrm>
          <a:prstGeom prst="rect">
            <a:avLst/>
          </a:prstGeom>
        </p:spPr>
        <p:txBody>
          <a:bodyPr vert="horz" lIns="91440" tIns="45720" rIns="91440" bIns="45720" rtlCol="0">
            <a:noAutofit/>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
        <p:nvSpPr>
          <p:cNvPr id="4" name="Platshållare för datum 3">
            <a:extLst>
              <a:ext uri="{FF2B5EF4-FFF2-40B4-BE49-F238E27FC236}">
                <a16:creationId xmlns:a16="http://schemas.microsoft.com/office/drawing/2014/main" id="{B02802BE-5037-20C2-C69A-3687142E17FF}"/>
              </a:ext>
            </a:extLst>
          </p:cNvPr>
          <p:cNvSpPr>
            <a:spLocks noGrp="1"/>
          </p:cNvSpPr>
          <p:nvPr>
            <p:ph type="dt" sz="half" idx="2"/>
          </p:nvPr>
        </p:nvSpPr>
        <p:spPr>
          <a:xfrm>
            <a:off x="600075" y="6473327"/>
            <a:ext cx="2743200" cy="94775"/>
          </a:xfrm>
          <a:prstGeom prst="rect">
            <a:avLst/>
          </a:prstGeom>
        </p:spPr>
        <p:txBody>
          <a:bodyPr vert="horz" lIns="91440" tIns="45720" rIns="91440" bIns="45720" rtlCol="0" anchor="ctr"/>
          <a:lstStyle>
            <a:lvl1pPr algn="l">
              <a:defRPr sz="700" baseline="0">
                <a:solidFill>
                  <a:schemeClr val="accent2"/>
                </a:solidFill>
                <a:latin typeface="Work Sans" pitchFamily="2" charset="77"/>
              </a:defRPr>
            </a:lvl1pPr>
          </a:lstStyle>
          <a:p>
            <a:fld id="{888E4D63-BE2C-4D4B-BBD2-256262659A9F}" type="datetime1">
              <a:rPr lang="en-GB" noProof="0" smtClean="0"/>
              <a:pPr/>
              <a:t>08/02/2025</a:t>
            </a:fld>
            <a:endParaRPr lang="en-GB" noProof="0"/>
          </a:p>
        </p:txBody>
      </p:sp>
      <p:sp>
        <p:nvSpPr>
          <p:cNvPr id="5" name="Platshållare för sidfot 4">
            <a:extLst>
              <a:ext uri="{FF2B5EF4-FFF2-40B4-BE49-F238E27FC236}">
                <a16:creationId xmlns:a16="http://schemas.microsoft.com/office/drawing/2014/main" id="{8EB4FE33-ACB2-4359-61CD-3E894F726E20}"/>
              </a:ext>
            </a:extLst>
          </p:cNvPr>
          <p:cNvSpPr>
            <a:spLocks noGrp="1"/>
          </p:cNvSpPr>
          <p:nvPr>
            <p:ph type="ftr" sz="quarter" idx="3"/>
          </p:nvPr>
        </p:nvSpPr>
        <p:spPr>
          <a:xfrm>
            <a:off x="4037805" y="6470364"/>
            <a:ext cx="4114800" cy="97738"/>
          </a:xfrm>
          <a:prstGeom prst="rect">
            <a:avLst/>
          </a:prstGeom>
        </p:spPr>
        <p:txBody>
          <a:bodyPr vert="horz" lIns="91440" tIns="45720" rIns="91440" bIns="45720" rtlCol="0" anchor="ctr"/>
          <a:lstStyle>
            <a:lvl1pPr algn="ctr">
              <a:defRPr sz="700" baseline="0">
                <a:solidFill>
                  <a:schemeClr val="accent2"/>
                </a:solidFill>
                <a:latin typeface="Work Sans" pitchFamily="2" charset="77"/>
              </a:defRPr>
            </a:lvl1pPr>
          </a:lstStyle>
          <a:p>
            <a:r>
              <a:rPr lang="en-GB" noProof="0"/>
              <a:t>Presentation footer</a:t>
            </a:r>
          </a:p>
        </p:txBody>
      </p:sp>
      <p:sp>
        <p:nvSpPr>
          <p:cNvPr id="6" name="Platshållare för bildnummer 5">
            <a:extLst>
              <a:ext uri="{FF2B5EF4-FFF2-40B4-BE49-F238E27FC236}">
                <a16:creationId xmlns:a16="http://schemas.microsoft.com/office/drawing/2014/main" id="{5847F348-31E2-5BEB-84BB-B45A40BF191E}"/>
              </a:ext>
            </a:extLst>
          </p:cNvPr>
          <p:cNvSpPr>
            <a:spLocks noGrp="1"/>
          </p:cNvSpPr>
          <p:nvPr>
            <p:ph type="sldNum" sz="quarter" idx="4"/>
          </p:nvPr>
        </p:nvSpPr>
        <p:spPr>
          <a:xfrm>
            <a:off x="8848725" y="6473328"/>
            <a:ext cx="2743200" cy="94775"/>
          </a:xfrm>
          <a:prstGeom prst="rect">
            <a:avLst/>
          </a:prstGeom>
        </p:spPr>
        <p:txBody>
          <a:bodyPr vert="horz" lIns="91440" tIns="45720" rIns="91440" bIns="45720" rtlCol="0" anchor="ctr"/>
          <a:lstStyle>
            <a:lvl1pPr algn="r">
              <a:defRPr sz="700" baseline="0">
                <a:solidFill>
                  <a:schemeClr val="accent2"/>
                </a:solidFill>
                <a:latin typeface="Work Sans" pitchFamily="2" charset="77"/>
              </a:defRPr>
            </a:lvl1pPr>
          </a:lstStyle>
          <a:p>
            <a:fld id="{B716C8F4-20CD-364A-8A8E-DE130115B178}" type="slidenum">
              <a:rPr lang="en-GB" noProof="0" smtClean="0"/>
              <a:pPr/>
              <a:t>‹#›</a:t>
            </a:fld>
            <a:endParaRPr lang="en-GB" noProof="0"/>
          </a:p>
        </p:txBody>
      </p:sp>
      <p:pic>
        <p:nvPicPr>
          <p:cNvPr id="8" name="Bildobjekt 7">
            <a:extLst>
              <a:ext uri="{FF2B5EF4-FFF2-40B4-BE49-F238E27FC236}">
                <a16:creationId xmlns:a16="http://schemas.microsoft.com/office/drawing/2014/main" id="{BF9B40D9-3FDF-80C1-89DD-E8B6DE0D8258}"/>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10838284" y="5633192"/>
            <a:ext cx="838515" cy="797194"/>
          </a:xfrm>
          <a:prstGeom prst="rect">
            <a:avLst/>
          </a:prstGeom>
        </p:spPr>
      </p:pic>
    </p:spTree>
    <p:extLst>
      <p:ext uri="{BB962C8B-B14F-4D97-AF65-F5344CB8AC3E}">
        <p14:creationId xmlns:p14="http://schemas.microsoft.com/office/powerpoint/2010/main" val="2342682161"/>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5" r:id="rId12"/>
    <p:sldLayoutId id="2147483663" r:id="rId13"/>
    <p:sldLayoutId id="2147483664" r:id="rId14"/>
  </p:sldLayoutIdLst>
  <p:txStyles>
    <p:titleStyle>
      <a:lvl1pPr algn="l" defTabSz="914400" rtl="0" eaLnBrk="1" latinLnBrk="0" hangingPunct="1">
        <a:lnSpc>
          <a:spcPts val="3840"/>
        </a:lnSpc>
        <a:spcBef>
          <a:spcPct val="0"/>
        </a:spcBef>
        <a:buNone/>
        <a:defRPr sz="3200" kern="1200" baseline="0">
          <a:solidFill>
            <a:schemeClr val="tx1"/>
          </a:solidFill>
          <a:latin typeface="Work Sans" pitchFamily="2" charset="77"/>
          <a:ea typeface="+mj-ea"/>
          <a:cs typeface="+mj-cs"/>
        </a:defRPr>
      </a:lvl1pPr>
    </p:titleStyle>
    <p:bodyStyle>
      <a:lvl1pPr marL="228600" indent="-228600" algn="l" defTabSz="914400" rtl="0" eaLnBrk="1" latinLnBrk="0" hangingPunct="1">
        <a:lnSpc>
          <a:spcPts val="2120"/>
        </a:lnSpc>
        <a:spcBef>
          <a:spcPts val="300"/>
        </a:spcBef>
        <a:buFont typeface="Arial" panose="020B0604020202020204" pitchFamily="34" charset="0"/>
        <a:buChar char="•"/>
        <a:defRPr sz="1600" kern="1200" baseline="0">
          <a:solidFill>
            <a:schemeClr val="tx1">
              <a:lumMod val="65000"/>
              <a:lumOff val="35000"/>
            </a:schemeClr>
          </a:solidFill>
          <a:latin typeface="Work Sans"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baseline="0">
          <a:solidFill>
            <a:schemeClr val="tx1">
              <a:lumMod val="65000"/>
              <a:lumOff val="35000"/>
            </a:schemeClr>
          </a:solidFill>
          <a:latin typeface="Work Sans"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chemeClr val="tx1">
              <a:lumMod val="65000"/>
              <a:lumOff val="35000"/>
            </a:schemeClr>
          </a:solidFill>
          <a:latin typeface="Work Sans"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00" kern="1200" baseline="0">
          <a:solidFill>
            <a:schemeClr val="tx1">
              <a:lumMod val="65000"/>
              <a:lumOff val="35000"/>
            </a:schemeClr>
          </a:solidFill>
          <a:latin typeface="Work Sans"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baseline="0">
          <a:solidFill>
            <a:schemeClr val="tx1">
              <a:lumMod val="65000"/>
              <a:lumOff val="35000"/>
            </a:schemeClr>
          </a:solidFill>
          <a:latin typeface="Work Sans"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DEDED"/>
        </a:solidFill>
        <a:effectLst/>
      </p:bgPr>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09A81581-C5EB-CCB3-0B2C-C4573813B28E}"/>
              </a:ext>
            </a:extLst>
          </p:cNvPr>
          <p:cNvSpPr>
            <a:spLocks noGrp="1"/>
          </p:cNvSpPr>
          <p:nvPr>
            <p:ph type="title"/>
          </p:nvPr>
        </p:nvSpPr>
        <p:spPr>
          <a:xfrm>
            <a:off x="600075" y="1169520"/>
            <a:ext cx="10990263" cy="568412"/>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3" name="Platshållare för text 2">
            <a:extLst>
              <a:ext uri="{FF2B5EF4-FFF2-40B4-BE49-F238E27FC236}">
                <a16:creationId xmlns:a16="http://schemas.microsoft.com/office/drawing/2014/main" id="{79CF6E4A-7E25-7C38-5E61-0F057A6F15F8}"/>
              </a:ext>
            </a:extLst>
          </p:cNvPr>
          <p:cNvSpPr>
            <a:spLocks noGrp="1"/>
          </p:cNvSpPr>
          <p:nvPr>
            <p:ph type="body" idx="1"/>
          </p:nvPr>
        </p:nvSpPr>
        <p:spPr>
          <a:xfrm>
            <a:off x="600075" y="1795850"/>
            <a:ext cx="10990263" cy="4530302"/>
          </a:xfrm>
          <a:prstGeom prst="rect">
            <a:avLst/>
          </a:prstGeom>
        </p:spPr>
        <p:txBody>
          <a:bodyPr vert="horz" lIns="91440" tIns="45720" rIns="91440" bIns="45720" rtlCol="0">
            <a:noAutofit/>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
        <p:nvSpPr>
          <p:cNvPr id="4" name="Platshållare för datum 3">
            <a:extLst>
              <a:ext uri="{FF2B5EF4-FFF2-40B4-BE49-F238E27FC236}">
                <a16:creationId xmlns:a16="http://schemas.microsoft.com/office/drawing/2014/main" id="{B02802BE-5037-20C2-C69A-3687142E17FF}"/>
              </a:ext>
            </a:extLst>
          </p:cNvPr>
          <p:cNvSpPr>
            <a:spLocks noGrp="1"/>
          </p:cNvSpPr>
          <p:nvPr>
            <p:ph type="dt" sz="half" idx="2"/>
          </p:nvPr>
        </p:nvSpPr>
        <p:spPr>
          <a:xfrm>
            <a:off x="600075" y="6473327"/>
            <a:ext cx="2743200" cy="94775"/>
          </a:xfrm>
          <a:prstGeom prst="rect">
            <a:avLst/>
          </a:prstGeom>
        </p:spPr>
        <p:txBody>
          <a:bodyPr vert="horz" lIns="91440" tIns="45720" rIns="91440" bIns="45720" rtlCol="0" anchor="ctr"/>
          <a:lstStyle>
            <a:lvl1pPr algn="l">
              <a:defRPr sz="700" baseline="0">
                <a:solidFill>
                  <a:schemeClr val="accent2"/>
                </a:solidFill>
                <a:latin typeface="Work Sans" pitchFamily="2" charset="77"/>
              </a:defRPr>
            </a:lvl1pPr>
          </a:lstStyle>
          <a:p>
            <a:fld id="{888E4D63-BE2C-4D4B-BBD2-256262659A9F}" type="datetime1">
              <a:rPr lang="en-GB" noProof="0" smtClean="0"/>
              <a:pPr/>
              <a:t>08/02/2025</a:t>
            </a:fld>
            <a:endParaRPr lang="en-GB" noProof="0"/>
          </a:p>
        </p:txBody>
      </p:sp>
      <p:sp>
        <p:nvSpPr>
          <p:cNvPr id="5" name="Platshållare för sidfot 4">
            <a:extLst>
              <a:ext uri="{FF2B5EF4-FFF2-40B4-BE49-F238E27FC236}">
                <a16:creationId xmlns:a16="http://schemas.microsoft.com/office/drawing/2014/main" id="{8EB4FE33-ACB2-4359-61CD-3E894F726E20}"/>
              </a:ext>
            </a:extLst>
          </p:cNvPr>
          <p:cNvSpPr>
            <a:spLocks noGrp="1"/>
          </p:cNvSpPr>
          <p:nvPr>
            <p:ph type="ftr" sz="quarter" idx="3"/>
          </p:nvPr>
        </p:nvSpPr>
        <p:spPr>
          <a:xfrm>
            <a:off x="4037805" y="6470364"/>
            <a:ext cx="4114800" cy="97738"/>
          </a:xfrm>
          <a:prstGeom prst="rect">
            <a:avLst/>
          </a:prstGeom>
        </p:spPr>
        <p:txBody>
          <a:bodyPr vert="horz" lIns="91440" tIns="45720" rIns="91440" bIns="45720" rtlCol="0" anchor="ctr"/>
          <a:lstStyle>
            <a:lvl1pPr algn="ctr">
              <a:defRPr sz="700" baseline="0">
                <a:solidFill>
                  <a:schemeClr val="accent2"/>
                </a:solidFill>
                <a:latin typeface="Work Sans" pitchFamily="2" charset="77"/>
              </a:defRPr>
            </a:lvl1pPr>
          </a:lstStyle>
          <a:p>
            <a:r>
              <a:rPr lang="en-GB" noProof="0"/>
              <a:t>Presentation footer</a:t>
            </a:r>
          </a:p>
        </p:txBody>
      </p:sp>
      <p:sp>
        <p:nvSpPr>
          <p:cNvPr id="6" name="Platshållare för bildnummer 5">
            <a:extLst>
              <a:ext uri="{FF2B5EF4-FFF2-40B4-BE49-F238E27FC236}">
                <a16:creationId xmlns:a16="http://schemas.microsoft.com/office/drawing/2014/main" id="{5847F348-31E2-5BEB-84BB-B45A40BF191E}"/>
              </a:ext>
            </a:extLst>
          </p:cNvPr>
          <p:cNvSpPr>
            <a:spLocks noGrp="1"/>
          </p:cNvSpPr>
          <p:nvPr>
            <p:ph type="sldNum" sz="quarter" idx="4"/>
          </p:nvPr>
        </p:nvSpPr>
        <p:spPr>
          <a:xfrm>
            <a:off x="8848725" y="6473328"/>
            <a:ext cx="2743200" cy="94775"/>
          </a:xfrm>
          <a:prstGeom prst="rect">
            <a:avLst/>
          </a:prstGeom>
        </p:spPr>
        <p:txBody>
          <a:bodyPr vert="horz" lIns="91440" tIns="45720" rIns="91440" bIns="45720" rtlCol="0" anchor="ctr"/>
          <a:lstStyle>
            <a:lvl1pPr algn="r">
              <a:defRPr sz="700" baseline="0">
                <a:solidFill>
                  <a:schemeClr val="accent2"/>
                </a:solidFill>
                <a:latin typeface="Work Sans" pitchFamily="2" charset="77"/>
              </a:defRPr>
            </a:lvl1pPr>
          </a:lstStyle>
          <a:p>
            <a:fld id="{B716C8F4-20CD-364A-8A8E-DE130115B178}" type="slidenum">
              <a:rPr lang="en-GB" noProof="0" smtClean="0"/>
              <a:pPr/>
              <a:t>‹#›</a:t>
            </a:fld>
            <a:endParaRPr lang="en-GB" noProof="0"/>
          </a:p>
        </p:txBody>
      </p:sp>
      <p:pic>
        <p:nvPicPr>
          <p:cNvPr id="8" name="Bildobjekt 7">
            <a:extLst>
              <a:ext uri="{FF2B5EF4-FFF2-40B4-BE49-F238E27FC236}">
                <a16:creationId xmlns:a16="http://schemas.microsoft.com/office/drawing/2014/main" id="{BF9B40D9-3FDF-80C1-89DD-E8B6DE0D8258}"/>
              </a:ext>
            </a:extLst>
          </p:cNvPr>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10838284" y="5633192"/>
            <a:ext cx="838515" cy="797194"/>
          </a:xfrm>
          <a:prstGeom prst="rect">
            <a:avLst/>
          </a:prstGeom>
        </p:spPr>
      </p:pic>
    </p:spTree>
    <p:extLst>
      <p:ext uri="{BB962C8B-B14F-4D97-AF65-F5344CB8AC3E}">
        <p14:creationId xmlns:p14="http://schemas.microsoft.com/office/powerpoint/2010/main" val="319938482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ts val="3840"/>
        </a:lnSpc>
        <a:spcBef>
          <a:spcPct val="0"/>
        </a:spcBef>
        <a:buNone/>
        <a:defRPr sz="3200" kern="1200" baseline="0">
          <a:solidFill>
            <a:schemeClr val="tx1"/>
          </a:solidFill>
          <a:latin typeface="Work Sans" pitchFamily="2" charset="77"/>
          <a:ea typeface="+mj-ea"/>
          <a:cs typeface="+mj-cs"/>
        </a:defRPr>
      </a:lvl1pPr>
    </p:titleStyle>
    <p:bodyStyle>
      <a:lvl1pPr marL="228600" indent="-228600" algn="l" defTabSz="914400" rtl="0" eaLnBrk="1" latinLnBrk="0" hangingPunct="1">
        <a:lnSpc>
          <a:spcPts val="2120"/>
        </a:lnSpc>
        <a:spcBef>
          <a:spcPts val="300"/>
        </a:spcBef>
        <a:buFont typeface="Arial" panose="020B0604020202020204" pitchFamily="34" charset="0"/>
        <a:buChar char="•"/>
        <a:defRPr sz="1600" kern="1200" baseline="0">
          <a:solidFill>
            <a:schemeClr val="tx1">
              <a:lumMod val="65000"/>
              <a:lumOff val="35000"/>
            </a:schemeClr>
          </a:solidFill>
          <a:latin typeface="Work Sans"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baseline="0">
          <a:solidFill>
            <a:schemeClr val="tx1">
              <a:lumMod val="65000"/>
              <a:lumOff val="35000"/>
            </a:schemeClr>
          </a:solidFill>
          <a:latin typeface="Work Sans"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chemeClr val="tx1">
              <a:lumMod val="65000"/>
              <a:lumOff val="35000"/>
            </a:schemeClr>
          </a:solidFill>
          <a:latin typeface="Work Sans"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00" kern="1200" baseline="0">
          <a:solidFill>
            <a:schemeClr val="tx1">
              <a:lumMod val="65000"/>
              <a:lumOff val="35000"/>
            </a:schemeClr>
          </a:solidFill>
          <a:latin typeface="Work Sans"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baseline="0">
          <a:solidFill>
            <a:schemeClr val="tx1">
              <a:lumMod val="65000"/>
              <a:lumOff val="35000"/>
            </a:schemeClr>
          </a:solidFill>
          <a:latin typeface="Work Sans"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BFBFBF"/>
        </a:solidFill>
        <a:effectLst/>
      </p:bgPr>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09A81581-C5EB-CCB3-0B2C-C4573813B28E}"/>
              </a:ext>
            </a:extLst>
          </p:cNvPr>
          <p:cNvSpPr>
            <a:spLocks noGrp="1"/>
          </p:cNvSpPr>
          <p:nvPr>
            <p:ph type="title"/>
          </p:nvPr>
        </p:nvSpPr>
        <p:spPr>
          <a:xfrm>
            <a:off x="600075" y="1169520"/>
            <a:ext cx="10990263" cy="568412"/>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3" name="Platshållare för text 2">
            <a:extLst>
              <a:ext uri="{FF2B5EF4-FFF2-40B4-BE49-F238E27FC236}">
                <a16:creationId xmlns:a16="http://schemas.microsoft.com/office/drawing/2014/main" id="{79CF6E4A-7E25-7C38-5E61-0F057A6F15F8}"/>
              </a:ext>
            </a:extLst>
          </p:cNvPr>
          <p:cNvSpPr>
            <a:spLocks noGrp="1"/>
          </p:cNvSpPr>
          <p:nvPr>
            <p:ph type="body" idx="1"/>
          </p:nvPr>
        </p:nvSpPr>
        <p:spPr>
          <a:xfrm>
            <a:off x="600075" y="1795850"/>
            <a:ext cx="10990263" cy="4530302"/>
          </a:xfrm>
          <a:prstGeom prst="rect">
            <a:avLst/>
          </a:prstGeom>
        </p:spPr>
        <p:txBody>
          <a:bodyPr vert="horz" lIns="91440" tIns="45720" rIns="91440" bIns="45720" rtlCol="0">
            <a:noAutofit/>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
        <p:nvSpPr>
          <p:cNvPr id="4" name="Platshållare för datum 3">
            <a:extLst>
              <a:ext uri="{FF2B5EF4-FFF2-40B4-BE49-F238E27FC236}">
                <a16:creationId xmlns:a16="http://schemas.microsoft.com/office/drawing/2014/main" id="{B02802BE-5037-20C2-C69A-3687142E17FF}"/>
              </a:ext>
            </a:extLst>
          </p:cNvPr>
          <p:cNvSpPr>
            <a:spLocks noGrp="1"/>
          </p:cNvSpPr>
          <p:nvPr>
            <p:ph type="dt" sz="half" idx="2"/>
          </p:nvPr>
        </p:nvSpPr>
        <p:spPr>
          <a:xfrm>
            <a:off x="600075" y="6473327"/>
            <a:ext cx="2743200" cy="94775"/>
          </a:xfrm>
          <a:prstGeom prst="rect">
            <a:avLst/>
          </a:prstGeom>
        </p:spPr>
        <p:txBody>
          <a:bodyPr vert="horz" lIns="91440" tIns="45720" rIns="91440" bIns="45720" rtlCol="0" anchor="ctr"/>
          <a:lstStyle>
            <a:lvl1pPr algn="l">
              <a:defRPr sz="700" baseline="0">
                <a:solidFill>
                  <a:schemeClr val="accent2"/>
                </a:solidFill>
                <a:latin typeface="Work Sans" pitchFamily="2" charset="77"/>
              </a:defRPr>
            </a:lvl1pPr>
          </a:lstStyle>
          <a:p>
            <a:fld id="{888E4D63-BE2C-4D4B-BBD2-256262659A9F}" type="datetime1">
              <a:rPr lang="en-GB" noProof="0" smtClean="0"/>
              <a:pPr/>
              <a:t>08/02/2025</a:t>
            </a:fld>
            <a:endParaRPr lang="en-GB" noProof="0"/>
          </a:p>
        </p:txBody>
      </p:sp>
      <p:sp>
        <p:nvSpPr>
          <p:cNvPr id="5" name="Platshållare för sidfot 4">
            <a:extLst>
              <a:ext uri="{FF2B5EF4-FFF2-40B4-BE49-F238E27FC236}">
                <a16:creationId xmlns:a16="http://schemas.microsoft.com/office/drawing/2014/main" id="{8EB4FE33-ACB2-4359-61CD-3E894F726E20}"/>
              </a:ext>
            </a:extLst>
          </p:cNvPr>
          <p:cNvSpPr>
            <a:spLocks noGrp="1"/>
          </p:cNvSpPr>
          <p:nvPr>
            <p:ph type="ftr" sz="quarter" idx="3"/>
          </p:nvPr>
        </p:nvSpPr>
        <p:spPr>
          <a:xfrm>
            <a:off x="4037805" y="6470364"/>
            <a:ext cx="4114800" cy="97738"/>
          </a:xfrm>
          <a:prstGeom prst="rect">
            <a:avLst/>
          </a:prstGeom>
        </p:spPr>
        <p:txBody>
          <a:bodyPr vert="horz" lIns="91440" tIns="45720" rIns="91440" bIns="45720" rtlCol="0" anchor="ctr"/>
          <a:lstStyle>
            <a:lvl1pPr algn="ctr">
              <a:defRPr sz="700" baseline="0">
                <a:solidFill>
                  <a:schemeClr val="accent2"/>
                </a:solidFill>
                <a:latin typeface="Work Sans" pitchFamily="2" charset="77"/>
              </a:defRPr>
            </a:lvl1pPr>
          </a:lstStyle>
          <a:p>
            <a:r>
              <a:rPr lang="en-GB" noProof="0"/>
              <a:t>Presentation footer</a:t>
            </a:r>
          </a:p>
        </p:txBody>
      </p:sp>
      <p:sp>
        <p:nvSpPr>
          <p:cNvPr id="6" name="Platshållare för bildnummer 5">
            <a:extLst>
              <a:ext uri="{FF2B5EF4-FFF2-40B4-BE49-F238E27FC236}">
                <a16:creationId xmlns:a16="http://schemas.microsoft.com/office/drawing/2014/main" id="{5847F348-31E2-5BEB-84BB-B45A40BF191E}"/>
              </a:ext>
            </a:extLst>
          </p:cNvPr>
          <p:cNvSpPr>
            <a:spLocks noGrp="1"/>
          </p:cNvSpPr>
          <p:nvPr>
            <p:ph type="sldNum" sz="quarter" idx="4"/>
          </p:nvPr>
        </p:nvSpPr>
        <p:spPr>
          <a:xfrm>
            <a:off x="8848725" y="6473328"/>
            <a:ext cx="2743200" cy="94775"/>
          </a:xfrm>
          <a:prstGeom prst="rect">
            <a:avLst/>
          </a:prstGeom>
        </p:spPr>
        <p:txBody>
          <a:bodyPr vert="horz" lIns="91440" tIns="45720" rIns="91440" bIns="45720" rtlCol="0" anchor="ctr"/>
          <a:lstStyle>
            <a:lvl1pPr algn="r">
              <a:defRPr sz="700" baseline="0">
                <a:solidFill>
                  <a:schemeClr val="accent2"/>
                </a:solidFill>
                <a:latin typeface="Work Sans" pitchFamily="2" charset="77"/>
              </a:defRPr>
            </a:lvl1pPr>
          </a:lstStyle>
          <a:p>
            <a:fld id="{B716C8F4-20CD-364A-8A8E-DE130115B178}" type="slidenum">
              <a:rPr lang="en-GB" noProof="0" smtClean="0"/>
              <a:pPr/>
              <a:t>‹#›</a:t>
            </a:fld>
            <a:endParaRPr lang="en-GB" noProof="0"/>
          </a:p>
        </p:txBody>
      </p:sp>
      <p:pic>
        <p:nvPicPr>
          <p:cNvPr id="8" name="Bildobjekt 7">
            <a:extLst>
              <a:ext uri="{FF2B5EF4-FFF2-40B4-BE49-F238E27FC236}">
                <a16:creationId xmlns:a16="http://schemas.microsoft.com/office/drawing/2014/main" id="{BF9B40D9-3FDF-80C1-89DD-E8B6DE0D8258}"/>
              </a:ext>
            </a:extLst>
          </p:cNvPr>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10838284" y="5633192"/>
            <a:ext cx="838515" cy="797194"/>
          </a:xfrm>
          <a:prstGeom prst="rect">
            <a:avLst/>
          </a:prstGeom>
        </p:spPr>
      </p:pic>
    </p:spTree>
    <p:extLst>
      <p:ext uri="{BB962C8B-B14F-4D97-AF65-F5344CB8AC3E}">
        <p14:creationId xmlns:p14="http://schemas.microsoft.com/office/powerpoint/2010/main" val="268017362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ts val="3840"/>
        </a:lnSpc>
        <a:spcBef>
          <a:spcPct val="0"/>
        </a:spcBef>
        <a:buNone/>
        <a:defRPr sz="3200" kern="1200" baseline="0">
          <a:solidFill>
            <a:schemeClr val="tx1"/>
          </a:solidFill>
          <a:latin typeface="Work Sans" pitchFamily="2" charset="77"/>
          <a:ea typeface="+mj-ea"/>
          <a:cs typeface="+mj-cs"/>
        </a:defRPr>
      </a:lvl1pPr>
    </p:titleStyle>
    <p:bodyStyle>
      <a:lvl1pPr marL="228600" indent="-228600" algn="l" defTabSz="914400" rtl="0" eaLnBrk="1" latinLnBrk="0" hangingPunct="1">
        <a:lnSpc>
          <a:spcPts val="2120"/>
        </a:lnSpc>
        <a:spcBef>
          <a:spcPts val="300"/>
        </a:spcBef>
        <a:buFont typeface="Arial" panose="020B0604020202020204" pitchFamily="34" charset="0"/>
        <a:buChar char="•"/>
        <a:defRPr sz="1600" kern="1200" baseline="0">
          <a:solidFill>
            <a:schemeClr val="tx1">
              <a:lumMod val="65000"/>
              <a:lumOff val="35000"/>
            </a:schemeClr>
          </a:solidFill>
          <a:latin typeface="Work Sans"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baseline="0">
          <a:solidFill>
            <a:schemeClr val="tx1">
              <a:lumMod val="65000"/>
              <a:lumOff val="35000"/>
            </a:schemeClr>
          </a:solidFill>
          <a:latin typeface="Work Sans"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chemeClr val="tx1">
              <a:lumMod val="65000"/>
              <a:lumOff val="35000"/>
            </a:schemeClr>
          </a:solidFill>
          <a:latin typeface="Work Sans"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00" kern="1200" baseline="0">
          <a:solidFill>
            <a:schemeClr val="tx1">
              <a:lumMod val="65000"/>
              <a:lumOff val="35000"/>
            </a:schemeClr>
          </a:solidFill>
          <a:latin typeface="Work Sans"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baseline="0">
          <a:solidFill>
            <a:schemeClr val="tx1">
              <a:lumMod val="65000"/>
              <a:lumOff val="35000"/>
            </a:schemeClr>
          </a:solidFill>
          <a:latin typeface="Work Sans"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05358F1-922A-C7F3-A6E9-0F6221082D49}"/>
              </a:ext>
            </a:extLst>
          </p:cNvPr>
          <p:cNvSpPr>
            <a:spLocks noGrp="1"/>
          </p:cNvSpPr>
          <p:nvPr>
            <p:ph type="ctrTitle"/>
          </p:nvPr>
        </p:nvSpPr>
        <p:spPr>
          <a:xfrm>
            <a:off x="1790446" y="2783599"/>
            <a:ext cx="8798701" cy="1654175"/>
          </a:xfrm>
        </p:spPr>
        <p:txBody>
          <a:bodyPr/>
          <a:lstStyle/>
          <a:p>
            <a:r>
              <a:rPr lang="en-GB" dirty="0">
                <a:latin typeface="+mn-lt"/>
              </a:rPr>
              <a:t>Supervised Machine Learning: </a:t>
            </a:r>
            <a:br>
              <a:rPr lang="en-GB" dirty="0">
                <a:latin typeface="+mn-lt"/>
              </a:rPr>
            </a:br>
            <a:br>
              <a:rPr lang="en-GB" dirty="0">
                <a:latin typeface="+mn-lt"/>
              </a:rPr>
            </a:br>
            <a:r>
              <a:rPr lang="en-GB" dirty="0">
                <a:latin typeface="+mn-lt"/>
              </a:rPr>
              <a:t>Classification</a:t>
            </a:r>
          </a:p>
        </p:txBody>
      </p:sp>
      <p:sp>
        <p:nvSpPr>
          <p:cNvPr id="3" name="Underrubrik 2">
            <a:extLst>
              <a:ext uri="{FF2B5EF4-FFF2-40B4-BE49-F238E27FC236}">
                <a16:creationId xmlns:a16="http://schemas.microsoft.com/office/drawing/2014/main" id="{10AEE97D-FBCF-C7E2-AC97-1B5EB152B3E6}"/>
              </a:ext>
            </a:extLst>
          </p:cNvPr>
          <p:cNvSpPr>
            <a:spLocks noGrp="1"/>
          </p:cNvSpPr>
          <p:nvPr>
            <p:ph type="subTitle" idx="1"/>
          </p:nvPr>
        </p:nvSpPr>
        <p:spPr>
          <a:xfrm>
            <a:off x="2328753" y="4766387"/>
            <a:ext cx="7926387" cy="461962"/>
          </a:xfrm>
        </p:spPr>
        <p:txBody>
          <a:bodyPr/>
          <a:lstStyle/>
          <a:p>
            <a:r>
              <a:rPr lang="en-GB" dirty="0" err="1"/>
              <a:t>Dr.</a:t>
            </a:r>
            <a:r>
              <a:rPr lang="en-GB" dirty="0"/>
              <a:t> Sourasekhar Banerjee (Ph.D.)</a:t>
            </a:r>
          </a:p>
        </p:txBody>
      </p:sp>
    </p:spTree>
    <p:extLst>
      <p:ext uri="{BB962C8B-B14F-4D97-AF65-F5344CB8AC3E}">
        <p14:creationId xmlns:p14="http://schemas.microsoft.com/office/powerpoint/2010/main" val="3407965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FA7BB0-0E48-E500-0EA6-3ED1EBBAFF39}"/>
              </a:ext>
            </a:extLst>
          </p:cNvPr>
          <p:cNvSpPr>
            <a:spLocks noGrp="1"/>
          </p:cNvSpPr>
          <p:nvPr>
            <p:ph sz="quarter" idx="13"/>
          </p:nvPr>
        </p:nvSpPr>
        <p:spPr>
          <a:xfrm>
            <a:off x="947738" y="1776413"/>
            <a:ext cx="9579292" cy="4244974"/>
          </a:xfrm>
        </p:spPr>
        <p:txBody>
          <a:bodyPr/>
          <a:lstStyle/>
          <a:p>
            <a:r>
              <a:rPr lang="en-US" sz="2400" b="1" dirty="0">
                <a:latin typeface="+mn-lt"/>
              </a:rPr>
              <a:t>Making Predictions</a:t>
            </a:r>
            <a:endParaRPr lang="en-US" sz="2400" dirty="0">
              <a:latin typeface="+mn-lt"/>
            </a:endParaRPr>
          </a:p>
          <a:p>
            <a:pPr marL="742950" lvl="1" indent="-285750">
              <a:buFont typeface="Arial" panose="020B0604020202020204" pitchFamily="34" charset="0"/>
              <a:buChar char="•"/>
            </a:pPr>
            <a:r>
              <a:rPr lang="en-US" sz="2400" dirty="0">
                <a:latin typeface="+mn-lt"/>
              </a:rPr>
              <a:t>Majority vote among K nearest neighbors determines the class of the query point</a:t>
            </a:r>
          </a:p>
          <a:p>
            <a:pPr marL="742950" lvl="1" indent="-285750"/>
            <a:r>
              <a:rPr lang="en-US" sz="2400" dirty="0">
                <a:latin typeface="+mn-lt"/>
              </a:rPr>
              <a:t>Neighbors closer to the query point have higher influence on the prediction (Weighted K-NN)</a:t>
            </a:r>
          </a:p>
          <a:p>
            <a:endParaRPr lang="en-US" dirty="0"/>
          </a:p>
        </p:txBody>
      </p:sp>
      <p:sp>
        <p:nvSpPr>
          <p:cNvPr id="4" name="Title 1">
            <a:extLst>
              <a:ext uri="{FF2B5EF4-FFF2-40B4-BE49-F238E27FC236}">
                <a16:creationId xmlns:a16="http://schemas.microsoft.com/office/drawing/2014/main" id="{96B13D34-7B30-4958-1884-5DC5ED7536B2}"/>
              </a:ext>
            </a:extLst>
          </p:cNvPr>
          <p:cNvSpPr>
            <a:spLocks noGrp="1"/>
          </p:cNvSpPr>
          <p:nvPr>
            <p:ph type="title"/>
          </p:nvPr>
        </p:nvSpPr>
        <p:spPr/>
        <p:txBody>
          <a:bodyPr anchor="t">
            <a:normAutofit/>
          </a:bodyPr>
          <a:lstStyle/>
          <a:p>
            <a:r>
              <a:rPr lang="en-US" dirty="0"/>
              <a:t>K-Nearest </a:t>
            </a:r>
            <a:r>
              <a:rPr lang="en-US" dirty="0" err="1"/>
              <a:t>Neighbours</a:t>
            </a:r>
            <a:r>
              <a:rPr lang="en-US" dirty="0"/>
              <a:t> (K-NN)</a:t>
            </a:r>
          </a:p>
        </p:txBody>
      </p:sp>
    </p:spTree>
    <p:extLst>
      <p:ext uri="{BB962C8B-B14F-4D97-AF65-F5344CB8AC3E}">
        <p14:creationId xmlns:p14="http://schemas.microsoft.com/office/powerpoint/2010/main" val="4093798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C427-9508-A27B-84A1-B7007644670C}"/>
              </a:ext>
            </a:extLst>
          </p:cNvPr>
          <p:cNvSpPr>
            <a:spLocks noGrp="1"/>
          </p:cNvSpPr>
          <p:nvPr>
            <p:ph type="title"/>
          </p:nvPr>
        </p:nvSpPr>
        <p:spPr/>
        <p:txBody>
          <a:bodyPr/>
          <a:lstStyle/>
          <a:p>
            <a:r>
              <a:rPr lang="en-US" dirty="0"/>
              <a:t>Advantage and disadvantage</a:t>
            </a:r>
          </a:p>
        </p:txBody>
      </p:sp>
      <p:graphicFrame>
        <p:nvGraphicFramePr>
          <p:cNvPr id="4" name="Content Placeholder 3">
            <a:extLst>
              <a:ext uri="{FF2B5EF4-FFF2-40B4-BE49-F238E27FC236}">
                <a16:creationId xmlns:a16="http://schemas.microsoft.com/office/drawing/2014/main" id="{53CA95DB-19B0-C50D-805D-6C5A6FA9C41A}"/>
              </a:ext>
            </a:extLst>
          </p:cNvPr>
          <p:cNvGraphicFramePr>
            <a:graphicFrameLocks noGrp="1"/>
          </p:cNvGraphicFramePr>
          <p:nvPr>
            <p:ph sz="quarter" idx="13"/>
            <p:extLst>
              <p:ext uri="{D42A27DB-BD31-4B8C-83A1-F6EECF244321}">
                <p14:modId xmlns:p14="http://schemas.microsoft.com/office/powerpoint/2010/main" val="2439571277"/>
              </p:ext>
            </p:extLst>
          </p:nvPr>
        </p:nvGraphicFramePr>
        <p:xfrm>
          <a:off x="947738" y="1776413"/>
          <a:ext cx="9472612" cy="4668520"/>
        </p:xfrm>
        <a:graphic>
          <a:graphicData uri="http://schemas.openxmlformats.org/drawingml/2006/table">
            <a:tbl>
              <a:tblPr firstRow="1" bandRow="1">
                <a:tableStyleId>{5C22544A-7EE6-4342-B048-85BDC9FD1C3A}</a:tableStyleId>
              </a:tblPr>
              <a:tblGrid>
                <a:gridCol w="4736306">
                  <a:extLst>
                    <a:ext uri="{9D8B030D-6E8A-4147-A177-3AD203B41FA5}">
                      <a16:colId xmlns:a16="http://schemas.microsoft.com/office/drawing/2014/main" val="3686024188"/>
                    </a:ext>
                  </a:extLst>
                </a:gridCol>
                <a:gridCol w="4736306">
                  <a:extLst>
                    <a:ext uri="{9D8B030D-6E8A-4147-A177-3AD203B41FA5}">
                      <a16:colId xmlns:a16="http://schemas.microsoft.com/office/drawing/2014/main" val="1965625347"/>
                    </a:ext>
                  </a:extLst>
                </a:gridCol>
              </a:tblGrid>
              <a:tr h="370840">
                <a:tc>
                  <a:txBody>
                    <a:bodyPr/>
                    <a:lstStyle/>
                    <a:p>
                      <a:pPr algn="ctr"/>
                      <a:r>
                        <a:rPr lang="en-US" dirty="0">
                          <a:solidFill>
                            <a:schemeClr val="tx1"/>
                          </a:solidFill>
                        </a:rPr>
                        <a:t>Advantage</a:t>
                      </a:r>
                    </a:p>
                  </a:txBody>
                  <a:tcPr/>
                </a:tc>
                <a:tc>
                  <a:txBody>
                    <a:bodyPr/>
                    <a:lstStyle/>
                    <a:p>
                      <a:pPr algn="ctr"/>
                      <a:r>
                        <a:rPr lang="en-US" dirty="0">
                          <a:solidFill>
                            <a:schemeClr val="tx1"/>
                          </a:solidFill>
                        </a:rPr>
                        <a:t>Disadvantage</a:t>
                      </a:r>
                    </a:p>
                  </a:txBody>
                  <a:tcPr/>
                </a:tc>
                <a:extLst>
                  <a:ext uri="{0D108BD9-81ED-4DB2-BD59-A6C34878D82A}">
                    <a16:rowId xmlns:a16="http://schemas.microsoft.com/office/drawing/2014/main" val="3657290"/>
                  </a:ext>
                </a:extLst>
              </a:tr>
              <a:tr h="370840">
                <a:tc>
                  <a:txBody>
                    <a:bodyPr/>
                    <a:lstStyle/>
                    <a:p>
                      <a:r>
                        <a:rPr lang="en-US" dirty="0"/>
                        <a:t>1. </a:t>
                      </a:r>
                      <a:r>
                        <a:rPr lang="en-US" b="1" dirty="0"/>
                        <a:t>Simplicity:</a:t>
                      </a:r>
                      <a:r>
                        <a:rPr lang="en-US" dirty="0"/>
                        <a:t> Easy to understand and implement</a:t>
                      </a:r>
                    </a:p>
                  </a:txBody>
                  <a:tcPr/>
                </a:tc>
                <a:tc>
                  <a:txBody>
                    <a:bodyPr/>
                    <a:lstStyle/>
                    <a:p>
                      <a:r>
                        <a:rPr lang="en-US" b="1" dirty="0"/>
                        <a:t>1. Computational Cost:</a:t>
                      </a:r>
                      <a:r>
                        <a:rPr lang="en-US" dirty="0"/>
                        <a:t> Requires calculating the distance to every training point, which is expensive for large datasets.</a:t>
                      </a:r>
                    </a:p>
                  </a:txBody>
                  <a:tcPr/>
                </a:tc>
                <a:extLst>
                  <a:ext uri="{0D108BD9-81ED-4DB2-BD59-A6C34878D82A}">
                    <a16:rowId xmlns:a16="http://schemas.microsoft.com/office/drawing/2014/main" val="2778173125"/>
                  </a:ext>
                </a:extLst>
              </a:tr>
              <a:tr h="370840">
                <a:tc>
                  <a:txBody>
                    <a:bodyPr/>
                    <a:lstStyle/>
                    <a:p>
                      <a:r>
                        <a:rPr lang="en-US" b="1" dirty="0"/>
                        <a:t>2. No Training Phase:</a:t>
                      </a:r>
                      <a:r>
                        <a:rPr lang="en-US" dirty="0"/>
                        <a:t> Makes it adaptive; new data can be added without retraining.</a:t>
                      </a:r>
                    </a:p>
                  </a:txBody>
                  <a:tcPr/>
                </a:tc>
                <a:tc>
                  <a:txBody>
                    <a:bodyPr/>
                    <a:lstStyle/>
                    <a:p>
                      <a:r>
                        <a:rPr lang="en-US" b="1" dirty="0"/>
                        <a:t>2. Memory Intensive:</a:t>
                      </a:r>
                      <a:r>
                        <a:rPr lang="en-US" dirty="0"/>
                        <a:t> Stores all training data, leading to high memory usage.</a:t>
                      </a:r>
                    </a:p>
                  </a:txBody>
                  <a:tcPr/>
                </a:tc>
                <a:extLst>
                  <a:ext uri="{0D108BD9-81ED-4DB2-BD59-A6C34878D82A}">
                    <a16:rowId xmlns:a16="http://schemas.microsoft.com/office/drawing/2014/main" val="557002061"/>
                  </a:ext>
                </a:extLst>
              </a:tr>
              <a:tr h="370840">
                <a:tc>
                  <a:txBody>
                    <a:bodyPr/>
                    <a:lstStyle/>
                    <a:p>
                      <a:r>
                        <a:rPr lang="en-US" b="1" dirty="0"/>
                        <a:t>3. Versatility:</a:t>
                      </a:r>
                      <a:r>
                        <a:rPr lang="en-US" dirty="0"/>
                        <a:t> Applicable to both classification and regression problems.</a:t>
                      </a:r>
                    </a:p>
                  </a:txBody>
                  <a:tcPr/>
                </a:tc>
                <a:tc>
                  <a:txBody>
                    <a:bodyPr/>
                    <a:lstStyle/>
                    <a:p>
                      <a:r>
                        <a:rPr lang="en-US" dirty="0"/>
                        <a:t>3. </a:t>
                      </a:r>
                      <a:r>
                        <a:rPr lang="en-US" b="1" dirty="0"/>
                        <a:t>Curse of Dimensionality:</a:t>
                      </a:r>
                      <a:r>
                        <a:rPr lang="en-US" dirty="0"/>
                        <a:t> Performance degrades as the number of features increases; distances become less meaningful.</a:t>
                      </a:r>
                    </a:p>
                  </a:txBody>
                  <a:tcPr/>
                </a:tc>
                <a:extLst>
                  <a:ext uri="{0D108BD9-81ED-4DB2-BD59-A6C34878D82A}">
                    <a16:rowId xmlns:a16="http://schemas.microsoft.com/office/drawing/2014/main" val="1484362159"/>
                  </a:ext>
                </a:extLst>
              </a:tr>
              <a:tr h="370840">
                <a:tc>
                  <a:txBody>
                    <a:bodyPr/>
                    <a:lstStyle/>
                    <a:p>
                      <a:r>
                        <a:rPr lang="en-US" dirty="0"/>
                        <a:t>4. </a:t>
                      </a:r>
                      <a:r>
                        <a:rPr lang="en-US" b="1" dirty="0"/>
                        <a:t>Naturally Handles Multi-class Problems:</a:t>
                      </a:r>
                      <a:r>
                        <a:rPr lang="en-US" dirty="0"/>
                        <a:t> Works out-of-the-box for problems with more than two classes.</a:t>
                      </a:r>
                    </a:p>
                  </a:txBody>
                  <a:tcPr/>
                </a:tc>
                <a:tc>
                  <a:txBody>
                    <a:bodyPr/>
                    <a:lstStyle/>
                    <a:p>
                      <a:r>
                        <a:rPr lang="en-US" b="1" dirty="0"/>
                        <a:t>4. Sensitivity to Noise and Irrelevant Features:</a:t>
                      </a:r>
                      <a:r>
                        <a:rPr lang="en-US" dirty="0"/>
                        <a:t> Noisy data or features with different scales can negatively impact performance.</a:t>
                      </a:r>
                    </a:p>
                  </a:txBody>
                  <a:tcPr/>
                </a:tc>
                <a:extLst>
                  <a:ext uri="{0D108BD9-81ED-4DB2-BD59-A6C34878D82A}">
                    <a16:rowId xmlns:a16="http://schemas.microsoft.com/office/drawing/2014/main" val="2666080429"/>
                  </a:ext>
                </a:extLst>
              </a:tr>
              <a:tr h="370840">
                <a:tc>
                  <a:txBody>
                    <a:bodyPr/>
                    <a:lstStyle/>
                    <a:p>
                      <a:r>
                        <a:rPr lang="en-US" b="1" dirty="0"/>
                        <a:t>5. Flexible with Distance Metrics:</a:t>
                      </a:r>
                      <a:r>
                        <a:rPr lang="en-US" dirty="0"/>
                        <a:t> Can be tailored to the problem by choosing different distance functions.</a:t>
                      </a:r>
                    </a:p>
                  </a:txBody>
                  <a:tcPr/>
                </a:tc>
                <a:tc>
                  <a:txBody>
                    <a:bodyPr/>
                    <a:lstStyle/>
                    <a:p>
                      <a:r>
                        <a:rPr lang="en-US" b="1" dirty="0"/>
                        <a:t>5. Parameter Tuning:</a:t>
                      </a:r>
                      <a:r>
                        <a:rPr lang="en-US" dirty="0"/>
                        <a:t> The choice of K (number of neighbors) significantly affects the outcome and requires careful tuning, often via cross-validation</a:t>
                      </a:r>
                    </a:p>
                  </a:txBody>
                  <a:tcPr/>
                </a:tc>
                <a:extLst>
                  <a:ext uri="{0D108BD9-81ED-4DB2-BD59-A6C34878D82A}">
                    <a16:rowId xmlns:a16="http://schemas.microsoft.com/office/drawing/2014/main" val="1502340677"/>
                  </a:ext>
                </a:extLst>
              </a:tr>
            </a:tbl>
          </a:graphicData>
        </a:graphic>
      </p:graphicFrame>
    </p:spTree>
    <p:extLst>
      <p:ext uri="{BB962C8B-B14F-4D97-AF65-F5344CB8AC3E}">
        <p14:creationId xmlns:p14="http://schemas.microsoft.com/office/powerpoint/2010/main" val="1875200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6A04-565A-F371-49EE-F9222518B963}"/>
              </a:ext>
            </a:extLst>
          </p:cNvPr>
          <p:cNvSpPr>
            <a:spLocks noGrp="1"/>
          </p:cNvSpPr>
          <p:nvPr>
            <p:ph type="title"/>
          </p:nvPr>
        </p:nvSpPr>
        <p:spPr/>
        <p:txBody>
          <a:bodyPr/>
          <a:lstStyle/>
          <a:p>
            <a:r>
              <a:rPr lang="en-US" dirty="0"/>
              <a:t>Decision Trees</a:t>
            </a:r>
          </a:p>
        </p:txBody>
      </p:sp>
      <p:sp>
        <p:nvSpPr>
          <p:cNvPr id="3" name="Content Placeholder 2">
            <a:extLst>
              <a:ext uri="{FF2B5EF4-FFF2-40B4-BE49-F238E27FC236}">
                <a16:creationId xmlns:a16="http://schemas.microsoft.com/office/drawing/2014/main" id="{08F5D95A-2BB7-6C12-942A-530C8D75EF4C}"/>
              </a:ext>
            </a:extLst>
          </p:cNvPr>
          <p:cNvSpPr>
            <a:spLocks noGrp="1"/>
          </p:cNvSpPr>
          <p:nvPr>
            <p:ph sz="quarter" idx="13"/>
          </p:nvPr>
        </p:nvSpPr>
        <p:spPr/>
        <p:txBody>
          <a:bodyPr/>
          <a:lstStyle/>
          <a:p>
            <a:r>
              <a:rPr lang="en-US" sz="2400" dirty="0">
                <a:latin typeface="+mn-lt"/>
              </a:rPr>
              <a:t>A Decision Tree is a supervised learning method that </a:t>
            </a:r>
            <a:r>
              <a:rPr lang="en-US" sz="2400" b="1" dirty="0">
                <a:latin typeface="+mn-lt"/>
              </a:rPr>
              <a:t>splits data recursively </a:t>
            </a:r>
            <a:r>
              <a:rPr lang="en-US" sz="2400" dirty="0">
                <a:latin typeface="+mn-lt"/>
              </a:rPr>
              <a:t>based </a:t>
            </a:r>
            <a:r>
              <a:rPr lang="en-US" sz="2400" b="1" dirty="0">
                <a:latin typeface="+mn-lt"/>
              </a:rPr>
              <a:t>on feature values </a:t>
            </a:r>
            <a:r>
              <a:rPr lang="en-US" sz="2400" dirty="0">
                <a:latin typeface="+mn-lt"/>
              </a:rPr>
              <a:t>to predict a </a:t>
            </a:r>
            <a:r>
              <a:rPr lang="en-US" sz="2400" b="1" dirty="0">
                <a:latin typeface="+mn-lt"/>
              </a:rPr>
              <a:t>target variable </a:t>
            </a:r>
            <a:r>
              <a:rPr lang="en-US" sz="2400" dirty="0">
                <a:latin typeface="+mn-lt"/>
              </a:rPr>
              <a:t>(either categorical for classification or numerical for regression).</a:t>
            </a:r>
          </a:p>
          <a:p>
            <a:endParaRPr lang="en-US" sz="2400" dirty="0">
              <a:latin typeface="+mn-lt"/>
            </a:endParaRPr>
          </a:p>
          <a:p>
            <a:r>
              <a:rPr lang="en-US" sz="2400" b="1" dirty="0"/>
              <a:t>Structure</a:t>
            </a:r>
            <a:endParaRPr lang="en-US" sz="2400" dirty="0"/>
          </a:p>
          <a:p>
            <a:pPr lvl="1"/>
            <a:r>
              <a:rPr lang="en-US" sz="2000" b="1" dirty="0"/>
              <a:t>Root Node: </a:t>
            </a:r>
            <a:r>
              <a:rPr lang="en-US" sz="2000" dirty="0"/>
              <a:t>The top of the tree containing all training instances.</a:t>
            </a:r>
          </a:p>
          <a:p>
            <a:pPr lvl="1"/>
            <a:r>
              <a:rPr lang="en-US" sz="2000" b="1" dirty="0"/>
              <a:t>Decision/Internal Nodes: </a:t>
            </a:r>
            <a:r>
              <a:rPr lang="en-US" sz="2000" dirty="0"/>
              <a:t>Each node splits the data into subsets based on a condition (e.g., “Temperature &gt; 30°C?”).</a:t>
            </a:r>
          </a:p>
          <a:p>
            <a:pPr lvl="1"/>
            <a:r>
              <a:rPr lang="en-US" sz="2000" b="1" dirty="0"/>
              <a:t>Leaf Nodes: </a:t>
            </a:r>
            <a:r>
              <a:rPr lang="en-US" sz="2000" dirty="0"/>
              <a:t>Terminal nodes that give the final outcome/class (e.g., “Good” battery vs. “Needs Replacement”) or a predicted value.</a:t>
            </a:r>
          </a:p>
          <a:p>
            <a:endParaRPr lang="en-US" sz="2400" dirty="0">
              <a:latin typeface="+mn-lt"/>
            </a:endParaRPr>
          </a:p>
          <a:p>
            <a:r>
              <a:rPr lang="en-US" sz="2400" b="1" dirty="0">
                <a:latin typeface="+mn-lt"/>
              </a:rPr>
              <a:t>Types of Decision Trees</a:t>
            </a:r>
          </a:p>
          <a:p>
            <a:pPr lvl="1"/>
            <a:r>
              <a:rPr lang="en-US" sz="2000" b="1" dirty="0">
                <a:latin typeface="+mn-lt"/>
              </a:rPr>
              <a:t>Classification Trees: </a:t>
            </a:r>
            <a:r>
              <a:rPr lang="en-US" sz="2000" dirty="0">
                <a:latin typeface="+mn-lt"/>
              </a:rPr>
              <a:t>The target is categorical (e.g., “Yes/No”, “Good/Needs Replacement”).</a:t>
            </a:r>
          </a:p>
          <a:p>
            <a:pPr lvl="1"/>
            <a:r>
              <a:rPr lang="en-US" sz="2000" b="1" dirty="0">
                <a:latin typeface="+mn-lt"/>
              </a:rPr>
              <a:t>Regression Trees: </a:t>
            </a:r>
            <a:r>
              <a:rPr lang="en-US" sz="2000" dirty="0">
                <a:latin typeface="+mn-lt"/>
              </a:rPr>
              <a:t>The target is numerical (e.g., battery lifetime in hours).</a:t>
            </a:r>
          </a:p>
          <a:p>
            <a:endParaRPr lang="en-US" sz="2400" dirty="0">
              <a:latin typeface="+mn-lt"/>
            </a:endParaRPr>
          </a:p>
        </p:txBody>
      </p:sp>
    </p:spTree>
    <p:extLst>
      <p:ext uri="{BB962C8B-B14F-4D97-AF65-F5344CB8AC3E}">
        <p14:creationId xmlns:p14="http://schemas.microsoft.com/office/powerpoint/2010/main" val="1115050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283B-5B57-2CE6-168C-D7A0B5A6F674}"/>
              </a:ext>
            </a:extLst>
          </p:cNvPr>
          <p:cNvSpPr>
            <a:spLocks noGrp="1"/>
          </p:cNvSpPr>
          <p:nvPr>
            <p:ph type="title"/>
          </p:nvPr>
        </p:nvSpPr>
        <p:spPr/>
        <p:txBody>
          <a:bodyPr/>
          <a:lstStyle/>
          <a:p>
            <a:r>
              <a:rPr lang="en-US" dirty="0"/>
              <a:t>Decision Trees</a:t>
            </a:r>
          </a:p>
        </p:txBody>
      </p:sp>
      <p:sp>
        <p:nvSpPr>
          <p:cNvPr id="3" name="Content Placeholder 2">
            <a:extLst>
              <a:ext uri="{FF2B5EF4-FFF2-40B4-BE49-F238E27FC236}">
                <a16:creationId xmlns:a16="http://schemas.microsoft.com/office/drawing/2014/main" id="{DD9ACC5E-EF37-F585-6011-255064F21F13}"/>
              </a:ext>
            </a:extLst>
          </p:cNvPr>
          <p:cNvSpPr>
            <a:spLocks noGrp="1"/>
          </p:cNvSpPr>
          <p:nvPr>
            <p:ph sz="quarter" idx="13"/>
          </p:nvPr>
        </p:nvSpPr>
        <p:spPr/>
        <p:txBody>
          <a:bodyPr/>
          <a:lstStyle/>
          <a:p>
            <a:r>
              <a:rPr lang="en-US" sz="2400" b="1" dirty="0">
                <a:latin typeface="+mn-lt"/>
              </a:rPr>
              <a:t>ID3 (Iterative </a:t>
            </a:r>
            <a:r>
              <a:rPr lang="en-US" sz="2400" b="1" dirty="0" err="1">
                <a:latin typeface="+mn-lt"/>
              </a:rPr>
              <a:t>Dichotomiser</a:t>
            </a:r>
            <a:r>
              <a:rPr lang="en-US" sz="2400" b="1" dirty="0">
                <a:latin typeface="+mn-lt"/>
              </a:rPr>
              <a:t> 3): </a:t>
            </a:r>
            <a:r>
              <a:rPr lang="en-US" sz="2400" dirty="0">
                <a:latin typeface="+mn-lt"/>
              </a:rPr>
              <a:t>is a </a:t>
            </a:r>
            <a:r>
              <a:rPr lang="en-US" sz="2400" b="1" dirty="0">
                <a:latin typeface="+mn-lt"/>
              </a:rPr>
              <a:t>greedy</a:t>
            </a:r>
            <a:r>
              <a:rPr lang="en-US" sz="2400" dirty="0">
                <a:latin typeface="+mn-lt"/>
              </a:rPr>
              <a:t> algorithm for constructing </a:t>
            </a:r>
            <a:r>
              <a:rPr lang="en-US" sz="2400" b="1" dirty="0">
                <a:latin typeface="+mn-lt"/>
              </a:rPr>
              <a:t>classification</a:t>
            </a:r>
            <a:r>
              <a:rPr lang="en-US" sz="2400" dirty="0">
                <a:latin typeface="+mn-lt"/>
              </a:rPr>
              <a:t> decision trees using </a:t>
            </a:r>
            <a:r>
              <a:rPr lang="en-US" sz="2400" b="1" dirty="0">
                <a:latin typeface="+mn-lt"/>
              </a:rPr>
              <a:t>Information Gain</a:t>
            </a:r>
            <a:r>
              <a:rPr lang="en-US" sz="2400" dirty="0">
                <a:latin typeface="+mn-lt"/>
              </a:rPr>
              <a:t> (based on </a:t>
            </a:r>
            <a:r>
              <a:rPr lang="en-US" sz="2400" b="1" dirty="0">
                <a:latin typeface="+mn-lt"/>
              </a:rPr>
              <a:t>Entropy</a:t>
            </a:r>
            <a:r>
              <a:rPr lang="en-US" sz="2400" dirty="0">
                <a:latin typeface="+mn-lt"/>
              </a:rPr>
              <a:t>) as its splitting criterion.</a:t>
            </a:r>
          </a:p>
          <a:p>
            <a:endParaRPr lang="en-US" sz="2400" dirty="0">
              <a:latin typeface="+mn-lt"/>
            </a:endParaRPr>
          </a:p>
          <a:p>
            <a:endParaRPr lang="en-US" sz="2400" dirty="0">
              <a:latin typeface="+mn-lt"/>
            </a:endParaRPr>
          </a:p>
          <a:p>
            <a:endParaRPr lang="en-US" sz="2400" dirty="0">
              <a:latin typeface="+mn-lt"/>
            </a:endParaRPr>
          </a:p>
          <a:p>
            <a:endParaRPr lang="en-US" sz="2400" dirty="0">
              <a:latin typeface="+mn-lt"/>
            </a:endParaRPr>
          </a:p>
          <a:p>
            <a:endParaRPr lang="en-US" sz="2400" dirty="0">
              <a:latin typeface="+mn-lt"/>
            </a:endParaRPr>
          </a:p>
          <a:p>
            <a:r>
              <a:rPr lang="en-US" sz="2400" dirty="0">
                <a:latin typeface="+mn-lt"/>
              </a:rPr>
              <a:t>CART (Classification and Regression Tree): Use Gini impurity as a splitting criteria</a:t>
            </a:r>
          </a:p>
        </p:txBody>
      </p:sp>
      <p:pic>
        <p:nvPicPr>
          <p:cNvPr id="5" name="Picture 4" descr="A black and white math equation&#10;&#10;AI-generated content may be incorrect.">
            <a:extLst>
              <a:ext uri="{FF2B5EF4-FFF2-40B4-BE49-F238E27FC236}">
                <a16:creationId xmlns:a16="http://schemas.microsoft.com/office/drawing/2014/main" id="{C85F54D1-D838-B329-16A6-B96E99DB235B}"/>
              </a:ext>
            </a:extLst>
          </p:cNvPr>
          <p:cNvPicPr>
            <a:picLocks noChangeAspect="1"/>
          </p:cNvPicPr>
          <p:nvPr/>
        </p:nvPicPr>
        <p:blipFill>
          <a:blip r:embed="rId2"/>
          <a:stretch>
            <a:fillRect/>
          </a:stretch>
        </p:blipFill>
        <p:spPr>
          <a:xfrm>
            <a:off x="3988118" y="4891087"/>
            <a:ext cx="2895600" cy="1130300"/>
          </a:xfrm>
          <a:prstGeom prst="rect">
            <a:avLst/>
          </a:prstGeom>
        </p:spPr>
      </p:pic>
      <p:pic>
        <p:nvPicPr>
          <p:cNvPr id="7" name="Picture 6" descr="A mathematical equation with a circle and a circle with a circle and a circle with a circle and a circle with a circle and a circle with a circle and a circle with a circle and a circle&#10;&#10;AI-generated content may be incorrect.">
            <a:extLst>
              <a:ext uri="{FF2B5EF4-FFF2-40B4-BE49-F238E27FC236}">
                <a16:creationId xmlns:a16="http://schemas.microsoft.com/office/drawing/2014/main" id="{025B6995-A97E-A859-0CB0-1A042867C3EB}"/>
              </a:ext>
            </a:extLst>
          </p:cNvPr>
          <p:cNvPicPr>
            <a:picLocks noChangeAspect="1"/>
          </p:cNvPicPr>
          <p:nvPr/>
        </p:nvPicPr>
        <p:blipFill>
          <a:blip r:embed="rId3"/>
          <a:stretch>
            <a:fillRect/>
          </a:stretch>
        </p:blipFill>
        <p:spPr>
          <a:xfrm>
            <a:off x="1060609" y="2877502"/>
            <a:ext cx="3771900" cy="977900"/>
          </a:xfrm>
          <a:prstGeom prst="rect">
            <a:avLst/>
          </a:prstGeom>
        </p:spPr>
      </p:pic>
      <p:pic>
        <p:nvPicPr>
          <p:cNvPr id="9" name="Picture 8" descr="A black and white symbol&#10;&#10;AI-generated content may be incorrect.">
            <a:extLst>
              <a:ext uri="{FF2B5EF4-FFF2-40B4-BE49-F238E27FC236}">
                <a16:creationId xmlns:a16="http://schemas.microsoft.com/office/drawing/2014/main" id="{13624459-3152-4E1C-394F-B7EB279CC13D}"/>
              </a:ext>
            </a:extLst>
          </p:cNvPr>
          <p:cNvPicPr>
            <a:picLocks noChangeAspect="1"/>
          </p:cNvPicPr>
          <p:nvPr/>
        </p:nvPicPr>
        <p:blipFill>
          <a:blip r:embed="rId4"/>
          <a:stretch>
            <a:fillRect/>
          </a:stretch>
        </p:blipFill>
        <p:spPr>
          <a:xfrm>
            <a:off x="5139690" y="2906395"/>
            <a:ext cx="6667500" cy="977900"/>
          </a:xfrm>
          <a:prstGeom prst="rect">
            <a:avLst/>
          </a:prstGeom>
        </p:spPr>
      </p:pic>
    </p:spTree>
    <p:extLst>
      <p:ext uri="{BB962C8B-B14F-4D97-AF65-F5344CB8AC3E}">
        <p14:creationId xmlns:p14="http://schemas.microsoft.com/office/powerpoint/2010/main" val="610497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126B2-C9F6-77F5-C618-B32795F3A00F}"/>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865F365D-1140-AAB0-8E16-6F9762A6F1DC}"/>
              </a:ext>
            </a:extLst>
          </p:cNvPr>
          <p:cNvSpPr>
            <a:spLocks noGrp="1"/>
          </p:cNvSpPr>
          <p:nvPr>
            <p:ph sz="quarter" idx="13"/>
          </p:nvPr>
        </p:nvSpPr>
        <p:spPr/>
        <p:txBody>
          <a:bodyPr/>
          <a:lstStyle/>
          <a:p>
            <a:r>
              <a:rPr lang="en-US" sz="2400" b="1" dirty="0">
                <a:latin typeface="+mn-lt"/>
              </a:rPr>
              <a:t>Start</a:t>
            </a:r>
            <a:r>
              <a:rPr lang="en-US" sz="2400" dirty="0">
                <a:latin typeface="+mn-lt"/>
              </a:rPr>
              <a:t> with all training instances at the root node.</a:t>
            </a:r>
          </a:p>
          <a:p>
            <a:pPr marL="0" indent="0">
              <a:buNone/>
            </a:pPr>
            <a:endParaRPr lang="en-US" sz="2400" dirty="0">
              <a:latin typeface="+mn-lt"/>
            </a:endParaRPr>
          </a:p>
          <a:p>
            <a:r>
              <a:rPr lang="en-US" sz="2400" b="1" dirty="0">
                <a:latin typeface="+mn-lt"/>
              </a:rPr>
              <a:t>Compute</a:t>
            </a:r>
            <a:r>
              <a:rPr lang="en-US" sz="2400" dirty="0">
                <a:latin typeface="+mn-lt"/>
              </a:rPr>
              <a:t> the current dataset’s entropy. If it’s pure (all instances share the same label) or if no features remain, </a:t>
            </a:r>
            <a:r>
              <a:rPr lang="en-US" sz="2400" b="1" dirty="0">
                <a:latin typeface="+mn-lt"/>
              </a:rPr>
              <a:t>stop</a:t>
            </a:r>
            <a:r>
              <a:rPr lang="en-US" sz="2400" dirty="0">
                <a:latin typeface="+mn-lt"/>
              </a:rPr>
              <a:t> and make a leaf node.</a:t>
            </a:r>
          </a:p>
          <a:p>
            <a:pPr marL="0" indent="0">
              <a:buNone/>
            </a:pPr>
            <a:endParaRPr lang="en-US" sz="2400" dirty="0">
              <a:latin typeface="+mn-lt"/>
            </a:endParaRPr>
          </a:p>
          <a:p>
            <a:r>
              <a:rPr lang="en-US" sz="2400" b="1" dirty="0">
                <a:latin typeface="+mn-lt"/>
              </a:rPr>
              <a:t>For each feature</a:t>
            </a:r>
            <a:r>
              <a:rPr lang="en-US" sz="2400" dirty="0">
                <a:latin typeface="+mn-lt"/>
              </a:rPr>
              <a:t>, calculate how much it reduces entropy (Information Gain).</a:t>
            </a:r>
            <a:r>
              <a:rPr lang="en-US" sz="2400" b="1" dirty="0">
                <a:latin typeface="+mn-lt"/>
              </a:rPr>
              <a:t>Pick</a:t>
            </a:r>
            <a:r>
              <a:rPr lang="en-US" sz="2400" dirty="0">
                <a:latin typeface="+mn-lt"/>
              </a:rPr>
              <a:t> the feature with the </a:t>
            </a:r>
            <a:r>
              <a:rPr lang="en-US" sz="2400" b="1" dirty="0">
                <a:latin typeface="+mn-lt"/>
              </a:rPr>
              <a:t>highest</a:t>
            </a:r>
            <a:r>
              <a:rPr lang="en-US" sz="2400" dirty="0">
                <a:latin typeface="+mn-lt"/>
              </a:rPr>
              <a:t> Information Gain to split on.</a:t>
            </a:r>
          </a:p>
          <a:p>
            <a:pPr marL="0" indent="0">
              <a:buNone/>
            </a:pPr>
            <a:endParaRPr lang="en-US" sz="2400" dirty="0">
              <a:latin typeface="+mn-lt"/>
            </a:endParaRPr>
          </a:p>
          <a:p>
            <a:r>
              <a:rPr lang="en-US" sz="2400" b="1" dirty="0">
                <a:latin typeface="+mn-lt"/>
              </a:rPr>
              <a:t>Create</a:t>
            </a:r>
            <a:r>
              <a:rPr lang="en-US" sz="2400" dirty="0">
                <a:latin typeface="+mn-lt"/>
              </a:rPr>
              <a:t> branches for each distinct value of that feature.</a:t>
            </a:r>
          </a:p>
          <a:p>
            <a:pPr marL="0" indent="0">
              <a:buNone/>
            </a:pPr>
            <a:endParaRPr lang="en-US" sz="2400" dirty="0">
              <a:latin typeface="+mn-lt"/>
            </a:endParaRPr>
          </a:p>
          <a:p>
            <a:r>
              <a:rPr lang="en-US" sz="2400" b="1" dirty="0">
                <a:latin typeface="+mn-lt"/>
              </a:rPr>
              <a:t>Recurse</a:t>
            </a:r>
            <a:r>
              <a:rPr lang="en-US" sz="2400" dirty="0">
                <a:latin typeface="+mn-lt"/>
              </a:rPr>
              <a:t>: Move down to each child node, apply the same logic until the dataset is perfectly classified or no features remain.</a:t>
            </a:r>
          </a:p>
        </p:txBody>
      </p:sp>
    </p:spTree>
    <p:extLst>
      <p:ext uri="{BB962C8B-B14F-4D97-AF65-F5344CB8AC3E}">
        <p14:creationId xmlns:p14="http://schemas.microsoft.com/office/powerpoint/2010/main" val="2981906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06CB-D159-FB9A-DC5B-90DEB6BE1E75}"/>
              </a:ext>
            </a:extLst>
          </p:cNvPr>
          <p:cNvSpPr>
            <a:spLocks noGrp="1"/>
          </p:cNvSpPr>
          <p:nvPr>
            <p:ph type="title"/>
          </p:nvPr>
        </p:nvSpPr>
        <p:spPr/>
        <p:txBody>
          <a:bodyPr/>
          <a:lstStyle/>
          <a:p>
            <a:r>
              <a:rPr lang="en-US" dirty="0"/>
              <a:t>Example</a:t>
            </a:r>
          </a:p>
        </p:txBody>
      </p:sp>
      <p:pic>
        <p:nvPicPr>
          <p:cNvPr id="5" name="Content Placeholder 4" descr="A screenshot of a screen&#10;&#10;AI-generated content may be incorrect.">
            <a:extLst>
              <a:ext uri="{FF2B5EF4-FFF2-40B4-BE49-F238E27FC236}">
                <a16:creationId xmlns:a16="http://schemas.microsoft.com/office/drawing/2014/main" id="{C35FA5E1-B7BF-36DD-E496-93176EE3E5BF}"/>
              </a:ext>
            </a:extLst>
          </p:cNvPr>
          <p:cNvPicPr>
            <a:picLocks noGrp="1" noChangeAspect="1"/>
          </p:cNvPicPr>
          <p:nvPr>
            <p:ph sz="quarter" idx="13"/>
          </p:nvPr>
        </p:nvPicPr>
        <p:blipFill>
          <a:blip r:embed="rId2"/>
          <a:stretch>
            <a:fillRect/>
          </a:stretch>
        </p:blipFill>
        <p:spPr>
          <a:xfrm>
            <a:off x="4828005" y="1427025"/>
            <a:ext cx="7363995" cy="3370718"/>
          </a:xfrm>
        </p:spPr>
      </p:pic>
      <p:sp>
        <p:nvSpPr>
          <p:cNvPr id="8" name="Content Placeholder 2">
            <a:extLst>
              <a:ext uri="{FF2B5EF4-FFF2-40B4-BE49-F238E27FC236}">
                <a16:creationId xmlns:a16="http://schemas.microsoft.com/office/drawing/2014/main" id="{B8C0690D-0C69-09F1-D861-0771B15FD176}"/>
              </a:ext>
            </a:extLst>
          </p:cNvPr>
          <p:cNvSpPr txBox="1">
            <a:spLocks/>
          </p:cNvSpPr>
          <p:nvPr/>
        </p:nvSpPr>
        <p:spPr>
          <a:xfrm>
            <a:off x="947738" y="1776413"/>
            <a:ext cx="3509961" cy="4244974"/>
          </a:xfrm>
          <a:prstGeom prst="rect">
            <a:avLst/>
          </a:prstGeom>
        </p:spPr>
        <p:txBody>
          <a:bodyPr vert="horz" lIns="91440" tIns="45720" rIns="91440" bIns="45720" rtlCol="0">
            <a:noAutofit/>
          </a:bodyPr>
          <a:lstStyle>
            <a:lvl1pPr marL="228600" indent="-228600" algn="l" defTabSz="914400" rtl="0" eaLnBrk="1" latinLnBrk="0" hangingPunct="1">
              <a:lnSpc>
                <a:spcPts val="2120"/>
              </a:lnSpc>
              <a:spcBef>
                <a:spcPts val="300"/>
              </a:spcBef>
              <a:buFont typeface="Arial" panose="020B0604020202020204" pitchFamily="34" charset="0"/>
              <a:buChar char="•"/>
              <a:defRPr sz="1600" kern="1200" baseline="0">
                <a:solidFill>
                  <a:schemeClr val="tx1">
                    <a:lumMod val="65000"/>
                    <a:lumOff val="35000"/>
                  </a:schemeClr>
                </a:solidFill>
                <a:latin typeface="Work Sans"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baseline="0">
                <a:solidFill>
                  <a:schemeClr val="tx1">
                    <a:lumMod val="65000"/>
                    <a:lumOff val="35000"/>
                  </a:schemeClr>
                </a:solidFill>
                <a:latin typeface="Work Sans"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chemeClr val="tx1">
                    <a:lumMod val="65000"/>
                    <a:lumOff val="35000"/>
                  </a:schemeClr>
                </a:solidFill>
                <a:latin typeface="Work Sans"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00" kern="1200" baseline="0">
                <a:solidFill>
                  <a:schemeClr val="tx1">
                    <a:lumMod val="65000"/>
                    <a:lumOff val="35000"/>
                  </a:schemeClr>
                </a:solidFill>
                <a:latin typeface="Work Sans"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baseline="0">
                <a:solidFill>
                  <a:schemeClr val="tx1">
                    <a:lumMod val="65000"/>
                    <a:lumOff val="35000"/>
                  </a:schemeClr>
                </a:solidFill>
                <a:latin typeface="Work Sans"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mn-lt"/>
              </a:rPr>
              <a:t>Labels</a:t>
            </a:r>
          </a:p>
          <a:p>
            <a:pPr lvl="1"/>
            <a:r>
              <a:rPr lang="en-US" sz="2000" dirty="0">
                <a:latin typeface="+mn-lt"/>
              </a:rPr>
              <a:t>Good = 1</a:t>
            </a:r>
          </a:p>
          <a:p>
            <a:pPr lvl="1"/>
            <a:r>
              <a:rPr lang="en-US" sz="2000" dirty="0">
                <a:latin typeface="+mn-lt"/>
              </a:rPr>
              <a:t>Needs Replacement = 0</a:t>
            </a:r>
          </a:p>
          <a:p>
            <a:pPr marL="457200" lvl="1" indent="0">
              <a:buNone/>
            </a:pPr>
            <a:endParaRPr lang="en-US" sz="2000" dirty="0">
              <a:latin typeface="+mn-lt"/>
            </a:endParaRPr>
          </a:p>
          <a:p>
            <a:r>
              <a:rPr lang="en-US" sz="2200" dirty="0">
                <a:latin typeface="+mn-lt"/>
              </a:rPr>
              <a:t>Condition Totals</a:t>
            </a:r>
          </a:p>
          <a:p>
            <a:pPr lvl="1"/>
            <a:r>
              <a:rPr lang="en-US" sz="2000" dirty="0">
                <a:latin typeface="+mn-lt"/>
              </a:rPr>
              <a:t>Good: IDs 1, 3, 6, 7 → 4 batteries</a:t>
            </a:r>
          </a:p>
          <a:p>
            <a:pPr lvl="1"/>
            <a:r>
              <a:rPr lang="en-US" sz="2000" dirty="0">
                <a:latin typeface="+mn-lt"/>
              </a:rPr>
              <a:t>Needs Replacement: IDs 2, 4, 5, 8, 9 → 5 batteries</a:t>
            </a:r>
          </a:p>
          <a:p>
            <a:pPr marL="457200" lvl="1" indent="0">
              <a:buNone/>
            </a:pPr>
            <a:endParaRPr lang="en-US" sz="2000" dirty="0">
              <a:latin typeface="+mn-lt"/>
            </a:endParaRPr>
          </a:p>
          <a:p>
            <a:r>
              <a:rPr lang="en-US" sz="2200" dirty="0">
                <a:latin typeface="+mn-lt"/>
              </a:rPr>
              <a:t>Total: 9 batteries</a:t>
            </a:r>
          </a:p>
        </p:txBody>
      </p:sp>
    </p:spTree>
    <p:extLst>
      <p:ext uri="{BB962C8B-B14F-4D97-AF65-F5344CB8AC3E}">
        <p14:creationId xmlns:p14="http://schemas.microsoft.com/office/powerpoint/2010/main" val="119832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58670-4A34-047C-72F2-29C3CEB2BE42}"/>
              </a:ext>
            </a:extLst>
          </p:cNvPr>
          <p:cNvSpPr>
            <a:spLocks noGrp="1"/>
          </p:cNvSpPr>
          <p:nvPr>
            <p:ph type="title"/>
          </p:nvPr>
        </p:nvSpPr>
        <p:spPr/>
        <p:txBody>
          <a:bodyPr/>
          <a:lstStyle/>
          <a:p>
            <a:r>
              <a:rPr lang="en-US"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97CF9EB-B79F-9274-09D2-4887C003F1C5}"/>
                  </a:ext>
                </a:extLst>
              </p:cNvPr>
              <p:cNvSpPr>
                <a:spLocks noGrp="1"/>
              </p:cNvSpPr>
              <p:nvPr>
                <p:ph sz="quarter" idx="13"/>
              </p:nvPr>
            </p:nvSpPr>
            <p:spPr>
              <a:xfrm>
                <a:off x="947738" y="1776413"/>
                <a:ext cx="10439400" cy="4244974"/>
              </a:xfrm>
            </p:spPr>
            <p:txBody>
              <a:bodyPr/>
              <a:lstStyle/>
              <a:p>
                <a:r>
                  <a:rPr lang="en-US" sz="2400" dirty="0">
                    <a:latin typeface="+mn-lt"/>
                  </a:rPr>
                  <a:t>Entropy at the root</a:t>
                </a:r>
              </a:p>
              <a:p>
                <a:pPr marL="0" indent="0">
                  <a:buNone/>
                </a:pPr>
                <a:endParaRPr lang="en-US" sz="2400" dirty="0">
                  <a:latin typeface="+mn-lt"/>
                </a:endParaRPr>
              </a:p>
              <a:p>
                <a:r>
                  <a:rPr lang="en-US" sz="2400" dirty="0">
                    <a:latin typeface="+mn-lt"/>
                  </a:rPr>
                  <a:t>Id3 begins by computing the entropy of the entire dataset, S.</a:t>
                </a:r>
              </a:p>
              <a:p>
                <a:pPr marL="457200" lvl="1" indent="0">
                  <a:buNone/>
                </a:pPr>
                <a14:m>
                  <m:oMath xmlns:m="http://schemas.openxmlformats.org/officeDocument/2006/math">
                    <m:r>
                      <a:rPr lang="sv-SE" sz="2400" b="0" i="1" smtClean="0">
                        <a:latin typeface="+mn-lt"/>
                      </a:rPr>
                      <m:t>𝑝</m:t>
                    </m:r>
                    <m:d>
                      <m:dPr>
                        <m:ctrlPr>
                          <a:rPr lang="sv-SE" sz="2400" b="0" i="1" smtClean="0">
                            <a:latin typeface="+mn-lt"/>
                          </a:rPr>
                        </m:ctrlPr>
                      </m:dPr>
                      <m:e>
                        <m:r>
                          <a:rPr lang="sv-SE" sz="2400" b="0" i="1" smtClean="0">
                            <a:latin typeface="+mn-lt"/>
                          </a:rPr>
                          <m:t>𝑔𝑜𝑜𝑑</m:t>
                        </m:r>
                      </m:e>
                    </m:d>
                    <m:r>
                      <a:rPr lang="sv-SE" sz="2400" b="0" i="1" smtClean="0">
                        <a:latin typeface="+mn-lt"/>
                      </a:rPr>
                      <m:t>=</m:t>
                    </m:r>
                    <m:f>
                      <m:fPr>
                        <m:ctrlPr>
                          <a:rPr lang="sv-SE" sz="2400" b="0" i="1" smtClean="0">
                            <a:latin typeface="+mn-lt"/>
                          </a:rPr>
                        </m:ctrlPr>
                      </m:fPr>
                      <m:num>
                        <m:r>
                          <a:rPr lang="sv-SE" sz="2400" b="0" i="1" smtClean="0">
                            <a:latin typeface="+mn-lt"/>
                          </a:rPr>
                          <m:t>4</m:t>
                        </m:r>
                      </m:num>
                      <m:den>
                        <m:r>
                          <a:rPr lang="sv-SE" sz="2400" b="0" i="1" smtClean="0">
                            <a:latin typeface="+mn-lt"/>
                          </a:rPr>
                          <m:t>9</m:t>
                        </m:r>
                      </m:den>
                    </m:f>
                    <m:r>
                      <a:rPr lang="sv-SE" sz="2400" i="1">
                        <a:latin typeface="+mn-lt"/>
                        <a:ea typeface="Cambria Math" panose="02040503050406030204" pitchFamily="18" charset="0"/>
                      </a:rPr>
                      <m:t>≈</m:t>
                    </m:r>
                    <m:r>
                      <a:rPr lang="sv-SE" sz="2400" b="0" i="1" smtClean="0">
                        <a:latin typeface="+mn-lt"/>
                      </a:rPr>
                      <m:t>0.444,     </m:t>
                    </m:r>
                    <m:r>
                      <a:rPr lang="sv-SE" sz="2400" b="0" i="1" smtClean="0">
                        <a:latin typeface="+mn-lt"/>
                      </a:rPr>
                      <m:t>𝑝</m:t>
                    </m:r>
                    <m:d>
                      <m:dPr>
                        <m:ctrlPr>
                          <a:rPr lang="sv-SE" sz="2400" b="0" i="1" smtClean="0">
                            <a:latin typeface="+mn-lt"/>
                          </a:rPr>
                        </m:ctrlPr>
                      </m:dPr>
                      <m:e>
                        <m:r>
                          <a:rPr lang="sv-SE" sz="2400" b="0" i="1" smtClean="0">
                            <a:latin typeface="+mn-lt"/>
                          </a:rPr>
                          <m:t>𝑛𝑒𝑒𝑑𝑠</m:t>
                        </m:r>
                        <m:r>
                          <a:rPr lang="sv-SE" sz="2400" b="0" i="1" smtClean="0">
                            <a:latin typeface="+mn-lt"/>
                          </a:rPr>
                          <m:t> </m:t>
                        </m:r>
                        <m:r>
                          <a:rPr lang="sv-SE" sz="2400" b="0" i="1" smtClean="0">
                            <a:latin typeface="+mn-lt"/>
                          </a:rPr>
                          <m:t>𝑟𝑒𝑝𝑙𝑎𝑐𝑒𝑚𝑒𝑛𝑡</m:t>
                        </m:r>
                      </m:e>
                    </m:d>
                    <m:r>
                      <a:rPr lang="sv-SE" sz="2400" b="0" i="1" smtClean="0">
                        <a:latin typeface="+mn-lt"/>
                      </a:rPr>
                      <m:t>= </m:t>
                    </m:r>
                    <m:f>
                      <m:fPr>
                        <m:ctrlPr>
                          <a:rPr lang="sv-SE" sz="2400" b="0" i="1" smtClean="0">
                            <a:latin typeface="+mn-lt"/>
                          </a:rPr>
                        </m:ctrlPr>
                      </m:fPr>
                      <m:num>
                        <m:r>
                          <a:rPr lang="sv-SE" sz="2400" b="0" i="1" smtClean="0">
                            <a:latin typeface="+mn-lt"/>
                          </a:rPr>
                          <m:t>5</m:t>
                        </m:r>
                      </m:num>
                      <m:den>
                        <m:r>
                          <a:rPr lang="sv-SE" sz="2400" b="0" i="1" smtClean="0">
                            <a:latin typeface="+mn-lt"/>
                          </a:rPr>
                          <m:t>9</m:t>
                        </m:r>
                      </m:den>
                    </m:f>
                    <m:r>
                      <a:rPr lang="sv-SE" sz="2400" b="0" i="0" smtClean="0">
                        <a:latin typeface="+mn-lt"/>
                      </a:rPr>
                      <m:t> </m:t>
                    </m:r>
                    <m:r>
                      <a:rPr lang="sv-SE" sz="2400" b="0" i="1" smtClean="0">
                        <a:latin typeface="+mn-lt"/>
                        <a:ea typeface="Cambria Math" panose="02040503050406030204" pitchFamily="18" charset="0"/>
                      </a:rPr>
                      <m:t>≈0.556</m:t>
                    </m:r>
                  </m:oMath>
                </a14:m>
                <a:r>
                  <a:rPr lang="en-US" sz="2400" dirty="0">
                    <a:latin typeface="+mn-lt"/>
                  </a:rPr>
                  <a:t> </a:t>
                </a:r>
              </a:p>
              <a:p>
                <a:endParaRPr lang="en-US" sz="2400" dirty="0">
                  <a:latin typeface="+mn-lt"/>
                </a:endParaRPr>
              </a:p>
              <a:p>
                <a:pPr/>
                <a14:m>
                  <m:oMath xmlns:m="http://schemas.openxmlformats.org/officeDocument/2006/math">
                    <m:r>
                      <m:rPr>
                        <m:sty m:val="p"/>
                      </m:rPr>
                      <a:rPr lang="sv-SE" sz="2400" b="0" i="0" smtClean="0">
                        <a:latin typeface="+mn-lt"/>
                      </a:rPr>
                      <m:t>En</m:t>
                    </m:r>
                    <m:r>
                      <a:rPr lang="sv-SE" sz="2400" b="0" i="1" smtClean="0">
                        <a:latin typeface="+mn-lt"/>
                      </a:rPr>
                      <m:t>𝑡𝑟𝑜𝑝𝑦</m:t>
                    </m:r>
                    <m:r>
                      <a:rPr lang="sv-SE" sz="2400" b="0" i="1" smtClean="0">
                        <a:latin typeface="+mn-lt"/>
                      </a:rPr>
                      <m:t>(</m:t>
                    </m:r>
                    <m:r>
                      <a:rPr lang="sv-SE" sz="2400" b="0" i="1" smtClean="0">
                        <a:latin typeface="+mn-lt"/>
                      </a:rPr>
                      <m:t>𝑆</m:t>
                    </m:r>
                    <m:r>
                      <a:rPr lang="sv-SE" sz="2400" b="0" i="1" smtClean="0">
                        <a:latin typeface="+mn-lt"/>
                      </a:rPr>
                      <m:t>)−</m:t>
                    </m:r>
                    <m:r>
                      <a:rPr lang="sv-SE" sz="2400" b="0" i="1" smtClean="0">
                        <a:latin typeface="+mn-lt"/>
                      </a:rPr>
                      <m:t>𝑝</m:t>
                    </m:r>
                    <m:d>
                      <m:dPr>
                        <m:ctrlPr>
                          <a:rPr lang="sv-SE" sz="2400" b="0" i="1" smtClean="0">
                            <a:latin typeface="+mn-lt"/>
                          </a:rPr>
                        </m:ctrlPr>
                      </m:dPr>
                      <m:e>
                        <m:r>
                          <a:rPr lang="sv-SE" sz="2400" b="0" i="1" smtClean="0">
                            <a:latin typeface="+mn-lt"/>
                          </a:rPr>
                          <m:t>𝑔𝑜𝑜𝑑</m:t>
                        </m:r>
                      </m:e>
                    </m:d>
                    <m:func>
                      <m:funcPr>
                        <m:ctrlPr>
                          <a:rPr lang="sv-SE" sz="2400" b="0" i="1" smtClean="0">
                            <a:latin typeface="+mn-lt"/>
                          </a:rPr>
                        </m:ctrlPr>
                      </m:funcPr>
                      <m:fName>
                        <m:sSub>
                          <m:sSubPr>
                            <m:ctrlPr>
                              <a:rPr lang="sv-SE" sz="2400" b="0" i="1" smtClean="0">
                                <a:latin typeface="+mn-lt"/>
                              </a:rPr>
                            </m:ctrlPr>
                          </m:sSubPr>
                          <m:e>
                            <m:r>
                              <m:rPr>
                                <m:sty m:val="p"/>
                              </m:rPr>
                              <a:rPr lang="sv-SE" sz="2400" b="0" i="0" smtClean="0">
                                <a:latin typeface="+mn-lt"/>
                              </a:rPr>
                              <m:t>log</m:t>
                            </m:r>
                          </m:e>
                          <m:sub>
                            <m:r>
                              <a:rPr lang="sv-SE" sz="2400" b="0" i="1" smtClean="0">
                                <a:latin typeface="+mn-lt"/>
                              </a:rPr>
                              <m:t>2</m:t>
                            </m:r>
                          </m:sub>
                        </m:sSub>
                      </m:fName>
                      <m:e>
                        <m:d>
                          <m:dPr>
                            <m:ctrlPr>
                              <a:rPr lang="sv-SE" sz="2400" b="0" i="1" smtClean="0">
                                <a:latin typeface="+mn-lt"/>
                              </a:rPr>
                            </m:ctrlPr>
                          </m:dPr>
                          <m:e>
                            <m:r>
                              <a:rPr lang="sv-SE" sz="2400" b="0" i="1" smtClean="0">
                                <a:latin typeface="+mn-lt"/>
                              </a:rPr>
                              <m:t>𝑝</m:t>
                            </m:r>
                            <m:d>
                              <m:dPr>
                                <m:ctrlPr>
                                  <a:rPr lang="sv-SE" sz="2400" b="0" i="1" smtClean="0">
                                    <a:latin typeface="+mn-lt"/>
                                  </a:rPr>
                                </m:ctrlPr>
                              </m:dPr>
                              <m:e>
                                <m:r>
                                  <a:rPr lang="sv-SE" sz="2400" b="0" i="1" smtClean="0">
                                    <a:latin typeface="+mn-lt"/>
                                  </a:rPr>
                                  <m:t>𝑔𝑜𝑜𝑑</m:t>
                                </m:r>
                              </m:e>
                            </m:d>
                          </m:e>
                        </m:d>
                        <m:r>
                          <a:rPr lang="sv-SE" sz="2400" b="0" i="1" smtClean="0">
                            <a:latin typeface="+mn-lt"/>
                          </a:rPr>
                          <m:t>−</m:t>
                        </m:r>
                        <m:r>
                          <a:rPr lang="sv-SE" sz="2400" b="0" i="1" smtClean="0">
                            <a:latin typeface="+mn-lt"/>
                          </a:rPr>
                          <m:t>𝑝</m:t>
                        </m:r>
                        <m:d>
                          <m:dPr>
                            <m:ctrlPr>
                              <a:rPr lang="sv-SE" sz="2400" b="0" i="1" smtClean="0">
                                <a:latin typeface="+mn-lt"/>
                              </a:rPr>
                            </m:ctrlPr>
                          </m:dPr>
                          <m:e>
                            <m:r>
                              <a:rPr lang="sv-SE" sz="2400" b="0" i="1" smtClean="0">
                                <a:latin typeface="+mn-lt"/>
                              </a:rPr>
                              <m:t>𝑛𝑒𝑒𝑑𝑠</m:t>
                            </m:r>
                          </m:e>
                        </m:d>
                        <m:func>
                          <m:funcPr>
                            <m:ctrlPr>
                              <a:rPr lang="sv-SE" sz="2400" b="0" i="1" smtClean="0">
                                <a:latin typeface="+mn-lt"/>
                              </a:rPr>
                            </m:ctrlPr>
                          </m:funcPr>
                          <m:fName>
                            <m:sSub>
                              <m:sSubPr>
                                <m:ctrlPr>
                                  <a:rPr lang="sv-SE" sz="2400" b="0" i="1" smtClean="0">
                                    <a:latin typeface="+mn-lt"/>
                                  </a:rPr>
                                </m:ctrlPr>
                              </m:sSubPr>
                              <m:e>
                                <m:r>
                                  <m:rPr>
                                    <m:sty m:val="p"/>
                                  </m:rPr>
                                  <a:rPr lang="sv-SE" sz="2400" b="0" i="0" smtClean="0">
                                    <a:latin typeface="+mn-lt"/>
                                  </a:rPr>
                                  <m:t>log</m:t>
                                </m:r>
                              </m:e>
                              <m:sub>
                                <m:r>
                                  <a:rPr lang="sv-SE" sz="2400" b="0" i="1" smtClean="0">
                                    <a:latin typeface="+mn-lt"/>
                                  </a:rPr>
                                  <m:t>2</m:t>
                                </m:r>
                              </m:sub>
                            </m:sSub>
                          </m:fName>
                          <m:e>
                            <m:d>
                              <m:dPr>
                                <m:ctrlPr>
                                  <a:rPr lang="sv-SE" sz="2400" b="0" i="1" smtClean="0">
                                    <a:latin typeface="+mn-lt"/>
                                  </a:rPr>
                                </m:ctrlPr>
                              </m:dPr>
                              <m:e>
                                <m:r>
                                  <a:rPr lang="sv-SE" sz="2400" b="0" i="1" smtClean="0">
                                    <a:latin typeface="+mn-lt"/>
                                  </a:rPr>
                                  <m:t>𝑝</m:t>
                                </m:r>
                                <m:d>
                                  <m:dPr>
                                    <m:ctrlPr>
                                      <a:rPr lang="sv-SE" sz="2400" b="0" i="1" smtClean="0">
                                        <a:latin typeface="+mn-lt"/>
                                      </a:rPr>
                                    </m:ctrlPr>
                                  </m:dPr>
                                  <m:e>
                                    <m:r>
                                      <a:rPr lang="sv-SE" sz="2400" b="0" i="1" smtClean="0">
                                        <a:latin typeface="+mn-lt"/>
                                      </a:rPr>
                                      <m:t>𝑛𝑒𝑒𝑑𝑠</m:t>
                                    </m:r>
                                  </m:e>
                                </m:d>
                              </m:e>
                            </m:d>
                            <m:r>
                              <a:rPr lang="sv-SE" sz="2400" b="0" i="1" smtClean="0">
                                <a:latin typeface="+mn-lt"/>
                              </a:rPr>
                              <m:t>≈0.99</m:t>
                            </m:r>
                          </m:e>
                        </m:func>
                      </m:e>
                    </m:func>
                  </m:oMath>
                </a14:m>
                <a:endParaRPr lang="sv-SE" sz="2400" b="0" dirty="0">
                  <a:latin typeface="+mn-lt"/>
                </a:endParaRPr>
              </a:p>
              <a:p>
                <a:endParaRPr lang="sv-SE" sz="2400" dirty="0">
                  <a:latin typeface="+mn-lt"/>
                </a:endParaRPr>
              </a:p>
              <a:p>
                <a:r>
                  <a:rPr lang="sv-SE" sz="2400" b="0" dirty="0">
                    <a:latin typeface="+mn-lt"/>
                  </a:rPr>
                  <a:t> Information </a:t>
                </a:r>
                <a:r>
                  <a:rPr lang="sv-SE" sz="2400" b="0" dirty="0" err="1">
                    <a:latin typeface="+mn-lt"/>
                  </a:rPr>
                  <a:t>gain</a:t>
                </a:r>
                <a:r>
                  <a:rPr lang="sv-SE" sz="2400" b="0" dirty="0">
                    <a:latin typeface="+mn-lt"/>
                  </a:rPr>
                  <a:t> for </a:t>
                </a:r>
                <a:r>
                  <a:rPr lang="sv-SE" sz="2400" b="0" dirty="0" err="1">
                    <a:latin typeface="+mn-lt"/>
                  </a:rPr>
                  <a:t>each</a:t>
                </a:r>
                <a:r>
                  <a:rPr lang="sv-SE" sz="2400" b="0" dirty="0">
                    <a:latin typeface="+mn-lt"/>
                  </a:rPr>
                  <a:t> feature</a:t>
                </a:r>
              </a:p>
              <a:p>
                <a:endParaRPr lang="sv-SE" sz="2400" dirty="0"/>
              </a:p>
              <a:p>
                <a:endParaRPr lang="sv-SE" sz="2400" b="0" dirty="0"/>
              </a:p>
              <a:p>
                <a:pPr marL="0" indent="0">
                  <a:buNone/>
                </a:pPr>
                <a:endParaRPr lang="en-US" sz="2400" dirty="0"/>
              </a:p>
            </p:txBody>
          </p:sp>
        </mc:Choice>
        <mc:Fallback>
          <p:sp>
            <p:nvSpPr>
              <p:cNvPr id="3" name="Content Placeholder 2">
                <a:extLst>
                  <a:ext uri="{FF2B5EF4-FFF2-40B4-BE49-F238E27FC236}">
                    <a16:creationId xmlns:a16="http://schemas.microsoft.com/office/drawing/2014/main" id="{E97CF9EB-B79F-9274-09D2-4887C003F1C5}"/>
                  </a:ext>
                </a:extLst>
              </p:cNvPr>
              <p:cNvSpPr>
                <a:spLocks noGrp="1" noRot="1" noChangeAspect="1" noMove="1" noResize="1" noEditPoints="1" noAdjustHandles="1" noChangeArrowheads="1" noChangeShapeType="1" noTextEdit="1"/>
              </p:cNvSpPr>
              <p:nvPr>
                <p:ph sz="quarter" idx="13"/>
              </p:nvPr>
            </p:nvSpPr>
            <p:spPr>
              <a:xfrm>
                <a:off x="947738" y="1776413"/>
                <a:ext cx="10439400" cy="4244974"/>
              </a:xfrm>
              <a:blipFill>
                <a:blip r:embed="rId2"/>
                <a:stretch>
                  <a:fillRect l="-729" t="-2679"/>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A26B1B7D-F107-67F6-9752-08167D59EB79}"/>
              </a:ext>
            </a:extLst>
          </p:cNvPr>
          <p:cNvPicPr>
            <a:picLocks noChangeAspect="1"/>
          </p:cNvPicPr>
          <p:nvPr/>
        </p:nvPicPr>
        <p:blipFill>
          <a:blip r:embed="rId3"/>
          <a:stretch>
            <a:fillRect/>
          </a:stretch>
        </p:blipFill>
        <p:spPr>
          <a:xfrm>
            <a:off x="2628900" y="4584700"/>
            <a:ext cx="6934200" cy="774700"/>
          </a:xfrm>
          <a:prstGeom prst="rect">
            <a:avLst/>
          </a:prstGeom>
        </p:spPr>
      </p:pic>
    </p:spTree>
    <p:extLst>
      <p:ext uri="{BB962C8B-B14F-4D97-AF65-F5344CB8AC3E}">
        <p14:creationId xmlns:p14="http://schemas.microsoft.com/office/powerpoint/2010/main" val="468919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9CF7C-8F44-0C7D-5DD8-38B4276398C6}"/>
              </a:ext>
            </a:extLst>
          </p:cNvPr>
          <p:cNvSpPr>
            <a:spLocks noGrp="1"/>
          </p:cNvSpPr>
          <p:nvPr>
            <p:ph type="title"/>
          </p:nvPr>
        </p:nvSpPr>
        <p:spPr/>
        <p:txBody>
          <a:bodyPr/>
          <a:lstStyle/>
          <a:p>
            <a:r>
              <a:rPr lang="en-US"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6E98E12-2C59-4FA3-41E3-7FC0711EC4B8}"/>
                  </a:ext>
                </a:extLst>
              </p:cNvPr>
              <p:cNvSpPr>
                <a:spLocks noGrp="1"/>
              </p:cNvSpPr>
              <p:nvPr>
                <p:ph sz="quarter" idx="13"/>
              </p:nvPr>
            </p:nvSpPr>
            <p:spPr/>
            <p:txBody>
              <a:bodyPr/>
              <a:lstStyle/>
              <a:p>
                <a:r>
                  <a:rPr lang="en-US" sz="2400" dirty="0">
                    <a:latin typeface="+mn-lt"/>
                  </a:rPr>
                  <a:t>Splitting on Cycles (Low, Medium, High)</a:t>
                </a:r>
              </a:p>
              <a:p>
                <a:pPr lvl="1"/>
                <a:r>
                  <a:rPr lang="en-US" sz="2400" b="1" dirty="0">
                    <a:latin typeface="+mn-lt"/>
                  </a:rPr>
                  <a:t>Low</a:t>
                </a:r>
                <a:r>
                  <a:rPr lang="en-US" sz="2400" dirty="0">
                    <a:latin typeface="+mn-lt"/>
                  </a:rPr>
                  <a:t> (IDs 1, 2, 8): Condition = {Good(1), Needs(0), Needs(0)}</a:t>
                </a:r>
              </a:p>
              <a:p>
                <a:pPr lvl="2"/>
                <a:r>
                  <a:rPr lang="en-US" sz="2200" dirty="0">
                    <a:latin typeface="+mn-lt"/>
                  </a:rPr>
                  <a:t>1 Good, 2 Needs → </a:t>
                </a:r>
                <a:r>
                  <a:rPr lang="en-US" sz="2200" b="1" dirty="0">
                    <a:latin typeface="+mn-lt"/>
                  </a:rPr>
                  <a:t>Entropy ≈ 0.92</a:t>
                </a:r>
              </a:p>
              <a:p>
                <a:pPr lvl="1"/>
                <a:r>
                  <a:rPr lang="en-US" sz="2400" b="1" dirty="0">
                    <a:latin typeface="+mn-lt"/>
                  </a:rPr>
                  <a:t>Medium</a:t>
                </a:r>
                <a:r>
                  <a:rPr lang="en-US" sz="2400" dirty="0">
                    <a:latin typeface="+mn-lt"/>
                  </a:rPr>
                  <a:t> (IDs 3, 6, 9): Condition = {Good(1), Good(1), Needs(0)}</a:t>
                </a:r>
              </a:p>
              <a:p>
                <a:pPr lvl="2"/>
                <a:r>
                  <a:rPr lang="en-US" sz="2200" dirty="0">
                    <a:latin typeface="+mn-lt"/>
                  </a:rPr>
                  <a:t>2 Good, 1 Needs → </a:t>
                </a:r>
                <a:r>
                  <a:rPr lang="en-US" sz="2200" b="1" dirty="0">
                    <a:latin typeface="+mn-lt"/>
                  </a:rPr>
                  <a:t>Entropy ≈ 0.92</a:t>
                </a:r>
              </a:p>
              <a:p>
                <a:pPr lvl="1"/>
                <a:r>
                  <a:rPr lang="en-US" sz="2400" b="1" dirty="0">
                    <a:latin typeface="+mn-lt"/>
                  </a:rPr>
                  <a:t>High</a:t>
                </a:r>
                <a:r>
                  <a:rPr lang="en-US" sz="2400" dirty="0">
                    <a:latin typeface="+mn-lt"/>
                  </a:rPr>
                  <a:t> (IDs 4, 5, 7): Condition = {Needs(0), Needs(0), Good(1)}</a:t>
                </a:r>
              </a:p>
              <a:p>
                <a:pPr lvl="2"/>
                <a:r>
                  <a:rPr lang="en-US" sz="2200" dirty="0">
                    <a:latin typeface="+mn-lt"/>
                  </a:rPr>
                  <a:t>1 Good, 2 Needs → </a:t>
                </a:r>
                <a:r>
                  <a:rPr lang="en-US" sz="2200" b="1" dirty="0">
                    <a:latin typeface="+mn-lt"/>
                  </a:rPr>
                  <a:t>Entropy ≈ 0.92</a:t>
                </a:r>
              </a:p>
              <a:p>
                <a:pPr marL="914400" lvl="2" indent="0">
                  <a:buNone/>
                </a:pPr>
                <a:endParaRPr lang="en-US" sz="2200" b="1" dirty="0">
                  <a:latin typeface="+mn-lt"/>
                </a:endParaRPr>
              </a:p>
              <a:p>
                <a:r>
                  <a:rPr lang="en-US" sz="2400" dirty="0"/>
                  <a:t> Each subset has 3 items, so the weighted entropy is </a:t>
                </a:r>
              </a:p>
              <a:p>
                <a:pPr marL="457200" lvl="1"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sz="2400" i="1" smtClean="0">
                              <a:latin typeface="Cambria Math" panose="02040503050406030204" pitchFamily="18" charset="0"/>
                            </a:rPr>
                          </m:ctrlPr>
                        </m:naryPr>
                        <m:sub/>
                        <m:sup/>
                        <m:e>
                          <m:f>
                            <m:fPr>
                              <m:ctrlPr>
                                <a:rPr lang="en-US" sz="2400" i="1" smtClean="0">
                                  <a:latin typeface="Cambria Math" panose="02040503050406030204" pitchFamily="18" charset="0"/>
                                </a:rPr>
                              </m:ctrlPr>
                            </m:fPr>
                            <m:num>
                              <m:r>
                                <a:rPr lang="sv-SE" sz="2400" b="0" i="1" smtClean="0">
                                  <a:latin typeface="Cambria Math" panose="02040503050406030204" pitchFamily="18" charset="0"/>
                                </a:rPr>
                                <m:t>3</m:t>
                              </m:r>
                            </m:num>
                            <m:den>
                              <m:r>
                                <a:rPr lang="sv-SE" sz="2400" b="0" i="1" smtClean="0">
                                  <a:latin typeface="Cambria Math" panose="02040503050406030204" pitchFamily="18" charset="0"/>
                                </a:rPr>
                                <m:t>9</m:t>
                              </m:r>
                            </m:den>
                          </m:f>
                          <m:r>
                            <a:rPr lang="sv-SE" sz="2400" b="0" i="1" smtClean="0">
                              <a:latin typeface="Cambria Math" panose="02040503050406030204" pitchFamily="18" charset="0"/>
                            </a:rPr>
                            <m:t> </m:t>
                          </m:r>
                          <m:r>
                            <a:rPr lang="sv-SE" sz="2400" b="0" i="1" smtClean="0">
                              <a:latin typeface="Cambria Math" panose="02040503050406030204" pitchFamily="18" charset="0"/>
                              <a:ea typeface="Cambria Math" panose="02040503050406030204" pitchFamily="18" charset="0"/>
                            </a:rPr>
                            <m:t>× 0.92=3 × </m:t>
                          </m:r>
                          <m:f>
                            <m:fPr>
                              <m:ctrlPr>
                                <a:rPr lang="sv-SE" sz="2400" b="0" i="1" smtClean="0">
                                  <a:latin typeface="Cambria Math" panose="02040503050406030204" pitchFamily="18" charset="0"/>
                                  <a:ea typeface="Cambria Math" panose="02040503050406030204" pitchFamily="18" charset="0"/>
                                </a:rPr>
                              </m:ctrlPr>
                            </m:fPr>
                            <m:num>
                              <m:r>
                                <a:rPr lang="sv-SE" sz="2400" b="0" i="1" smtClean="0">
                                  <a:latin typeface="Cambria Math" panose="02040503050406030204" pitchFamily="18" charset="0"/>
                                  <a:ea typeface="Cambria Math" panose="02040503050406030204" pitchFamily="18" charset="0"/>
                                </a:rPr>
                                <m:t>3</m:t>
                              </m:r>
                            </m:num>
                            <m:den>
                              <m:r>
                                <a:rPr lang="sv-SE" sz="2400" b="0" i="1" smtClean="0">
                                  <a:latin typeface="Cambria Math" panose="02040503050406030204" pitchFamily="18" charset="0"/>
                                  <a:ea typeface="Cambria Math" panose="02040503050406030204" pitchFamily="18" charset="0"/>
                                </a:rPr>
                                <m:t>9</m:t>
                              </m:r>
                            </m:den>
                          </m:f>
                          <m:r>
                            <a:rPr lang="sv-SE" sz="2400" b="0" i="1" smtClean="0">
                              <a:latin typeface="Cambria Math" panose="02040503050406030204" pitchFamily="18" charset="0"/>
                              <a:ea typeface="Cambria Math" panose="02040503050406030204" pitchFamily="18" charset="0"/>
                            </a:rPr>
                            <m:t> × 0.92=0.92  </m:t>
                          </m:r>
                        </m:e>
                      </m:nary>
                    </m:oMath>
                  </m:oMathPara>
                </a14:m>
                <a:endParaRPr lang="en-US" sz="2400" dirty="0"/>
              </a:p>
              <a:p>
                <a:pPr marL="457200" lvl="1" indent="0">
                  <a:buNone/>
                </a:pPr>
                <a14:m>
                  <m:oMathPara xmlns:m="http://schemas.openxmlformats.org/officeDocument/2006/math">
                    <m:oMathParaPr>
                      <m:jc m:val="centerGroup"/>
                    </m:oMathParaPr>
                    <m:oMath xmlns:m="http://schemas.openxmlformats.org/officeDocument/2006/math">
                      <m:r>
                        <a:rPr lang="sv-SE" sz="2400" b="0" i="1" smtClean="0">
                          <a:latin typeface="Cambria Math" panose="02040503050406030204" pitchFamily="18" charset="0"/>
                        </a:rPr>
                        <m:t>𝐼𝐺</m:t>
                      </m:r>
                      <m:d>
                        <m:dPr>
                          <m:ctrlPr>
                            <a:rPr lang="sv-SE" sz="2400" b="0" i="1" smtClean="0">
                              <a:latin typeface="Cambria Math" panose="02040503050406030204" pitchFamily="18" charset="0"/>
                            </a:rPr>
                          </m:ctrlPr>
                        </m:dPr>
                        <m:e>
                          <m:r>
                            <a:rPr lang="sv-SE" sz="2400" b="0" i="1" smtClean="0">
                              <a:latin typeface="Cambria Math" panose="02040503050406030204" pitchFamily="18" charset="0"/>
                            </a:rPr>
                            <m:t>𝐶𝑦𝑐𝑙𝑒</m:t>
                          </m:r>
                        </m:e>
                      </m:d>
                      <m:r>
                        <a:rPr lang="sv-SE" sz="2400" b="0" i="1" smtClean="0">
                          <a:latin typeface="Cambria Math" panose="02040503050406030204" pitchFamily="18" charset="0"/>
                        </a:rPr>
                        <m:t>=0.99 −0.92=0.07</m:t>
                      </m:r>
                    </m:oMath>
                  </m:oMathPara>
                </a14:m>
                <a:endParaRPr lang="en-US" sz="2400" dirty="0"/>
              </a:p>
            </p:txBody>
          </p:sp>
        </mc:Choice>
        <mc:Fallback>
          <p:sp>
            <p:nvSpPr>
              <p:cNvPr id="3" name="Content Placeholder 2">
                <a:extLst>
                  <a:ext uri="{FF2B5EF4-FFF2-40B4-BE49-F238E27FC236}">
                    <a16:creationId xmlns:a16="http://schemas.microsoft.com/office/drawing/2014/main" id="{36E98E12-2C59-4FA3-41E3-7FC0711EC4B8}"/>
                  </a:ext>
                </a:extLst>
              </p:cNvPr>
              <p:cNvSpPr>
                <a:spLocks noGrp="1" noRot="1" noChangeAspect="1" noMove="1" noResize="1" noEditPoints="1" noAdjustHandles="1" noChangeArrowheads="1" noChangeShapeType="1" noTextEdit="1"/>
              </p:cNvSpPr>
              <p:nvPr>
                <p:ph sz="quarter" idx="13"/>
              </p:nvPr>
            </p:nvSpPr>
            <p:spPr>
              <a:blipFill>
                <a:blip r:embed="rId2"/>
                <a:stretch>
                  <a:fillRect l="-803" t="-2679" b="-39583"/>
                </a:stretch>
              </a:blipFill>
            </p:spPr>
            <p:txBody>
              <a:bodyPr/>
              <a:lstStyle/>
              <a:p>
                <a:r>
                  <a:rPr lang="en-US">
                    <a:noFill/>
                  </a:rPr>
                  <a:t> </a:t>
                </a:r>
              </a:p>
            </p:txBody>
          </p:sp>
        </mc:Fallback>
      </mc:AlternateContent>
    </p:spTree>
    <p:extLst>
      <p:ext uri="{BB962C8B-B14F-4D97-AF65-F5344CB8AC3E}">
        <p14:creationId xmlns:p14="http://schemas.microsoft.com/office/powerpoint/2010/main" val="3270579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0B4CB-C67A-2C29-F560-609D4772F1B2}"/>
              </a:ext>
            </a:extLst>
          </p:cNvPr>
          <p:cNvSpPr>
            <a:spLocks noGrp="1"/>
          </p:cNvSpPr>
          <p:nvPr>
            <p:ph type="title"/>
          </p:nvPr>
        </p:nvSpPr>
        <p:spPr/>
        <p:txBody>
          <a:bodyPr/>
          <a:lstStyle/>
          <a:p>
            <a:r>
              <a:rPr lang="en-US" dirty="0"/>
              <a:t>Example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B01E163-050A-A4DE-0477-4067887D6FC8}"/>
                  </a:ext>
                </a:extLst>
              </p:cNvPr>
              <p:cNvSpPr>
                <a:spLocks noGrp="1"/>
              </p:cNvSpPr>
              <p:nvPr>
                <p:ph sz="quarter" idx="13"/>
              </p:nvPr>
            </p:nvSpPr>
            <p:spPr/>
            <p:txBody>
              <a:bodyPr/>
              <a:lstStyle/>
              <a:p>
                <a:r>
                  <a:rPr lang="en-US" sz="2400" dirty="0">
                    <a:latin typeface="+mn-lt"/>
                  </a:rPr>
                  <a:t>Similarly </a:t>
                </a:r>
              </a:p>
              <a:p>
                <a:pPr lvl="1"/>
                <a:r>
                  <a:rPr lang="en-US" sz="2400" dirty="0">
                    <a:latin typeface="+mn-lt"/>
                  </a:rPr>
                  <a:t>Splitting on </a:t>
                </a:r>
                <a:r>
                  <a:rPr lang="en-US" sz="2400" b="1" dirty="0">
                    <a:latin typeface="+mn-lt"/>
                  </a:rPr>
                  <a:t>Temperature</a:t>
                </a:r>
                <a:r>
                  <a:rPr lang="en-US" sz="2400" dirty="0">
                    <a:latin typeface="+mn-lt"/>
                  </a:rPr>
                  <a:t> (Normal, High) </a:t>
                </a:r>
              </a:p>
              <a:p>
                <a:pPr marL="914400" lvl="2" indent="0">
                  <a:buNone/>
                </a:pPr>
                <a14:m>
                  <m:oMathPara xmlns:m="http://schemas.openxmlformats.org/officeDocument/2006/math">
                    <m:oMathParaPr>
                      <m:jc m:val="centerGroup"/>
                    </m:oMathParaPr>
                    <m:oMath xmlns:m="http://schemas.openxmlformats.org/officeDocument/2006/math">
                      <m:r>
                        <a:rPr lang="sv-SE" sz="2400" b="0" i="1" smtClean="0">
                          <a:latin typeface="+mn-lt"/>
                        </a:rPr>
                        <m:t>𝐼𝐺</m:t>
                      </m:r>
                      <m:d>
                        <m:dPr>
                          <m:ctrlPr>
                            <a:rPr lang="sv-SE" sz="2400" b="0" i="1" smtClean="0">
                              <a:latin typeface="+mn-lt"/>
                            </a:rPr>
                          </m:ctrlPr>
                        </m:dPr>
                        <m:e>
                          <m:r>
                            <a:rPr lang="sv-SE" sz="2400" b="0" i="1" smtClean="0">
                              <a:latin typeface="+mn-lt"/>
                            </a:rPr>
                            <m:t>𝑇𝑒𝑚𝑝𝑒𝑟𝑎𝑡𝑢𝑟𝑒</m:t>
                          </m:r>
                        </m:e>
                      </m:d>
                      <m:r>
                        <a:rPr lang="sv-SE" sz="2400" b="0" i="1" smtClean="0">
                          <a:latin typeface="+mn-lt"/>
                        </a:rPr>
                        <m:t>=0.016</m:t>
                      </m:r>
                    </m:oMath>
                  </m:oMathPara>
                </a14:m>
                <a:endParaRPr lang="en-US" sz="2400" dirty="0">
                  <a:latin typeface="+mn-lt"/>
                </a:endParaRPr>
              </a:p>
              <a:p>
                <a:pPr lvl="1"/>
                <a:r>
                  <a:rPr lang="en-US" sz="2400" dirty="0">
                    <a:latin typeface="+mn-lt"/>
                  </a:rPr>
                  <a:t>Splitting on Capacity(Low, Medium, High) </a:t>
                </a:r>
              </a:p>
              <a:p>
                <a:pPr marL="457200" lvl="1" indent="0">
                  <a:buNone/>
                </a:pPr>
                <a14:m>
                  <m:oMathPara xmlns:m="http://schemas.openxmlformats.org/officeDocument/2006/math">
                    <m:oMathParaPr>
                      <m:jc m:val="centerGroup"/>
                    </m:oMathParaPr>
                    <m:oMath xmlns:m="http://schemas.openxmlformats.org/officeDocument/2006/math">
                      <m:r>
                        <a:rPr lang="sv-SE" sz="2400" b="0" i="1" smtClean="0">
                          <a:latin typeface="+mn-lt"/>
                        </a:rPr>
                        <m:t>𝐼𝐺</m:t>
                      </m:r>
                      <m:d>
                        <m:dPr>
                          <m:ctrlPr>
                            <a:rPr lang="sv-SE" sz="2400" b="0" i="1" smtClean="0">
                              <a:latin typeface="+mn-lt"/>
                            </a:rPr>
                          </m:ctrlPr>
                        </m:dPr>
                        <m:e>
                          <m:r>
                            <a:rPr lang="sv-SE" sz="2400" b="0" i="1" smtClean="0">
                              <a:latin typeface="+mn-lt"/>
                            </a:rPr>
                            <m:t>𝐶𝑎𝑝𝑎𝑐𝑖𝑡𝑦</m:t>
                          </m:r>
                        </m:e>
                      </m:d>
                      <m:r>
                        <a:rPr lang="sv-SE" sz="2400" b="0" i="1" smtClean="0">
                          <a:latin typeface="+mn-lt"/>
                        </a:rPr>
                        <m:t>=0.</m:t>
                      </m:r>
                      <m:r>
                        <a:rPr lang="sv-SE" sz="2400" b="0" i="1" smtClean="0">
                          <a:latin typeface="+mn-lt"/>
                        </a:rPr>
                        <m:t>55</m:t>
                      </m:r>
                    </m:oMath>
                  </m:oMathPara>
                </a14:m>
                <a:endParaRPr lang="en-US" sz="2400" dirty="0">
                  <a:latin typeface="+mn-lt"/>
                </a:endParaRPr>
              </a:p>
              <a:p>
                <a:pPr lvl="1"/>
                <a:r>
                  <a:rPr lang="en-US" sz="2400" dirty="0">
                    <a:latin typeface="+mn-lt"/>
                  </a:rPr>
                  <a:t>Splitting on </a:t>
                </a:r>
                <a:r>
                  <a:rPr lang="en-US" sz="2400" b="1" dirty="0">
                    <a:latin typeface="+mn-lt"/>
                  </a:rPr>
                  <a:t>Charger</a:t>
                </a:r>
                <a:r>
                  <a:rPr lang="en-US" sz="2400" dirty="0">
                    <a:latin typeface="+mn-lt"/>
                  </a:rPr>
                  <a:t> (Slow, Fast)</a:t>
                </a:r>
              </a:p>
              <a:p>
                <a:pPr marL="457200" lvl="1" indent="0">
                  <a:buNone/>
                </a:pPr>
                <a14:m>
                  <m:oMathPara xmlns:m="http://schemas.openxmlformats.org/officeDocument/2006/math">
                    <m:oMathParaPr>
                      <m:jc m:val="centerGroup"/>
                    </m:oMathParaPr>
                    <m:oMath xmlns:m="http://schemas.openxmlformats.org/officeDocument/2006/math">
                      <m:r>
                        <a:rPr lang="sv-SE" sz="2400" b="0" i="1" smtClean="0">
                          <a:latin typeface="+mn-lt"/>
                        </a:rPr>
                        <m:t>𝐼𝐺</m:t>
                      </m:r>
                      <m:d>
                        <m:dPr>
                          <m:ctrlPr>
                            <a:rPr lang="sv-SE" sz="2400" b="0" i="1" smtClean="0">
                              <a:latin typeface="+mn-lt"/>
                            </a:rPr>
                          </m:ctrlPr>
                        </m:dPr>
                        <m:e>
                          <m:r>
                            <a:rPr lang="sv-SE" sz="2400" b="0" i="1" smtClean="0">
                              <a:latin typeface="+mn-lt"/>
                            </a:rPr>
                            <m:t>𝐶h𝑎𝑟𝑔𝑒𝑟</m:t>
                          </m:r>
                        </m:e>
                      </m:d>
                      <m:r>
                        <a:rPr lang="sv-SE" sz="2400" b="0" i="1" smtClean="0">
                          <a:latin typeface="+mn-lt"/>
                        </a:rPr>
                        <m:t>=0.</m:t>
                      </m:r>
                      <m:r>
                        <a:rPr lang="sv-SE" sz="2400" b="0" i="1" smtClean="0">
                          <a:latin typeface="+mn-lt"/>
                        </a:rPr>
                        <m:t>23</m:t>
                      </m:r>
                    </m:oMath>
                  </m:oMathPara>
                </a14:m>
                <a:endParaRPr lang="en-US" sz="2400" dirty="0">
                  <a:latin typeface="+mn-lt"/>
                </a:endParaRPr>
              </a:p>
              <a:p>
                <a:pPr marL="457200" lvl="1" indent="0">
                  <a:buNone/>
                </a:pPr>
                <a:endParaRPr lang="en-US" sz="2400" dirty="0">
                  <a:latin typeface="+mn-lt"/>
                </a:endParaRPr>
              </a:p>
              <a:p>
                <a:r>
                  <a:rPr lang="en-US" sz="2400" b="1" dirty="0">
                    <a:latin typeface="+mn-lt"/>
                  </a:rPr>
                  <a:t>Choose the first split </a:t>
                </a:r>
              </a:p>
              <a:p>
                <a:pPr lvl="1"/>
                <a:r>
                  <a:rPr lang="en-US" sz="2200" b="1" dirty="0">
                    <a:latin typeface="+mn-lt"/>
                  </a:rPr>
                  <a:t>D3</a:t>
                </a:r>
                <a:r>
                  <a:rPr lang="en-US" sz="2200" dirty="0">
                    <a:latin typeface="+mn-lt"/>
                  </a:rPr>
                  <a:t> picks the </a:t>
                </a:r>
                <a:r>
                  <a:rPr lang="en-US" sz="2200" b="1" dirty="0">
                    <a:latin typeface="+mn-lt"/>
                  </a:rPr>
                  <a:t>feature with the highest Information Gain</a:t>
                </a:r>
                <a:r>
                  <a:rPr lang="en-US" sz="2200" dirty="0">
                    <a:latin typeface="+mn-lt"/>
                  </a:rPr>
                  <a:t>, which is </a:t>
                </a:r>
                <a:r>
                  <a:rPr lang="en-US" sz="2200" b="1" dirty="0">
                    <a:latin typeface="+mn-lt"/>
                  </a:rPr>
                  <a:t>Capacity</a:t>
                </a:r>
                <a:r>
                  <a:rPr lang="en-US" sz="2200" dirty="0">
                    <a:latin typeface="+mn-lt"/>
                  </a:rPr>
                  <a:t>.</a:t>
                </a:r>
              </a:p>
              <a:p>
                <a:pPr marL="457200" lvl="1" indent="0">
                  <a:buNone/>
                </a:pPr>
                <a:endParaRPr lang="en-US" sz="2400" dirty="0"/>
              </a:p>
            </p:txBody>
          </p:sp>
        </mc:Choice>
        <mc:Fallback>
          <p:sp>
            <p:nvSpPr>
              <p:cNvPr id="3" name="Content Placeholder 2">
                <a:extLst>
                  <a:ext uri="{FF2B5EF4-FFF2-40B4-BE49-F238E27FC236}">
                    <a16:creationId xmlns:a16="http://schemas.microsoft.com/office/drawing/2014/main" id="{9B01E163-050A-A4DE-0477-4067887D6FC8}"/>
                  </a:ext>
                </a:extLst>
              </p:cNvPr>
              <p:cNvSpPr>
                <a:spLocks noGrp="1" noRot="1" noChangeAspect="1" noMove="1" noResize="1" noEditPoints="1" noAdjustHandles="1" noChangeArrowheads="1" noChangeShapeType="1" noTextEdit="1"/>
              </p:cNvSpPr>
              <p:nvPr>
                <p:ph sz="quarter" idx="13"/>
              </p:nvPr>
            </p:nvSpPr>
            <p:spPr>
              <a:blipFill>
                <a:blip r:embed="rId2"/>
                <a:stretch>
                  <a:fillRect l="-803" t="-2679"/>
                </a:stretch>
              </a:blipFill>
            </p:spPr>
            <p:txBody>
              <a:bodyPr/>
              <a:lstStyle/>
              <a:p>
                <a:r>
                  <a:rPr lang="en-US">
                    <a:noFill/>
                  </a:rPr>
                  <a:t> </a:t>
                </a:r>
              </a:p>
            </p:txBody>
          </p:sp>
        </mc:Fallback>
      </mc:AlternateContent>
    </p:spTree>
    <p:extLst>
      <p:ext uri="{BB962C8B-B14F-4D97-AF65-F5344CB8AC3E}">
        <p14:creationId xmlns:p14="http://schemas.microsoft.com/office/powerpoint/2010/main" val="3328962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E472-B321-B73D-1CDF-619678E3ABB6}"/>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9D4E178A-6B67-8CC4-54A9-5499130EC92E}"/>
              </a:ext>
            </a:extLst>
          </p:cNvPr>
          <p:cNvSpPr>
            <a:spLocks noGrp="1"/>
          </p:cNvSpPr>
          <p:nvPr>
            <p:ph sz="quarter" idx="13"/>
          </p:nvPr>
        </p:nvSpPr>
        <p:spPr>
          <a:xfrm>
            <a:off x="1062038" y="1662113"/>
            <a:ext cx="9472971" cy="4244974"/>
          </a:xfrm>
        </p:spPr>
        <p:txBody>
          <a:bodyPr/>
          <a:lstStyle/>
          <a:p>
            <a:r>
              <a:rPr lang="en-US" sz="2400" dirty="0">
                <a:latin typeface="+mn-lt"/>
              </a:rPr>
              <a:t>Splitting on </a:t>
            </a:r>
            <a:r>
              <a:rPr lang="en-US" sz="2400" b="1" dirty="0">
                <a:latin typeface="+mn-lt"/>
              </a:rPr>
              <a:t>“Capacity”</a:t>
            </a:r>
          </a:p>
          <a:p>
            <a:pPr lvl="1"/>
            <a:r>
              <a:rPr lang="en-US" sz="2400" dirty="0">
                <a:latin typeface="+mn-lt"/>
              </a:rPr>
              <a:t>We now form three child branches from the root:</a:t>
            </a:r>
          </a:p>
          <a:p>
            <a:pPr lvl="2"/>
            <a:r>
              <a:rPr lang="en-US" sz="2400" dirty="0">
                <a:latin typeface="+mn-lt"/>
              </a:rPr>
              <a:t>Capacity = Low → IDs {2, 4, 9}</a:t>
            </a:r>
          </a:p>
          <a:p>
            <a:pPr lvl="3"/>
            <a:r>
              <a:rPr lang="en-US" sz="2000" dirty="0">
                <a:latin typeface="+mn-lt"/>
              </a:rPr>
              <a:t>Condition = {0, 0, 0} (all Needs Replacement) → Pure </a:t>
            </a:r>
            <a:r>
              <a:rPr lang="en-US" sz="2000" b="1" dirty="0">
                <a:latin typeface="+mn-lt"/>
              </a:rPr>
              <a:t>→ Leaf labeled “Needs Replacement.”</a:t>
            </a:r>
          </a:p>
          <a:p>
            <a:pPr lvl="2"/>
            <a:r>
              <a:rPr lang="en-US" sz="2400" dirty="0">
                <a:latin typeface="+mn-lt"/>
              </a:rPr>
              <a:t>Capacity = High → IDs {3, 7}</a:t>
            </a:r>
          </a:p>
          <a:p>
            <a:pPr lvl="3"/>
            <a:r>
              <a:rPr lang="en-US" sz="2000" dirty="0">
                <a:latin typeface="+mn-lt"/>
              </a:rPr>
              <a:t>Condition = {1, 1} (all Good) → Pure </a:t>
            </a:r>
            <a:r>
              <a:rPr lang="en-US" sz="2000" b="1" dirty="0">
                <a:latin typeface="+mn-lt"/>
              </a:rPr>
              <a:t>→ Leaf labeled “Good.”</a:t>
            </a:r>
          </a:p>
          <a:p>
            <a:pPr lvl="2"/>
            <a:r>
              <a:rPr lang="en-US" sz="2400" dirty="0">
                <a:latin typeface="+mn-lt"/>
              </a:rPr>
              <a:t>Capacity = Medium → IDs {1, 5, 6, 8}</a:t>
            </a:r>
          </a:p>
          <a:p>
            <a:pPr lvl="3"/>
            <a:r>
              <a:rPr lang="en-US" sz="2000" dirty="0">
                <a:latin typeface="+mn-lt"/>
              </a:rPr>
              <a:t>Condition = {1 (Good), 0 (Needs), 1 (Good), 0 (Needs)} → 2 Good, 2 Needs </a:t>
            </a:r>
            <a:r>
              <a:rPr lang="en-US" sz="2000" b="1" dirty="0">
                <a:latin typeface="+mn-lt"/>
              </a:rPr>
              <a:t>→ Not pure. We must continue splitting</a:t>
            </a:r>
          </a:p>
          <a:p>
            <a:endParaRPr lang="en-US" dirty="0"/>
          </a:p>
        </p:txBody>
      </p:sp>
    </p:spTree>
    <p:extLst>
      <p:ext uri="{BB962C8B-B14F-4D97-AF65-F5344CB8AC3E}">
        <p14:creationId xmlns:p14="http://schemas.microsoft.com/office/powerpoint/2010/main" val="784736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38F2919-2991-D02F-FB06-1F4EAB2A55E0}"/>
              </a:ext>
            </a:extLst>
          </p:cNvPr>
          <p:cNvSpPr>
            <a:spLocks noGrp="1"/>
          </p:cNvSpPr>
          <p:nvPr>
            <p:ph type="title"/>
          </p:nvPr>
        </p:nvSpPr>
        <p:spPr/>
        <p:txBody>
          <a:bodyPr/>
          <a:lstStyle/>
          <a:p>
            <a:r>
              <a:rPr lang="en-GB" dirty="0"/>
              <a:t>Intended Learning Outcomes</a:t>
            </a:r>
          </a:p>
        </p:txBody>
      </p:sp>
      <p:sp>
        <p:nvSpPr>
          <p:cNvPr id="3" name="Platshållare för innehåll 2">
            <a:extLst>
              <a:ext uri="{FF2B5EF4-FFF2-40B4-BE49-F238E27FC236}">
                <a16:creationId xmlns:a16="http://schemas.microsoft.com/office/drawing/2014/main" id="{66B1E56E-D645-D1CC-B120-5A691FEC5592}"/>
              </a:ext>
            </a:extLst>
          </p:cNvPr>
          <p:cNvSpPr>
            <a:spLocks noGrp="1"/>
          </p:cNvSpPr>
          <p:nvPr>
            <p:ph sz="quarter" idx="13"/>
          </p:nvPr>
        </p:nvSpPr>
        <p:spPr/>
        <p:txBody>
          <a:bodyPr/>
          <a:lstStyle/>
          <a:p>
            <a:r>
              <a:rPr lang="en-GB" sz="2400" dirty="0">
                <a:latin typeface="+mn-lt"/>
              </a:rPr>
              <a:t>Understand the meaning of classification</a:t>
            </a:r>
          </a:p>
          <a:p>
            <a:pPr marL="0" indent="0">
              <a:buNone/>
            </a:pPr>
            <a:endParaRPr lang="en-GB" sz="2400" dirty="0">
              <a:latin typeface="+mn-lt"/>
            </a:endParaRPr>
          </a:p>
          <a:p>
            <a:r>
              <a:rPr lang="en-GB" sz="2400" dirty="0">
                <a:latin typeface="+mn-lt"/>
              </a:rPr>
              <a:t> Understand and use two types of classifiers to predict the class of previously unseen records (instance-based and model-based classifiers) </a:t>
            </a:r>
          </a:p>
          <a:p>
            <a:pPr lvl="1"/>
            <a:r>
              <a:rPr lang="en-GB" sz="2400" dirty="0">
                <a:latin typeface="+mn-lt"/>
              </a:rPr>
              <a:t>We mostly focus on how to use them in your research and work </a:t>
            </a:r>
          </a:p>
          <a:p>
            <a:pPr marL="0" indent="0">
              <a:buNone/>
            </a:pPr>
            <a:endParaRPr lang="en-GB" sz="2400" dirty="0">
              <a:latin typeface="+mn-lt"/>
            </a:endParaRPr>
          </a:p>
          <a:p>
            <a:r>
              <a:rPr lang="en-GB" sz="2400" dirty="0">
                <a:latin typeface="+mn-lt"/>
              </a:rPr>
              <a:t>Explain the role of training and test data</a:t>
            </a:r>
          </a:p>
          <a:p>
            <a:pPr marL="0" indent="0">
              <a:buNone/>
            </a:pPr>
            <a:endParaRPr lang="en-GB" sz="2400" dirty="0">
              <a:latin typeface="+mn-lt"/>
            </a:endParaRPr>
          </a:p>
          <a:p>
            <a:r>
              <a:rPr lang="en-GB" sz="2400" dirty="0">
                <a:latin typeface="+mn-lt"/>
              </a:rPr>
              <a:t> Understand and apply the main classifier evaluation measures</a:t>
            </a:r>
          </a:p>
        </p:txBody>
      </p:sp>
    </p:spTree>
    <p:extLst>
      <p:ext uri="{BB962C8B-B14F-4D97-AF65-F5344CB8AC3E}">
        <p14:creationId xmlns:p14="http://schemas.microsoft.com/office/powerpoint/2010/main" val="3956364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1AB0-265E-29F7-8140-7BE79450060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DC9B209-DBDE-5BEC-9F2D-A2502508ADA9}"/>
              </a:ext>
            </a:extLst>
          </p:cNvPr>
          <p:cNvSpPr>
            <a:spLocks noGrp="1"/>
          </p:cNvSpPr>
          <p:nvPr>
            <p:ph sz="quarter" idx="13"/>
          </p:nvPr>
        </p:nvSpPr>
        <p:spPr>
          <a:xfrm>
            <a:off x="947738" y="1776412"/>
            <a:ext cx="4710111" cy="4752975"/>
          </a:xfrm>
        </p:spPr>
        <p:txBody>
          <a:bodyPr/>
          <a:lstStyle/>
          <a:p>
            <a:r>
              <a:rPr lang="en-US" sz="2400" dirty="0">
                <a:latin typeface="+mn-lt"/>
              </a:rPr>
              <a:t>Next split for “Medium” subset</a:t>
            </a:r>
          </a:p>
          <a:p>
            <a:endParaRPr lang="en-US" sz="2400" dirty="0">
              <a:latin typeface="+mn-lt"/>
            </a:endParaRPr>
          </a:p>
          <a:p>
            <a:r>
              <a:rPr lang="en-US" sz="2400" b="1" dirty="0">
                <a:latin typeface="+mn-lt"/>
              </a:rPr>
              <a:t>Condition:</a:t>
            </a:r>
            <a:r>
              <a:rPr lang="en-US" sz="2400" dirty="0">
                <a:latin typeface="+mn-lt"/>
              </a:rPr>
              <a:t> </a:t>
            </a:r>
          </a:p>
          <a:p>
            <a:pPr lvl="1"/>
            <a:r>
              <a:rPr lang="en-US" sz="2400" dirty="0">
                <a:latin typeface="+mn-lt"/>
              </a:rPr>
              <a:t>2 Good (#1,6), </a:t>
            </a:r>
          </a:p>
          <a:p>
            <a:pPr lvl="1"/>
            <a:r>
              <a:rPr lang="en-US" sz="2400" dirty="0">
                <a:latin typeface="+mn-lt"/>
              </a:rPr>
              <a:t>2 Needs (#5,8) </a:t>
            </a:r>
          </a:p>
          <a:p>
            <a:pPr lvl="1"/>
            <a:r>
              <a:rPr lang="en-US" sz="2400" dirty="0">
                <a:latin typeface="+mn-lt"/>
              </a:rPr>
              <a:t>Subset entropy = 1.0 </a:t>
            </a:r>
          </a:p>
          <a:p>
            <a:pPr marL="457200" lvl="1" indent="0">
              <a:buNone/>
            </a:pPr>
            <a:r>
              <a:rPr lang="en-US" sz="2400" dirty="0">
                <a:latin typeface="+mn-lt"/>
              </a:rPr>
              <a:t>(perfect 50/50).</a:t>
            </a:r>
          </a:p>
          <a:p>
            <a:endParaRPr lang="en-US" sz="2400" dirty="0">
              <a:latin typeface="+mn-lt"/>
            </a:endParaRPr>
          </a:p>
          <a:p>
            <a:r>
              <a:rPr lang="en-US" sz="2400" dirty="0">
                <a:latin typeface="+mn-lt"/>
              </a:rPr>
              <a:t>Similarly calculate IG for </a:t>
            </a:r>
          </a:p>
          <a:p>
            <a:pPr lvl="1"/>
            <a:r>
              <a:rPr lang="en-US" sz="2200" dirty="0">
                <a:latin typeface="+mn-lt"/>
              </a:rPr>
              <a:t>Cycles = 0.5</a:t>
            </a:r>
          </a:p>
          <a:p>
            <a:pPr lvl="1"/>
            <a:r>
              <a:rPr lang="en-US" sz="2200" dirty="0">
                <a:latin typeface="+mn-lt"/>
              </a:rPr>
              <a:t>Temperature = 0.0</a:t>
            </a:r>
          </a:p>
          <a:p>
            <a:pPr lvl="1"/>
            <a:r>
              <a:rPr lang="en-US" sz="2200" dirty="0">
                <a:latin typeface="+mn-lt"/>
              </a:rPr>
              <a:t>Charger = 1.0 (Perfect separation)</a:t>
            </a:r>
          </a:p>
          <a:p>
            <a:endParaRPr lang="en-US" sz="2400" dirty="0">
              <a:latin typeface="+mn-lt"/>
            </a:endParaRPr>
          </a:p>
        </p:txBody>
      </p:sp>
      <p:pic>
        <p:nvPicPr>
          <p:cNvPr id="5" name="Picture 4" descr="A screenshot of a phone&#10;&#10;AI-generated content may be incorrect.">
            <a:extLst>
              <a:ext uri="{FF2B5EF4-FFF2-40B4-BE49-F238E27FC236}">
                <a16:creationId xmlns:a16="http://schemas.microsoft.com/office/drawing/2014/main" id="{EA5CE583-0639-4A67-E23B-2A1A47C913BA}"/>
              </a:ext>
            </a:extLst>
          </p:cNvPr>
          <p:cNvPicPr>
            <a:picLocks noChangeAspect="1"/>
          </p:cNvPicPr>
          <p:nvPr/>
        </p:nvPicPr>
        <p:blipFill>
          <a:blip r:embed="rId2"/>
          <a:stretch>
            <a:fillRect/>
          </a:stretch>
        </p:blipFill>
        <p:spPr>
          <a:xfrm>
            <a:off x="4581194" y="2340768"/>
            <a:ext cx="7610806" cy="2176463"/>
          </a:xfrm>
          <a:prstGeom prst="rect">
            <a:avLst/>
          </a:prstGeom>
        </p:spPr>
      </p:pic>
      <p:sp>
        <p:nvSpPr>
          <p:cNvPr id="7" name="TextBox 6">
            <a:extLst>
              <a:ext uri="{FF2B5EF4-FFF2-40B4-BE49-F238E27FC236}">
                <a16:creationId xmlns:a16="http://schemas.microsoft.com/office/drawing/2014/main" id="{9646BDE1-9222-84DE-14DB-4472FBD9D3AD}"/>
              </a:ext>
            </a:extLst>
          </p:cNvPr>
          <p:cNvSpPr txBox="1"/>
          <p:nvPr/>
        </p:nvSpPr>
        <p:spPr>
          <a:xfrm>
            <a:off x="5874543" y="4758421"/>
            <a:ext cx="6100762" cy="830997"/>
          </a:xfrm>
          <a:prstGeom prst="rect">
            <a:avLst/>
          </a:prstGeom>
          <a:noFill/>
        </p:spPr>
        <p:txBody>
          <a:bodyPr wrap="square">
            <a:spAutoFit/>
          </a:bodyPr>
          <a:lstStyle/>
          <a:p>
            <a:r>
              <a:rPr lang="en-US" sz="2400" b="1" dirty="0">
                <a:solidFill>
                  <a:schemeClr val="tx1">
                    <a:lumMod val="65000"/>
                    <a:lumOff val="35000"/>
                  </a:schemeClr>
                </a:solidFill>
              </a:rPr>
              <a:t>Charger</a:t>
            </a:r>
            <a:r>
              <a:rPr lang="en-US" sz="2400" dirty="0">
                <a:solidFill>
                  <a:schemeClr val="tx1">
                    <a:lumMod val="65000"/>
                    <a:lumOff val="35000"/>
                  </a:schemeClr>
                </a:solidFill>
              </a:rPr>
              <a:t> yields </a:t>
            </a:r>
            <a:r>
              <a:rPr lang="en-US" sz="2400" b="1" dirty="0">
                <a:solidFill>
                  <a:schemeClr val="tx1">
                    <a:lumMod val="65000"/>
                    <a:lumOff val="35000"/>
                  </a:schemeClr>
                </a:solidFill>
              </a:rPr>
              <a:t>Information Gain of 1.0</a:t>
            </a:r>
            <a:r>
              <a:rPr lang="en-US" sz="2400" dirty="0">
                <a:solidFill>
                  <a:schemeClr val="tx1">
                    <a:lumMod val="65000"/>
                    <a:lumOff val="35000"/>
                  </a:schemeClr>
                </a:solidFill>
              </a:rPr>
              <a:t> in this subset, so that’s the next split.</a:t>
            </a:r>
          </a:p>
        </p:txBody>
      </p:sp>
    </p:spTree>
    <p:extLst>
      <p:ext uri="{BB962C8B-B14F-4D97-AF65-F5344CB8AC3E}">
        <p14:creationId xmlns:p14="http://schemas.microsoft.com/office/powerpoint/2010/main" val="2323892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77F6-B19F-A76C-D6EA-AFF94A11782B}"/>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FFD804E4-2CE3-B0F1-1410-E7FB88365CB8}"/>
              </a:ext>
            </a:extLst>
          </p:cNvPr>
          <p:cNvSpPr>
            <a:spLocks noGrp="1"/>
          </p:cNvSpPr>
          <p:nvPr>
            <p:ph sz="quarter" idx="13"/>
          </p:nvPr>
        </p:nvSpPr>
        <p:spPr>
          <a:xfrm>
            <a:off x="947738" y="1776413"/>
            <a:ext cx="5821971" cy="4244974"/>
          </a:xfrm>
        </p:spPr>
        <p:txBody>
          <a:bodyPr/>
          <a:lstStyle/>
          <a:p>
            <a:r>
              <a:rPr lang="en-US" sz="2400" dirty="0">
                <a:latin typeface="+mn-lt"/>
              </a:rPr>
              <a:t> </a:t>
            </a:r>
            <a:r>
              <a:rPr lang="en-US" sz="2400" b="1" dirty="0">
                <a:latin typeface="+mn-lt"/>
              </a:rPr>
              <a:t>ID3</a:t>
            </a:r>
            <a:r>
              <a:rPr lang="en-US" sz="2400" dirty="0">
                <a:latin typeface="+mn-lt"/>
              </a:rPr>
              <a:t> uses </a:t>
            </a:r>
            <a:r>
              <a:rPr lang="en-US" sz="2400" b="1" dirty="0">
                <a:latin typeface="+mn-lt"/>
              </a:rPr>
              <a:t>Entropy</a:t>
            </a:r>
            <a:r>
              <a:rPr lang="en-US" sz="2400" dirty="0">
                <a:latin typeface="+mn-lt"/>
              </a:rPr>
              <a:t> and </a:t>
            </a:r>
            <a:r>
              <a:rPr lang="en-US" sz="2400" b="1" dirty="0">
                <a:latin typeface="+mn-lt"/>
              </a:rPr>
              <a:t>Information Gain</a:t>
            </a:r>
            <a:r>
              <a:rPr lang="en-US" sz="2400" dirty="0">
                <a:latin typeface="+mn-lt"/>
              </a:rPr>
              <a:t> to choose the next splitting feature.</a:t>
            </a:r>
          </a:p>
          <a:p>
            <a:endParaRPr lang="en-US" sz="2400" dirty="0">
              <a:latin typeface="+mn-lt"/>
            </a:endParaRPr>
          </a:p>
          <a:p>
            <a:r>
              <a:rPr lang="en-US" sz="2400" b="1" dirty="0">
                <a:latin typeface="+mn-lt"/>
              </a:rPr>
              <a:t>Capacity</a:t>
            </a:r>
            <a:r>
              <a:rPr lang="en-US" sz="2400" dirty="0">
                <a:latin typeface="+mn-lt"/>
              </a:rPr>
              <a:t> had the highest IG (0.55) at the </a:t>
            </a:r>
            <a:r>
              <a:rPr lang="en-US" sz="2400" dirty="0" err="1">
                <a:latin typeface="+mn-lt"/>
              </a:rPr>
              <a:t>root.Within</a:t>
            </a:r>
            <a:r>
              <a:rPr lang="en-US" sz="2400" dirty="0">
                <a:latin typeface="+mn-lt"/>
              </a:rPr>
              <a:t> the “Capacity = Medium” subset, </a:t>
            </a:r>
            <a:r>
              <a:rPr lang="en-US" sz="2400" b="1" dirty="0">
                <a:latin typeface="+mn-lt"/>
              </a:rPr>
              <a:t>Charger</a:t>
            </a:r>
            <a:r>
              <a:rPr lang="en-US" sz="2400" dirty="0">
                <a:latin typeface="+mn-lt"/>
              </a:rPr>
              <a:t> gave a perfect separation (IG = 1.0).</a:t>
            </a:r>
          </a:p>
          <a:p>
            <a:pPr marL="0" indent="0">
              <a:buNone/>
            </a:pPr>
            <a:endParaRPr lang="en-US" sz="2400" dirty="0">
              <a:latin typeface="+mn-lt"/>
            </a:endParaRPr>
          </a:p>
          <a:p>
            <a:r>
              <a:rPr lang="en-US" sz="2400" b="1" dirty="0">
                <a:latin typeface="+mn-lt"/>
              </a:rPr>
              <a:t>Cycles</a:t>
            </a:r>
            <a:r>
              <a:rPr lang="en-US" sz="2400" dirty="0">
                <a:latin typeface="+mn-lt"/>
              </a:rPr>
              <a:t> and </a:t>
            </a:r>
            <a:r>
              <a:rPr lang="en-US" sz="2400" b="1" dirty="0">
                <a:latin typeface="+mn-lt"/>
              </a:rPr>
              <a:t>Temperature</a:t>
            </a:r>
            <a:r>
              <a:rPr lang="en-US" sz="2400" dirty="0">
                <a:latin typeface="+mn-lt"/>
              </a:rPr>
              <a:t> were less informative for these particular data distributions.</a:t>
            </a:r>
          </a:p>
          <a:p>
            <a:pPr marL="0" indent="0">
              <a:buNone/>
            </a:pPr>
            <a:endParaRPr lang="en-US" sz="2400" dirty="0">
              <a:latin typeface="+mn-lt"/>
            </a:endParaRPr>
          </a:p>
          <a:p>
            <a:r>
              <a:rPr lang="en-US" sz="2400" dirty="0">
                <a:latin typeface="+mn-lt"/>
              </a:rPr>
              <a:t>The final tree is </a:t>
            </a:r>
            <a:r>
              <a:rPr lang="en-US" sz="2400" b="1" dirty="0">
                <a:latin typeface="+mn-lt"/>
              </a:rPr>
              <a:t>pure</a:t>
            </a:r>
            <a:r>
              <a:rPr lang="en-US" sz="2400" dirty="0">
                <a:latin typeface="+mn-lt"/>
              </a:rPr>
              <a:t> after at most two decisions</a:t>
            </a:r>
            <a:r>
              <a:rPr lang="en-US" dirty="0"/>
              <a:t>	</a:t>
            </a:r>
          </a:p>
        </p:txBody>
      </p:sp>
      <p:sp>
        <p:nvSpPr>
          <p:cNvPr id="4" name="Rounded Rectangle 3">
            <a:extLst>
              <a:ext uri="{FF2B5EF4-FFF2-40B4-BE49-F238E27FC236}">
                <a16:creationId xmlns:a16="http://schemas.microsoft.com/office/drawing/2014/main" id="{100072C6-5FD3-145D-2930-6B8784F5F1E5}"/>
              </a:ext>
            </a:extLst>
          </p:cNvPr>
          <p:cNvSpPr/>
          <p:nvPr/>
        </p:nvSpPr>
        <p:spPr>
          <a:xfrm>
            <a:off x="8732222" y="881243"/>
            <a:ext cx="1271587" cy="671512"/>
          </a:xfrm>
          <a:prstGeom prst="round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Capacity</a:t>
            </a:r>
            <a:endParaRPr lang="en-US" b="1" dirty="0"/>
          </a:p>
        </p:txBody>
      </p:sp>
      <p:sp>
        <p:nvSpPr>
          <p:cNvPr id="5" name="Rounded Rectangle 4">
            <a:extLst>
              <a:ext uri="{FF2B5EF4-FFF2-40B4-BE49-F238E27FC236}">
                <a16:creationId xmlns:a16="http://schemas.microsoft.com/office/drawing/2014/main" id="{167A309D-C67C-4430-C5D7-4D2E0E319C27}"/>
              </a:ext>
            </a:extLst>
          </p:cNvPr>
          <p:cNvSpPr/>
          <p:nvPr/>
        </p:nvSpPr>
        <p:spPr>
          <a:xfrm>
            <a:off x="7115176" y="2217520"/>
            <a:ext cx="1271587" cy="671512"/>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Low</a:t>
            </a:r>
          </a:p>
        </p:txBody>
      </p:sp>
      <p:sp>
        <p:nvSpPr>
          <p:cNvPr id="6" name="Rounded Rectangle 5">
            <a:extLst>
              <a:ext uri="{FF2B5EF4-FFF2-40B4-BE49-F238E27FC236}">
                <a16:creationId xmlns:a16="http://schemas.microsoft.com/office/drawing/2014/main" id="{183D0050-E5EF-0735-45EF-3D9541E26945}"/>
              </a:ext>
            </a:extLst>
          </p:cNvPr>
          <p:cNvSpPr/>
          <p:nvPr/>
        </p:nvSpPr>
        <p:spPr>
          <a:xfrm>
            <a:off x="8732223" y="2217520"/>
            <a:ext cx="1271587" cy="6715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Medium</a:t>
            </a:r>
            <a:br>
              <a:rPr lang="en-US" dirty="0">
                <a:ln w="0"/>
                <a:solidFill>
                  <a:schemeClr val="tx1"/>
                </a:solidFill>
                <a:effectLst>
                  <a:outerShdw blurRad="38100" dist="19050" dir="2700000" algn="tl" rotWithShape="0">
                    <a:schemeClr val="dk1">
                      <a:alpha val="40000"/>
                    </a:schemeClr>
                  </a:outerShdw>
                </a:effectLst>
              </a:rPr>
            </a:br>
            <a:r>
              <a:rPr lang="en-US" b="1" dirty="0">
                <a:ln w="0"/>
                <a:solidFill>
                  <a:schemeClr val="tx1"/>
                </a:solidFill>
                <a:effectLst>
                  <a:outerShdw blurRad="38100" dist="19050" dir="2700000" algn="tl" rotWithShape="0">
                    <a:schemeClr val="dk1">
                      <a:alpha val="40000"/>
                    </a:schemeClr>
                  </a:outerShdw>
                </a:effectLst>
              </a:rPr>
              <a:t>(Charger)</a:t>
            </a:r>
          </a:p>
        </p:txBody>
      </p:sp>
      <p:sp>
        <p:nvSpPr>
          <p:cNvPr id="7" name="Rounded Rectangle 6">
            <a:extLst>
              <a:ext uri="{FF2B5EF4-FFF2-40B4-BE49-F238E27FC236}">
                <a16:creationId xmlns:a16="http://schemas.microsoft.com/office/drawing/2014/main" id="{1BDBF28D-9770-AEE2-E8AC-4C909C2CAE2F}"/>
              </a:ext>
            </a:extLst>
          </p:cNvPr>
          <p:cNvSpPr/>
          <p:nvPr/>
        </p:nvSpPr>
        <p:spPr>
          <a:xfrm>
            <a:off x="10694732" y="2263161"/>
            <a:ext cx="1271587" cy="671512"/>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High</a:t>
            </a:r>
            <a:endParaRPr lang="en-US" dirty="0"/>
          </a:p>
        </p:txBody>
      </p:sp>
      <p:cxnSp>
        <p:nvCxnSpPr>
          <p:cNvPr id="9" name="Straight Arrow Connector 8">
            <a:extLst>
              <a:ext uri="{FF2B5EF4-FFF2-40B4-BE49-F238E27FC236}">
                <a16:creationId xmlns:a16="http://schemas.microsoft.com/office/drawing/2014/main" id="{F9EA985A-CAAE-D514-2DEF-E0673EB2BBE2}"/>
              </a:ext>
            </a:extLst>
          </p:cNvPr>
          <p:cNvCxnSpPr>
            <a:cxnSpLocks/>
            <a:stCxn id="4" idx="2"/>
            <a:endCxn id="5" idx="0"/>
          </p:cNvCxnSpPr>
          <p:nvPr/>
        </p:nvCxnSpPr>
        <p:spPr>
          <a:xfrm flipH="1">
            <a:off x="7750970" y="1552755"/>
            <a:ext cx="1617046" cy="664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1B689D36-2481-5CB4-1609-9F61015FCB71}"/>
              </a:ext>
            </a:extLst>
          </p:cNvPr>
          <p:cNvCxnSpPr>
            <a:cxnSpLocks/>
            <a:stCxn id="4" idx="2"/>
            <a:endCxn id="7" idx="0"/>
          </p:cNvCxnSpPr>
          <p:nvPr/>
        </p:nvCxnSpPr>
        <p:spPr>
          <a:xfrm>
            <a:off x="9368016" y="1552755"/>
            <a:ext cx="1962510" cy="710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42CAB0E-9555-FDD7-7D93-9E705FCE3C64}"/>
              </a:ext>
            </a:extLst>
          </p:cNvPr>
          <p:cNvCxnSpPr>
            <a:cxnSpLocks/>
            <a:stCxn id="4" idx="2"/>
            <a:endCxn id="6" idx="0"/>
          </p:cNvCxnSpPr>
          <p:nvPr/>
        </p:nvCxnSpPr>
        <p:spPr>
          <a:xfrm>
            <a:off x="9368016" y="1552755"/>
            <a:ext cx="1" cy="664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7700B09-F3B6-AD2C-20A9-9E15AA8CBBED}"/>
              </a:ext>
            </a:extLst>
          </p:cNvPr>
          <p:cNvCxnSpPr>
            <a:cxnSpLocks/>
            <a:stCxn id="5" idx="2"/>
          </p:cNvCxnSpPr>
          <p:nvPr/>
        </p:nvCxnSpPr>
        <p:spPr>
          <a:xfrm>
            <a:off x="7750970" y="2889032"/>
            <a:ext cx="0" cy="4504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Oval 19">
            <a:extLst>
              <a:ext uri="{FF2B5EF4-FFF2-40B4-BE49-F238E27FC236}">
                <a16:creationId xmlns:a16="http://schemas.microsoft.com/office/drawing/2014/main" id="{82F8D427-5E1F-3C9D-B7C1-1284A8A38FB7}"/>
              </a:ext>
            </a:extLst>
          </p:cNvPr>
          <p:cNvSpPr/>
          <p:nvPr/>
        </p:nvSpPr>
        <p:spPr>
          <a:xfrm>
            <a:off x="7200900" y="3374411"/>
            <a:ext cx="1100138" cy="62984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rgbClr val="92D050"/>
                </a:solidFill>
                <a:effectLst>
                  <a:outerShdw blurRad="38100" dist="19050" dir="2700000" algn="tl" rotWithShape="0">
                    <a:schemeClr val="dk1">
                      <a:alpha val="40000"/>
                    </a:schemeClr>
                  </a:outerShdw>
                </a:effectLst>
              </a:rPr>
              <a:t>Needs</a:t>
            </a:r>
            <a:endParaRPr lang="en-US" dirty="0">
              <a:solidFill>
                <a:srgbClr val="92D050"/>
              </a:solidFill>
            </a:endParaRPr>
          </a:p>
        </p:txBody>
      </p:sp>
      <p:cxnSp>
        <p:nvCxnSpPr>
          <p:cNvPr id="21" name="Straight Arrow Connector 20">
            <a:extLst>
              <a:ext uri="{FF2B5EF4-FFF2-40B4-BE49-F238E27FC236}">
                <a16:creationId xmlns:a16="http://schemas.microsoft.com/office/drawing/2014/main" id="{10E3E9C8-B54A-FDBD-044B-FD5680C24829}"/>
              </a:ext>
            </a:extLst>
          </p:cNvPr>
          <p:cNvCxnSpPr>
            <a:cxnSpLocks/>
          </p:cNvCxnSpPr>
          <p:nvPr/>
        </p:nvCxnSpPr>
        <p:spPr>
          <a:xfrm>
            <a:off x="11333085" y="2931894"/>
            <a:ext cx="0" cy="4504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Oval 21">
            <a:extLst>
              <a:ext uri="{FF2B5EF4-FFF2-40B4-BE49-F238E27FC236}">
                <a16:creationId xmlns:a16="http://schemas.microsoft.com/office/drawing/2014/main" id="{7F84C854-F60E-789A-292E-9B534E375310}"/>
              </a:ext>
            </a:extLst>
          </p:cNvPr>
          <p:cNvSpPr/>
          <p:nvPr/>
        </p:nvSpPr>
        <p:spPr>
          <a:xfrm>
            <a:off x="10783015" y="3417273"/>
            <a:ext cx="1100138" cy="62984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rgbClr val="92D050"/>
                </a:solidFill>
                <a:effectLst>
                  <a:outerShdw blurRad="38100" dist="19050" dir="2700000" algn="tl" rotWithShape="0">
                    <a:schemeClr val="dk1">
                      <a:alpha val="40000"/>
                    </a:schemeClr>
                  </a:outerShdw>
                </a:effectLst>
              </a:rPr>
              <a:t>Good</a:t>
            </a:r>
            <a:endParaRPr lang="en-US" dirty="0">
              <a:solidFill>
                <a:srgbClr val="92D050"/>
              </a:solidFill>
            </a:endParaRPr>
          </a:p>
        </p:txBody>
      </p:sp>
      <p:cxnSp>
        <p:nvCxnSpPr>
          <p:cNvPr id="23" name="Straight Arrow Connector 22">
            <a:extLst>
              <a:ext uri="{FF2B5EF4-FFF2-40B4-BE49-F238E27FC236}">
                <a16:creationId xmlns:a16="http://schemas.microsoft.com/office/drawing/2014/main" id="{E8DD85A4-B506-9433-8315-5E40DC241E2A}"/>
              </a:ext>
            </a:extLst>
          </p:cNvPr>
          <p:cNvCxnSpPr>
            <a:cxnSpLocks/>
          </p:cNvCxnSpPr>
          <p:nvPr/>
        </p:nvCxnSpPr>
        <p:spPr>
          <a:xfrm flipH="1">
            <a:off x="8704659" y="2880300"/>
            <a:ext cx="722800" cy="1176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513F60C6-DCA0-2F55-A84A-F88BE271DE73}"/>
              </a:ext>
            </a:extLst>
          </p:cNvPr>
          <p:cNvCxnSpPr>
            <a:cxnSpLocks/>
            <a:endCxn id="32" idx="0"/>
          </p:cNvCxnSpPr>
          <p:nvPr/>
        </p:nvCxnSpPr>
        <p:spPr>
          <a:xfrm>
            <a:off x="9427459" y="2880300"/>
            <a:ext cx="861564" cy="12190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Rounded Rectangle 30">
            <a:extLst>
              <a:ext uri="{FF2B5EF4-FFF2-40B4-BE49-F238E27FC236}">
                <a16:creationId xmlns:a16="http://schemas.microsoft.com/office/drawing/2014/main" id="{FA18E329-7927-ED8F-71DA-1F7EECD0FFFE}"/>
              </a:ext>
            </a:extLst>
          </p:cNvPr>
          <p:cNvSpPr/>
          <p:nvPr/>
        </p:nvSpPr>
        <p:spPr>
          <a:xfrm>
            <a:off x="8098988" y="4091384"/>
            <a:ext cx="1271587" cy="671512"/>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Slow</a:t>
            </a:r>
          </a:p>
        </p:txBody>
      </p:sp>
      <p:sp>
        <p:nvSpPr>
          <p:cNvPr id="32" name="Rounded Rectangle 31">
            <a:extLst>
              <a:ext uri="{FF2B5EF4-FFF2-40B4-BE49-F238E27FC236}">
                <a16:creationId xmlns:a16="http://schemas.microsoft.com/office/drawing/2014/main" id="{10F6878E-B232-9F27-26A9-CC5D1AEA0914}"/>
              </a:ext>
            </a:extLst>
          </p:cNvPr>
          <p:cNvSpPr/>
          <p:nvPr/>
        </p:nvSpPr>
        <p:spPr>
          <a:xfrm>
            <a:off x="9653229" y="4099323"/>
            <a:ext cx="1271587" cy="671512"/>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Fast</a:t>
            </a:r>
          </a:p>
        </p:txBody>
      </p:sp>
      <p:cxnSp>
        <p:nvCxnSpPr>
          <p:cNvPr id="36" name="Straight Arrow Connector 35">
            <a:extLst>
              <a:ext uri="{FF2B5EF4-FFF2-40B4-BE49-F238E27FC236}">
                <a16:creationId xmlns:a16="http://schemas.microsoft.com/office/drawing/2014/main" id="{8A930811-117A-FCB5-FBCC-0029DFAF9828}"/>
              </a:ext>
            </a:extLst>
          </p:cNvPr>
          <p:cNvCxnSpPr>
            <a:cxnSpLocks/>
          </p:cNvCxnSpPr>
          <p:nvPr/>
        </p:nvCxnSpPr>
        <p:spPr>
          <a:xfrm>
            <a:off x="10316113" y="4783393"/>
            <a:ext cx="0" cy="4504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Oval 36">
            <a:extLst>
              <a:ext uri="{FF2B5EF4-FFF2-40B4-BE49-F238E27FC236}">
                <a16:creationId xmlns:a16="http://schemas.microsoft.com/office/drawing/2014/main" id="{9599A8E2-6E3A-C03F-FF53-1458A398924E}"/>
              </a:ext>
            </a:extLst>
          </p:cNvPr>
          <p:cNvSpPr/>
          <p:nvPr/>
        </p:nvSpPr>
        <p:spPr>
          <a:xfrm>
            <a:off x="9766043" y="5268772"/>
            <a:ext cx="1100138" cy="62984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rgbClr val="92D050"/>
                </a:solidFill>
                <a:effectLst>
                  <a:outerShdw blurRad="38100" dist="19050" dir="2700000" algn="tl" rotWithShape="0">
                    <a:schemeClr val="dk1">
                      <a:alpha val="40000"/>
                    </a:schemeClr>
                  </a:outerShdw>
                </a:effectLst>
              </a:rPr>
              <a:t>Needs</a:t>
            </a:r>
            <a:endParaRPr lang="en-US" dirty="0">
              <a:solidFill>
                <a:srgbClr val="92D050"/>
              </a:solidFill>
            </a:endParaRPr>
          </a:p>
        </p:txBody>
      </p:sp>
      <p:cxnSp>
        <p:nvCxnSpPr>
          <p:cNvPr id="38" name="Straight Arrow Connector 37">
            <a:extLst>
              <a:ext uri="{FF2B5EF4-FFF2-40B4-BE49-F238E27FC236}">
                <a16:creationId xmlns:a16="http://schemas.microsoft.com/office/drawing/2014/main" id="{53CB65AA-4EFE-F8A9-63A8-E91D9F4207D8}"/>
              </a:ext>
            </a:extLst>
          </p:cNvPr>
          <p:cNvCxnSpPr>
            <a:cxnSpLocks/>
          </p:cNvCxnSpPr>
          <p:nvPr/>
        </p:nvCxnSpPr>
        <p:spPr>
          <a:xfrm>
            <a:off x="8732223" y="4740570"/>
            <a:ext cx="0" cy="4504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Oval 38">
            <a:extLst>
              <a:ext uri="{FF2B5EF4-FFF2-40B4-BE49-F238E27FC236}">
                <a16:creationId xmlns:a16="http://schemas.microsoft.com/office/drawing/2014/main" id="{E35E0B76-58DC-A0EF-5093-5236E918AFA4}"/>
              </a:ext>
            </a:extLst>
          </p:cNvPr>
          <p:cNvSpPr/>
          <p:nvPr/>
        </p:nvSpPr>
        <p:spPr>
          <a:xfrm>
            <a:off x="8182153" y="5225949"/>
            <a:ext cx="1100138" cy="62984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rgbClr val="92D050"/>
                </a:solidFill>
                <a:effectLst>
                  <a:outerShdw blurRad="38100" dist="19050" dir="2700000" algn="tl" rotWithShape="0">
                    <a:schemeClr val="dk1">
                      <a:alpha val="40000"/>
                    </a:schemeClr>
                  </a:outerShdw>
                </a:effectLst>
              </a:rPr>
              <a:t>Good</a:t>
            </a:r>
            <a:endParaRPr lang="en-US" dirty="0">
              <a:solidFill>
                <a:srgbClr val="92D050"/>
              </a:solidFill>
            </a:endParaRPr>
          </a:p>
        </p:txBody>
      </p:sp>
    </p:spTree>
    <p:extLst>
      <p:ext uri="{BB962C8B-B14F-4D97-AF65-F5344CB8AC3E}">
        <p14:creationId xmlns:p14="http://schemas.microsoft.com/office/powerpoint/2010/main" val="1302083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8089-DF7C-F17F-378D-F29AE9E20902}"/>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1A756790-96A1-703C-F10A-FD5EBD230F5F}"/>
              </a:ext>
            </a:extLst>
          </p:cNvPr>
          <p:cNvSpPr>
            <a:spLocks noGrp="1"/>
          </p:cNvSpPr>
          <p:nvPr>
            <p:ph sz="quarter" idx="13"/>
          </p:nvPr>
        </p:nvSpPr>
        <p:spPr/>
        <p:txBody>
          <a:bodyPr/>
          <a:lstStyle/>
          <a:p>
            <a:r>
              <a:rPr lang="en-US" sz="2400" b="1" dirty="0">
                <a:latin typeface="+mn-lt"/>
              </a:rPr>
              <a:t>Single Decision Tree Limitations</a:t>
            </a:r>
          </a:p>
          <a:p>
            <a:pPr lvl="1"/>
            <a:r>
              <a:rPr lang="en-US" sz="2400" dirty="0">
                <a:latin typeface="+mn-lt"/>
              </a:rPr>
              <a:t>A single </a:t>
            </a:r>
            <a:r>
              <a:rPr lang="en-US" sz="2400" b="1" dirty="0">
                <a:latin typeface="+mn-lt"/>
              </a:rPr>
              <a:t>Decision Tree</a:t>
            </a:r>
            <a:r>
              <a:rPr lang="en-US" sz="2400" dirty="0">
                <a:latin typeface="+mn-lt"/>
              </a:rPr>
              <a:t> can easily </a:t>
            </a:r>
            <a:r>
              <a:rPr lang="en-US" sz="2400" b="1" dirty="0">
                <a:latin typeface="+mn-lt"/>
              </a:rPr>
              <a:t>overfit</a:t>
            </a:r>
            <a:r>
              <a:rPr lang="en-US" sz="2400" dirty="0">
                <a:latin typeface="+mn-lt"/>
              </a:rPr>
              <a:t> the training data, especially if the tree grows very deep.</a:t>
            </a:r>
          </a:p>
          <a:p>
            <a:pPr marL="457200" lvl="1" indent="0">
              <a:buNone/>
            </a:pPr>
            <a:endParaRPr lang="en-US" sz="2400" dirty="0">
              <a:latin typeface="+mn-lt"/>
            </a:endParaRPr>
          </a:p>
          <a:p>
            <a:pPr lvl="1"/>
            <a:r>
              <a:rPr lang="en-US" sz="2400" dirty="0">
                <a:latin typeface="+mn-lt"/>
              </a:rPr>
              <a:t>Small changes in the training data can cause significant changes in the tree structure (high variance).</a:t>
            </a:r>
          </a:p>
          <a:p>
            <a:pPr marL="457200" lvl="1" indent="0">
              <a:buNone/>
            </a:pPr>
            <a:endParaRPr lang="en-US" sz="2400" dirty="0">
              <a:latin typeface="+mn-lt"/>
            </a:endParaRPr>
          </a:p>
          <a:p>
            <a:pPr lvl="1"/>
            <a:r>
              <a:rPr lang="en-US" sz="2400" dirty="0">
                <a:latin typeface="+mn-lt"/>
              </a:rPr>
              <a:t>While </a:t>
            </a:r>
            <a:r>
              <a:rPr lang="en-US" sz="2400" b="1" dirty="0">
                <a:latin typeface="+mn-lt"/>
              </a:rPr>
              <a:t>easy to interpret</a:t>
            </a:r>
            <a:r>
              <a:rPr lang="en-US" sz="2400" dirty="0">
                <a:latin typeface="+mn-lt"/>
              </a:rPr>
              <a:t>, a single tree might not always provide the best generalization performance.</a:t>
            </a:r>
          </a:p>
          <a:p>
            <a:endParaRPr lang="en-US" dirty="0"/>
          </a:p>
        </p:txBody>
      </p:sp>
    </p:spTree>
    <p:extLst>
      <p:ext uri="{BB962C8B-B14F-4D97-AF65-F5344CB8AC3E}">
        <p14:creationId xmlns:p14="http://schemas.microsoft.com/office/powerpoint/2010/main" val="3897741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B210D-15F8-8509-8CE8-D83FE6A3EE49}"/>
              </a:ext>
            </a:extLst>
          </p:cNvPr>
          <p:cNvSpPr>
            <a:spLocks noGrp="1"/>
          </p:cNvSpPr>
          <p:nvPr>
            <p:ph type="title"/>
          </p:nvPr>
        </p:nvSpPr>
        <p:spPr/>
        <p:txBody>
          <a:bodyPr/>
          <a:lstStyle/>
          <a:p>
            <a:r>
              <a:rPr lang="en-US" dirty="0"/>
              <a:t>Random Forest Overview</a:t>
            </a:r>
          </a:p>
        </p:txBody>
      </p:sp>
      <p:sp>
        <p:nvSpPr>
          <p:cNvPr id="3" name="Content Placeholder 2">
            <a:extLst>
              <a:ext uri="{FF2B5EF4-FFF2-40B4-BE49-F238E27FC236}">
                <a16:creationId xmlns:a16="http://schemas.microsoft.com/office/drawing/2014/main" id="{E68F6613-B6BB-1A4F-7C1E-2951DBD5A129}"/>
              </a:ext>
            </a:extLst>
          </p:cNvPr>
          <p:cNvSpPr>
            <a:spLocks noGrp="1"/>
          </p:cNvSpPr>
          <p:nvPr>
            <p:ph sz="quarter" idx="13"/>
          </p:nvPr>
        </p:nvSpPr>
        <p:spPr/>
        <p:txBody>
          <a:bodyPr/>
          <a:lstStyle/>
          <a:p>
            <a:pPr>
              <a:buFont typeface="Arial" panose="020B0604020202020204" pitchFamily="34" charset="0"/>
              <a:buChar char="•"/>
            </a:pPr>
            <a:r>
              <a:rPr lang="en-US" sz="2400" b="1" dirty="0">
                <a:latin typeface="+mn-lt"/>
              </a:rPr>
              <a:t>Ensemble of Trees</a:t>
            </a:r>
            <a:r>
              <a:rPr lang="en-US" sz="2400" dirty="0">
                <a:latin typeface="+mn-lt"/>
              </a:rPr>
              <a:t>: A Random Forest builds </a:t>
            </a:r>
            <a:r>
              <a:rPr lang="en-US" sz="2400" b="1" dirty="0">
                <a:latin typeface="+mn-lt"/>
              </a:rPr>
              <a:t>many</a:t>
            </a:r>
            <a:r>
              <a:rPr lang="en-US" sz="2400" dirty="0">
                <a:latin typeface="+mn-lt"/>
              </a:rPr>
              <a:t> decision trees and aggregates (averages) their predictions to produce one final output</a:t>
            </a:r>
          </a:p>
          <a:p>
            <a:pPr marL="0" indent="0">
              <a:buNone/>
            </a:pPr>
            <a:endParaRPr lang="en-US" sz="2400" dirty="0">
              <a:latin typeface="+mn-lt"/>
            </a:endParaRPr>
          </a:p>
          <a:p>
            <a:pPr>
              <a:buFont typeface="Arial" panose="020B0604020202020204" pitchFamily="34" charset="0"/>
              <a:buChar char="•"/>
            </a:pPr>
            <a:r>
              <a:rPr lang="en-US" sz="2400" b="1" dirty="0">
                <a:latin typeface="+mn-lt"/>
              </a:rPr>
              <a:t>Reduce Variance</a:t>
            </a:r>
            <a:r>
              <a:rPr lang="en-US" sz="2400" dirty="0">
                <a:latin typeface="+mn-lt"/>
              </a:rPr>
              <a:t>: By combining multiple trees, the model’s overall variance decreases, mitigating the risk of overfitting</a:t>
            </a:r>
          </a:p>
          <a:p>
            <a:pPr>
              <a:buFont typeface="Arial" panose="020B0604020202020204" pitchFamily="34" charset="0"/>
              <a:buChar char="•"/>
            </a:pPr>
            <a:endParaRPr lang="en-US" sz="2400" dirty="0">
              <a:latin typeface="+mn-lt"/>
            </a:endParaRPr>
          </a:p>
          <a:p>
            <a:pPr>
              <a:buFont typeface="Arial" panose="020B0604020202020204" pitchFamily="34" charset="0"/>
              <a:buChar char="•"/>
            </a:pPr>
            <a:r>
              <a:rPr lang="en-US" sz="2400" b="1" dirty="0">
                <a:latin typeface="+mn-lt"/>
              </a:rPr>
              <a:t>Randomness</a:t>
            </a:r>
            <a:r>
              <a:rPr lang="en-US" sz="2400" dirty="0">
                <a:latin typeface="+mn-lt"/>
              </a:rPr>
              <a:t>: Introduces two main forms of randomness to create diverse (uncorrelated) trees:</a:t>
            </a:r>
          </a:p>
          <a:p>
            <a:pPr marL="0" indent="0">
              <a:buNone/>
            </a:pPr>
            <a:endParaRPr lang="en-US" sz="2400" dirty="0">
              <a:latin typeface="+mn-lt"/>
            </a:endParaRPr>
          </a:p>
          <a:p>
            <a:pPr marL="742950" lvl="1" indent="-285750">
              <a:buFont typeface="Arial" panose="020B0604020202020204" pitchFamily="34" charset="0"/>
              <a:buChar char="•"/>
            </a:pPr>
            <a:r>
              <a:rPr lang="en-US" sz="2400" b="1" dirty="0">
                <a:latin typeface="+mn-lt"/>
              </a:rPr>
              <a:t>Bootstrap Sampling (Bagging)</a:t>
            </a:r>
            <a:r>
              <a:rPr lang="en-US" sz="2400" dirty="0">
                <a:latin typeface="+mn-lt"/>
              </a:rPr>
              <a:t>: Each tree is trained on a </a:t>
            </a:r>
            <a:r>
              <a:rPr lang="en-US" sz="2400" b="1" dirty="0">
                <a:latin typeface="+mn-lt"/>
              </a:rPr>
              <a:t>random subset</a:t>
            </a:r>
            <a:r>
              <a:rPr lang="en-US" sz="2400" dirty="0">
                <a:latin typeface="+mn-lt"/>
              </a:rPr>
              <a:t> of the data (sampled </a:t>
            </a:r>
            <a:r>
              <a:rPr lang="en-US" sz="2400" i="1" dirty="0">
                <a:latin typeface="+mn-lt"/>
              </a:rPr>
              <a:t>with replacement</a:t>
            </a:r>
            <a:r>
              <a:rPr lang="en-US" sz="2400" dirty="0">
                <a:latin typeface="+mn-lt"/>
              </a:rPr>
              <a:t>)</a:t>
            </a:r>
          </a:p>
          <a:p>
            <a:pPr marL="742950" lvl="1" indent="-285750">
              <a:buFont typeface="Arial" panose="020B0604020202020204" pitchFamily="34" charset="0"/>
              <a:buChar char="•"/>
            </a:pPr>
            <a:endParaRPr lang="en-US" sz="2400" dirty="0">
              <a:latin typeface="+mn-lt"/>
            </a:endParaRPr>
          </a:p>
          <a:p>
            <a:pPr marL="742950" lvl="1" indent="-285750">
              <a:buFont typeface="Arial" panose="020B0604020202020204" pitchFamily="34" charset="0"/>
              <a:buChar char="•"/>
            </a:pPr>
            <a:r>
              <a:rPr lang="en-US" sz="2400" b="1" dirty="0">
                <a:latin typeface="+mn-lt"/>
              </a:rPr>
              <a:t>Random Feature Selection</a:t>
            </a:r>
            <a:r>
              <a:rPr lang="en-US" sz="2400" dirty="0">
                <a:latin typeface="+mn-lt"/>
              </a:rPr>
              <a:t>: At each split, the algorithm considers a </a:t>
            </a:r>
            <a:r>
              <a:rPr lang="en-US" sz="2400" b="1" dirty="0">
                <a:latin typeface="+mn-lt"/>
              </a:rPr>
              <a:t>random subset of features</a:t>
            </a:r>
            <a:r>
              <a:rPr lang="en-US" sz="2400" dirty="0">
                <a:latin typeface="+mn-lt"/>
              </a:rPr>
              <a:t> instead of all features.</a:t>
            </a:r>
          </a:p>
          <a:p>
            <a:endParaRPr lang="en-US" dirty="0"/>
          </a:p>
        </p:txBody>
      </p:sp>
    </p:spTree>
    <p:extLst>
      <p:ext uri="{BB962C8B-B14F-4D97-AF65-F5344CB8AC3E}">
        <p14:creationId xmlns:p14="http://schemas.microsoft.com/office/powerpoint/2010/main" val="2699172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7E67E-27C8-C85B-1F51-D15D47FFB56C}"/>
              </a:ext>
            </a:extLst>
          </p:cNvPr>
          <p:cNvSpPr>
            <a:spLocks noGrp="1"/>
          </p:cNvSpPr>
          <p:nvPr>
            <p:ph type="title"/>
          </p:nvPr>
        </p:nvSpPr>
        <p:spPr/>
        <p:txBody>
          <a:bodyPr/>
          <a:lstStyle/>
          <a:p>
            <a:r>
              <a:rPr lang="en-US" dirty="0"/>
              <a:t>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4542099-DF85-36C4-2E6C-7726BF355951}"/>
                  </a:ext>
                </a:extLst>
              </p:cNvPr>
              <p:cNvSpPr>
                <a:spLocks noGrp="1"/>
              </p:cNvSpPr>
              <p:nvPr>
                <p:ph sz="quarter" idx="13"/>
              </p:nvPr>
            </p:nvSpPr>
            <p:spPr/>
            <p:txBody>
              <a:bodyPr/>
              <a:lstStyle/>
              <a:p>
                <a:pPr>
                  <a:buFont typeface="+mj-lt"/>
                  <a:buAutoNum type="arabicPeriod"/>
                </a:pPr>
                <a:r>
                  <a:rPr lang="en-US" sz="2400" b="1" dirty="0">
                    <a:latin typeface="+mn-lt"/>
                  </a:rPr>
                  <a:t>Bootstrap Sampling</a:t>
                </a:r>
                <a:r>
                  <a:rPr lang="en-US" sz="2400" dirty="0">
                    <a:latin typeface="+mn-lt"/>
                  </a:rPr>
                  <a:t>: For each tree, randomly select (with replacement) a subset of the training data—often the same size as the original dataset, meaning some samples get repeated, while others are left out</a:t>
                </a:r>
              </a:p>
              <a:p>
                <a:pPr>
                  <a:buFont typeface="+mj-lt"/>
                  <a:buAutoNum type="arabicPeriod"/>
                </a:pPr>
                <a:endParaRPr lang="en-US" sz="2400" dirty="0">
                  <a:latin typeface="+mn-lt"/>
                </a:endParaRPr>
              </a:p>
              <a:p>
                <a:pPr>
                  <a:buFont typeface="+mj-lt"/>
                  <a:buAutoNum type="arabicPeriod"/>
                </a:pPr>
                <a:r>
                  <a:rPr lang="en-US" sz="2400" b="1" dirty="0">
                    <a:latin typeface="+mn-lt"/>
                  </a:rPr>
                  <a:t>Build a Decision Tree</a:t>
                </a:r>
                <a:r>
                  <a:rPr lang="en-US" sz="2400" dirty="0">
                    <a:latin typeface="+mn-lt"/>
                  </a:rPr>
                  <a:t> on each bootstrap sample</a:t>
                </a:r>
              </a:p>
              <a:p>
                <a:pPr>
                  <a:buFont typeface="+mj-lt"/>
                  <a:buAutoNum type="arabicPeriod"/>
                </a:pPr>
                <a:endParaRPr lang="en-US" sz="2400" b="1" dirty="0">
                  <a:latin typeface="+mn-lt"/>
                </a:endParaRPr>
              </a:p>
              <a:p>
                <a:pPr>
                  <a:buFont typeface="+mj-lt"/>
                  <a:buAutoNum type="arabicPeriod"/>
                </a:pPr>
                <a:r>
                  <a:rPr lang="en-US" sz="2400" b="1" dirty="0">
                    <a:latin typeface="+mn-lt"/>
                  </a:rPr>
                  <a:t>Random Feature Subsets</a:t>
                </a:r>
                <a:r>
                  <a:rPr lang="en-US" sz="2400" dirty="0">
                    <a:latin typeface="+mn-lt"/>
                  </a:rPr>
                  <a:t>: At each node of each tree, pick the best split from a </a:t>
                </a:r>
                <a:r>
                  <a:rPr lang="en-US" sz="2400" b="1" dirty="0">
                    <a:latin typeface="+mn-lt"/>
                  </a:rPr>
                  <a:t>randomly chosen subset of features</a:t>
                </a:r>
                <a:r>
                  <a:rPr lang="en-US" sz="2400" dirty="0">
                    <a:latin typeface="+mn-lt"/>
                  </a:rPr>
                  <a:t> (e.g</a:t>
                </a:r>
                <a14:m>
                  <m:oMath xmlns:m="http://schemas.openxmlformats.org/officeDocument/2006/math">
                    <m:r>
                      <a:rPr lang="en-US" sz="2400" i="1" dirty="0" smtClean="0">
                        <a:latin typeface="Cambria Math" panose="02040503050406030204" pitchFamily="18" charset="0"/>
                      </a:rPr>
                      <m:t>., </m:t>
                    </m:r>
                    <m:r>
                      <a:rPr lang="en-US" sz="2400" i="1" dirty="0" smtClean="0">
                        <a:latin typeface="Cambria Math" panose="02040503050406030204" pitchFamily="18" charset="0"/>
                        <a:ea typeface="Cambria Math" panose="02040503050406030204" pitchFamily="18" charset="0"/>
                      </a:rPr>
                      <m:t>√</m:t>
                    </m:r>
                    <m:r>
                      <a:rPr lang="sv-SE" sz="2400" b="0" i="1" dirty="0" smtClean="0">
                        <a:latin typeface="Cambria Math" panose="02040503050406030204" pitchFamily="18" charset="0"/>
                        <a:ea typeface="Cambria Math" panose="02040503050406030204" pitchFamily="18" charset="0"/>
                      </a:rPr>
                      <m:t>𝑑</m:t>
                    </m:r>
                    <m:r>
                      <a:rPr lang="en-US" sz="2400" i="1" dirty="0" smtClean="0">
                        <a:latin typeface="Cambria Math" panose="02040503050406030204" pitchFamily="18" charset="0"/>
                      </a:rPr>
                      <m:t> </m:t>
                    </m:r>
                  </m:oMath>
                </a14:m>
                <a:r>
                  <a:rPr lang="en-US" sz="2400" dirty="0">
                    <a:latin typeface="+mn-lt"/>
                  </a:rPr>
                  <a:t>out of d total features)</a:t>
                </a:r>
              </a:p>
              <a:p>
                <a:pPr marL="0" indent="0">
                  <a:buNone/>
                </a:pPr>
                <a:endParaRPr lang="en-US" sz="2400" dirty="0">
                  <a:latin typeface="+mn-lt"/>
                </a:endParaRPr>
              </a:p>
              <a:p>
                <a:pPr>
                  <a:buFont typeface="+mj-lt"/>
                  <a:buAutoNum type="arabicPeriod"/>
                </a:pPr>
                <a:r>
                  <a:rPr lang="en-US" sz="2400" b="1" dirty="0">
                    <a:latin typeface="+mn-lt"/>
                  </a:rPr>
                  <a:t>Combine Predictions</a:t>
                </a:r>
                <a:r>
                  <a:rPr lang="en-US" sz="2400" dirty="0">
                    <a:latin typeface="+mn-lt"/>
                  </a:rPr>
                  <a:t>:</a:t>
                </a:r>
              </a:p>
              <a:p>
                <a:pPr marL="742950" lvl="1" indent="-285750">
                  <a:buFont typeface="+mj-lt"/>
                  <a:buAutoNum type="arabicPeriod"/>
                </a:pPr>
                <a:r>
                  <a:rPr lang="en-US" sz="2400" b="1" dirty="0">
                    <a:latin typeface="+mn-lt"/>
                  </a:rPr>
                  <a:t>Classification</a:t>
                </a:r>
                <a:r>
                  <a:rPr lang="en-US" sz="2400" dirty="0">
                    <a:latin typeface="+mn-lt"/>
                  </a:rPr>
                  <a:t>: The final prediction is made by </a:t>
                </a:r>
                <a:r>
                  <a:rPr lang="en-US" sz="2400" b="1" dirty="0">
                    <a:latin typeface="+mn-lt"/>
                  </a:rPr>
                  <a:t>majority vote</a:t>
                </a:r>
                <a:r>
                  <a:rPr lang="en-US" sz="2400" dirty="0">
                    <a:latin typeface="+mn-lt"/>
                  </a:rPr>
                  <a:t> among all trees.</a:t>
                </a:r>
              </a:p>
              <a:p>
                <a:pPr marL="742950" lvl="1" indent="-285750">
                  <a:buFont typeface="+mj-lt"/>
                  <a:buAutoNum type="arabicPeriod"/>
                </a:pPr>
                <a:r>
                  <a:rPr lang="en-US" sz="2400" b="1" dirty="0">
                    <a:latin typeface="+mn-lt"/>
                  </a:rPr>
                  <a:t>Regression</a:t>
                </a:r>
                <a:r>
                  <a:rPr lang="en-US" sz="2400" dirty="0">
                    <a:latin typeface="+mn-lt"/>
                  </a:rPr>
                  <a:t>: The final prediction is the </a:t>
                </a:r>
                <a:r>
                  <a:rPr lang="en-US" sz="2400" b="1" dirty="0">
                    <a:latin typeface="+mn-lt"/>
                  </a:rPr>
                  <a:t>average</a:t>
                </a:r>
                <a:r>
                  <a:rPr lang="en-US" sz="2400" dirty="0">
                    <a:latin typeface="+mn-lt"/>
                  </a:rPr>
                  <a:t> of all tree outputs.</a:t>
                </a:r>
              </a:p>
              <a:p>
                <a:endParaRPr lang="en-US" dirty="0"/>
              </a:p>
            </p:txBody>
          </p:sp>
        </mc:Choice>
        <mc:Fallback>
          <p:sp>
            <p:nvSpPr>
              <p:cNvPr id="3" name="Content Placeholder 2">
                <a:extLst>
                  <a:ext uri="{FF2B5EF4-FFF2-40B4-BE49-F238E27FC236}">
                    <a16:creationId xmlns:a16="http://schemas.microsoft.com/office/drawing/2014/main" id="{C4542099-DF85-36C4-2E6C-7726BF355951}"/>
                  </a:ext>
                </a:extLst>
              </p:cNvPr>
              <p:cNvSpPr>
                <a:spLocks noGrp="1" noRot="1" noChangeAspect="1" noMove="1" noResize="1" noEditPoints="1" noAdjustHandles="1" noChangeArrowheads="1" noChangeShapeType="1" noTextEdit="1"/>
              </p:cNvSpPr>
              <p:nvPr>
                <p:ph sz="quarter" idx="13"/>
              </p:nvPr>
            </p:nvSpPr>
            <p:spPr>
              <a:blipFill>
                <a:blip r:embed="rId2"/>
                <a:stretch>
                  <a:fillRect l="-937" t="-2976" r="-1473" b="-5952"/>
                </a:stretch>
              </a:blipFill>
            </p:spPr>
            <p:txBody>
              <a:bodyPr/>
              <a:lstStyle/>
              <a:p>
                <a:r>
                  <a:rPr lang="en-US">
                    <a:noFill/>
                  </a:rPr>
                  <a:t> </a:t>
                </a:r>
              </a:p>
            </p:txBody>
          </p:sp>
        </mc:Fallback>
      </mc:AlternateContent>
    </p:spTree>
    <p:extLst>
      <p:ext uri="{BB962C8B-B14F-4D97-AF65-F5344CB8AC3E}">
        <p14:creationId xmlns:p14="http://schemas.microsoft.com/office/powerpoint/2010/main" val="672486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502AC-DAD9-1B84-F3F1-87A02D8A4CA8}"/>
              </a:ext>
            </a:extLst>
          </p:cNvPr>
          <p:cNvSpPr>
            <a:spLocks noGrp="1"/>
          </p:cNvSpPr>
          <p:nvPr>
            <p:ph type="title"/>
          </p:nvPr>
        </p:nvSpPr>
        <p:spPr/>
        <p:txBody>
          <a:bodyPr/>
          <a:lstStyle/>
          <a:p>
            <a:r>
              <a:rPr lang="en-US" dirty="0"/>
              <a:t>Example</a:t>
            </a:r>
          </a:p>
        </p:txBody>
      </p:sp>
      <p:graphicFrame>
        <p:nvGraphicFramePr>
          <p:cNvPr id="4" name="Content Placeholder 3">
            <a:extLst>
              <a:ext uri="{FF2B5EF4-FFF2-40B4-BE49-F238E27FC236}">
                <a16:creationId xmlns:a16="http://schemas.microsoft.com/office/drawing/2014/main" id="{E5839CA8-4A04-77FC-F95C-0769511E843C}"/>
              </a:ext>
            </a:extLst>
          </p:cNvPr>
          <p:cNvGraphicFramePr>
            <a:graphicFrameLocks noGrp="1"/>
          </p:cNvGraphicFramePr>
          <p:nvPr>
            <p:ph sz="quarter" idx="13"/>
            <p:extLst>
              <p:ext uri="{D42A27DB-BD31-4B8C-83A1-F6EECF244321}">
                <p14:modId xmlns:p14="http://schemas.microsoft.com/office/powerpoint/2010/main" val="308554124"/>
              </p:ext>
            </p:extLst>
          </p:nvPr>
        </p:nvGraphicFramePr>
        <p:xfrm>
          <a:off x="290513" y="1680528"/>
          <a:ext cx="8984815" cy="3994708"/>
        </p:xfrm>
        <a:graphic>
          <a:graphicData uri="http://schemas.openxmlformats.org/drawingml/2006/table">
            <a:tbl>
              <a:tblPr/>
              <a:tblGrid>
                <a:gridCol w="1209039">
                  <a:extLst>
                    <a:ext uri="{9D8B030D-6E8A-4147-A177-3AD203B41FA5}">
                      <a16:colId xmlns:a16="http://schemas.microsoft.com/office/drawing/2014/main" val="2235689657"/>
                    </a:ext>
                  </a:extLst>
                </a:gridCol>
                <a:gridCol w="1185332">
                  <a:extLst>
                    <a:ext uri="{9D8B030D-6E8A-4147-A177-3AD203B41FA5}">
                      <a16:colId xmlns:a16="http://schemas.microsoft.com/office/drawing/2014/main" val="962098969"/>
                    </a:ext>
                  </a:extLst>
                </a:gridCol>
                <a:gridCol w="1185332">
                  <a:extLst>
                    <a:ext uri="{9D8B030D-6E8A-4147-A177-3AD203B41FA5}">
                      <a16:colId xmlns:a16="http://schemas.microsoft.com/office/drawing/2014/main" val="1095465340"/>
                    </a:ext>
                  </a:extLst>
                </a:gridCol>
                <a:gridCol w="1351278">
                  <a:extLst>
                    <a:ext uri="{9D8B030D-6E8A-4147-A177-3AD203B41FA5}">
                      <a16:colId xmlns:a16="http://schemas.microsoft.com/office/drawing/2014/main" val="2814600198"/>
                    </a:ext>
                  </a:extLst>
                </a:gridCol>
                <a:gridCol w="1351278">
                  <a:extLst>
                    <a:ext uri="{9D8B030D-6E8A-4147-A177-3AD203B41FA5}">
                      <a16:colId xmlns:a16="http://schemas.microsoft.com/office/drawing/2014/main" val="1774159843"/>
                    </a:ext>
                  </a:extLst>
                </a:gridCol>
                <a:gridCol w="1351278">
                  <a:extLst>
                    <a:ext uri="{9D8B030D-6E8A-4147-A177-3AD203B41FA5}">
                      <a16:colId xmlns:a16="http://schemas.microsoft.com/office/drawing/2014/main" val="4142049436"/>
                    </a:ext>
                  </a:extLst>
                </a:gridCol>
                <a:gridCol w="1351278">
                  <a:extLst>
                    <a:ext uri="{9D8B030D-6E8A-4147-A177-3AD203B41FA5}">
                      <a16:colId xmlns:a16="http://schemas.microsoft.com/office/drawing/2014/main" val="3732043860"/>
                    </a:ext>
                  </a:extLst>
                </a:gridCol>
              </a:tblGrid>
              <a:tr h="527608">
                <a:tc>
                  <a:txBody>
                    <a:bodyPr/>
                    <a:lstStyle/>
                    <a:p>
                      <a:pPr algn="ctr" rtl="0" fontAlgn="ctr"/>
                      <a:r>
                        <a:rPr lang="en-US" sz="2000" b="1" i="0" u="none" strike="noStrike">
                          <a:solidFill>
                            <a:srgbClr val="FFFFFF"/>
                          </a:solidFill>
                          <a:effectLst/>
                          <a:latin typeface="+mn-lt"/>
                        </a:rPr>
                        <a:t>ID</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B31166"/>
                    </a:solidFill>
                  </a:tcPr>
                </a:tc>
                <a:tc>
                  <a:txBody>
                    <a:bodyPr/>
                    <a:lstStyle/>
                    <a:p>
                      <a:pPr algn="ctr" rtl="0" fontAlgn="ctr"/>
                      <a:r>
                        <a:rPr lang="en-US" sz="2000" b="1" i="0" u="none" strike="noStrike">
                          <a:solidFill>
                            <a:srgbClr val="FFFFFF"/>
                          </a:solidFill>
                          <a:effectLst/>
                          <a:latin typeface="+mn-lt"/>
                        </a:rPr>
                        <a:t>f1</a:t>
                      </a:r>
                      <a:endParaRPr lang="en-US" sz="2000">
                        <a:effectLst/>
                        <a:latin typeface="+mn-l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B31166"/>
                    </a:solidFill>
                  </a:tcPr>
                </a:tc>
                <a:tc>
                  <a:txBody>
                    <a:bodyPr/>
                    <a:lstStyle/>
                    <a:p>
                      <a:pPr algn="ctr" rtl="0" fontAlgn="ctr"/>
                      <a:r>
                        <a:rPr lang="en-US" sz="2000" b="1" i="0" u="none" strike="noStrike">
                          <a:solidFill>
                            <a:srgbClr val="FFFFFF"/>
                          </a:solidFill>
                          <a:effectLst/>
                          <a:latin typeface="+mn-lt"/>
                        </a:rPr>
                        <a:t>f2</a:t>
                      </a:r>
                      <a:endParaRPr lang="en-US" sz="2000">
                        <a:effectLst/>
                        <a:latin typeface="+mn-l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B31166"/>
                    </a:solidFill>
                  </a:tcPr>
                </a:tc>
                <a:tc>
                  <a:txBody>
                    <a:bodyPr/>
                    <a:lstStyle/>
                    <a:p>
                      <a:pPr algn="ctr" rtl="0" fontAlgn="ctr"/>
                      <a:r>
                        <a:rPr lang="en-US" sz="2000" b="1" i="0" u="none" strike="noStrike">
                          <a:solidFill>
                            <a:srgbClr val="FFFFFF"/>
                          </a:solidFill>
                          <a:effectLst/>
                          <a:latin typeface="+mn-lt"/>
                        </a:rPr>
                        <a:t>f3</a:t>
                      </a:r>
                      <a:endParaRPr lang="en-US" sz="2000">
                        <a:effectLst/>
                        <a:latin typeface="+mn-l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B31166"/>
                    </a:solidFill>
                  </a:tcPr>
                </a:tc>
                <a:tc>
                  <a:txBody>
                    <a:bodyPr/>
                    <a:lstStyle/>
                    <a:p>
                      <a:pPr algn="ctr" rtl="0" fontAlgn="ctr"/>
                      <a:r>
                        <a:rPr lang="en-US" sz="2000" b="1" i="0" u="none" strike="noStrike">
                          <a:solidFill>
                            <a:srgbClr val="FFFFFF"/>
                          </a:solidFill>
                          <a:effectLst/>
                          <a:latin typeface="+mn-lt"/>
                        </a:rPr>
                        <a:t>f4</a:t>
                      </a:r>
                      <a:endParaRPr lang="en-US" sz="2000">
                        <a:effectLst/>
                        <a:latin typeface="+mn-l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B31166"/>
                    </a:solidFill>
                  </a:tcPr>
                </a:tc>
                <a:tc>
                  <a:txBody>
                    <a:bodyPr/>
                    <a:lstStyle/>
                    <a:p>
                      <a:pPr algn="ctr" rtl="0" fontAlgn="ctr"/>
                      <a:r>
                        <a:rPr lang="en-US" sz="2000" b="1" i="0" u="none" strike="noStrike">
                          <a:solidFill>
                            <a:srgbClr val="FFFFFF"/>
                          </a:solidFill>
                          <a:effectLst/>
                          <a:latin typeface="+mn-lt"/>
                        </a:rPr>
                        <a:t>f5</a:t>
                      </a:r>
                      <a:endParaRPr lang="en-US" sz="2000">
                        <a:effectLst/>
                        <a:latin typeface="+mn-l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B31166"/>
                    </a:solidFill>
                  </a:tcPr>
                </a:tc>
                <a:tc>
                  <a:txBody>
                    <a:bodyPr/>
                    <a:lstStyle/>
                    <a:p>
                      <a:pPr algn="ctr" rtl="0" fontAlgn="ctr"/>
                      <a:r>
                        <a:rPr lang="en-US" sz="2000" b="1" i="0" u="none" strike="noStrike" dirty="0">
                          <a:solidFill>
                            <a:srgbClr val="FFFFFF"/>
                          </a:solidFill>
                          <a:effectLst/>
                          <a:latin typeface="+mn-lt"/>
                        </a:rPr>
                        <a:t>Class</a:t>
                      </a:r>
                      <a:endParaRPr lang="en-US" sz="2000" dirty="0">
                        <a:effectLst/>
                        <a:latin typeface="+mn-l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6AA84F"/>
                    </a:solidFill>
                  </a:tcPr>
                </a:tc>
                <a:extLst>
                  <a:ext uri="{0D108BD9-81ED-4DB2-BD59-A6C34878D82A}">
                    <a16:rowId xmlns:a16="http://schemas.microsoft.com/office/drawing/2014/main" val="1317860855"/>
                  </a:ext>
                </a:extLst>
              </a:tr>
              <a:tr h="478529">
                <a:tc>
                  <a:txBody>
                    <a:bodyPr/>
                    <a:lstStyle/>
                    <a:p>
                      <a:pPr algn="ctr" rtl="0" fontAlgn="ctr"/>
                      <a:r>
                        <a:rPr lang="en-US" sz="2000" b="0" i="0" u="none" strike="noStrike">
                          <a:solidFill>
                            <a:srgbClr val="000000"/>
                          </a:solidFill>
                          <a:effectLst/>
                          <a:latin typeface="+mn-lt"/>
                        </a:rPr>
                        <a:t>1</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EBEBEB"/>
                    </a:solidFill>
                  </a:tcPr>
                </a:tc>
                <a:tc>
                  <a:txBody>
                    <a:bodyPr/>
                    <a:lstStyle/>
                    <a:p>
                      <a:pPr algn="ctr" rtl="0" fontAlgn="ctr"/>
                      <a:r>
                        <a:rPr lang="en-US" sz="2000" b="0" i="0" u="none" strike="noStrike">
                          <a:solidFill>
                            <a:srgbClr val="000000"/>
                          </a:solidFill>
                          <a:effectLst/>
                          <a:latin typeface="+mn-lt"/>
                        </a:rPr>
                        <a:t>4.3</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tc>
                  <a:txBody>
                    <a:bodyPr/>
                    <a:lstStyle/>
                    <a:p>
                      <a:pPr algn="ctr" rtl="0" fontAlgn="ctr"/>
                      <a:r>
                        <a:rPr lang="en-US" sz="2000" b="0" i="0" u="none" strike="noStrike">
                          <a:solidFill>
                            <a:srgbClr val="000000"/>
                          </a:solidFill>
                          <a:effectLst/>
                          <a:latin typeface="+mn-lt"/>
                        </a:rPr>
                        <a:t>4.9</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tc>
                  <a:txBody>
                    <a:bodyPr/>
                    <a:lstStyle/>
                    <a:p>
                      <a:pPr algn="ctr" rtl="0" fontAlgn="ctr"/>
                      <a:r>
                        <a:rPr lang="en-US" sz="2000" b="0" i="0" u="none" strike="noStrike">
                          <a:solidFill>
                            <a:srgbClr val="000000"/>
                          </a:solidFill>
                          <a:effectLst/>
                          <a:latin typeface="+mn-lt"/>
                        </a:rPr>
                        <a:t>4.1</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tc>
                  <a:txBody>
                    <a:bodyPr/>
                    <a:lstStyle/>
                    <a:p>
                      <a:pPr algn="ctr" rtl="0" fontAlgn="ctr"/>
                      <a:r>
                        <a:rPr lang="en-US" sz="2000" b="0" i="0" u="none" strike="noStrike">
                          <a:solidFill>
                            <a:srgbClr val="000000"/>
                          </a:solidFill>
                          <a:effectLst/>
                          <a:latin typeface="+mn-lt"/>
                        </a:rPr>
                        <a:t>4.7</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tc>
                  <a:txBody>
                    <a:bodyPr/>
                    <a:lstStyle/>
                    <a:p>
                      <a:pPr algn="ctr" rtl="0" fontAlgn="ctr"/>
                      <a:r>
                        <a:rPr lang="en-US" sz="2000" b="0" i="0" u="none" strike="noStrike">
                          <a:solidFill>
                            <a:srgbClr val="000000"/>
                          </a:solidFill>
                          <a:effectLst/>
                          <a:latin typeface="+mn-lt"/>
                        </a:rPr>
                        <a:t>5.5</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tc>
                  <a:txBody>
                    <a:bodyPr/>
                    <a:lstStyle/>
                    <a:p>
                      <a:pPr algn="ctr" rtl="0" fontAlgn="ctr"/>
                      <a:r>
                        <a:rPr lang="en-US" sz="2000" b="1" i="0" u="none" strike="noStrike">
                          <a:solidFill>
                            <a:srgbClr val="000000"/>
                          </a:solidFill>
                          <a:effectLst/>
                          <a:latin typeface="+mn-lt"/>
                        </a:rPr>
                        <a:t>Healthy</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2054213901"/>
                  </a:ext>
                </a:extLst>
              </a:tr>
              <a:tr h="478529">
                <a:tc>
                  <a:txBody>
                    <a:bodyPr/>
                    <a:lstStyle/>
                    <a:p>
                      <a:pPr algn="ctr" rtl="0" fontAlgn="ctr"/>
                      <a:r>
                        <a:rPr lang="en-US" sz="2000" b="0" i="0" u="none" strike="noStrike">
                          <a:solidFill>
                            <a:srgbClr val="000000"/>
                          </a:solidFill>
                          <a:effectLst/>
                          <a:latin typeface="+mn-lt"/>
                        </a:rPr>
                        <a:t>2</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EBEBEB"/>
                    </a:solidFill>
                  </a:tcPr>
                </a:tc>
                <a:tc>
                  <a:txBody>
                    <a:bodyPr/>
                    <a:lstStyle/>
                    <a:p>
                      <a:pPr algn="ctr" rtl="0" fontAlgn="ctr"/>
                      <a:r>
                        <a:rPr lang="en-US" sz="2000" b="0" i="0" u="none" strike="noStrike">
                          <a:solidFill>
                            <a:srgbClr val="000000"/>
                          </a:solidFill>
                          <a:effectLst/>
                          <a:latin typeface="+mn-lt"/>
                        </a:rPr>
                        <a:t>3.9</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tc>
                  <a:txBody>
                    <a:bodyPr/>
                    <a:lstStyle/>
                    <a:p>
                      <a:pPr algn="ctr" rtl="0" fontAlgn="ctr"/>
                      <a:r>
                        <a:rPr lang="en-US" sz="2000" b="0" i="0" u="none" strike="noStrike">
                          <a:solidFill>
                            <a:srgbClr val="000000"/>
                          </a:solidFill>
                          <a:effectLst/>
                          <a:latin typeface="+mn-lt"/>
                        </a:rPr>
                        <a:t>6.1</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tc>
                  <a:txBody>
                    <a:bodyPr/>
                    <a:lstStyle/>
                    <a:p>
                      <a:pPr algn="ctr" rtl="0" fontAlgn="ctr"/>
                      <a:r>
                        <a:rPr lang="en-US" sz="2000" b="0" i="0" u="none" strike="noStrike">
                          <a:solidFill>
                            <a:srgbClr val="000000"/>
                          </a:solidFill>
                          <a:effectLst/>
                          <a:latin typeface="+mn-lt"/>
                        </a:rPr>
                        <a:t>5.9</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tc>
                  <a:txBody>
                    <a:bodyPr/>
                    <a:lstStyle/>
                    <a:p>
                      <a:pPr algn="ctr" rtl="0" fontAlgn="ctr"/>
                      <a:r>
                        <a:rPr lang="en-US" sz="2000" b="0" i="0" u="none" strike="noStrike">
                          <a:solidFill>
                            <a:srgbClr val="000000"/>
                          </a:solidFill>
                          <a:effectLst/>
                          <a:latin typeface="+mn-lt"/>
                        </a:rPr>
                        <a:t>5.5</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tc>
                  <a:txBody>
                    <a:bodyPr/>
                    <a:lstStyle/>
                    <a:p>
                      <a:pPr algn="ctr" rtl="0" fontAlgn="ctr"/>
                      <a:r>
                        <a:rPr lang="en-US" sz="2000" b="0" i="0" u="none" strike="noStrike">
                          <a:solidFill>
                            <a:srgbClr val="000000"/>
                          </a:solidFill>
                          <a:effectLst/>
                          <a:latin typeface="+mn-lt"/>
                        </a:rPr>
                        <a:t>5.9</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tc>
                  <a:txBody>
                    <a:bodyPr/>
                    <a:lstStyle/>
                    <a:p>
                      <a:pPr algn="ctr" rtl="0" fontAlgn="ctr"/>
                      <a:r>
                        <a:rPr lang="en-US" sz="2000" b="1" i="0" u="none" strike="noStrike">
                          <a:solidFill>
                            <a:srgbClr val="000000"/>
                          </a:solidFill>
                          <a:effectLst/>
                          <a:latin typeface="+mn-lt"/>
                        </a:rPr>
                        <a:t>Healthy</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866289071"/>
                  </a:ext>
                </a:extLst>
              </a:tr>
              <a:tr h="478529">
                <a:tc>
                  <a:txBody>
                    <a:bodyPr/>
                    <a:lstStyle/>
                    <a:p>
                      <a:pPr algn="ctr" rtl="0" fontAlgn="ctr"/>
                      <a:r>
                        <a:rPr lang="en-US" sz="2000" b="0" i="0" u="none" strike="noStrike">
                          <a:solidFill>
                            <a:srgbClr val="000000"/>
                          </a:solidFill>
                          <a:effectLst/>
                          <a:latin typeface="+mn-lt"/>
                        </a:rPr>
                        <a:t>3</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EBEBEB"/>
                    </a:solidFill>
                  </a:tcPr>
                </a:tc>
                <a:tc>
                  <a:txBody>
                    <a:bodyPr/>
                    <a:lstStyle/>
                    <a:p>
                      <a:pPr algn="ctr" rtl="0" fontAlgn="ctr"/>
                      <a:r>
                        <a:rPr lang="en-US" sz="2000" b="0" i="0" u="none" strike="noStrike">
                          <a:solidFill>
                            <a:srgbClr val="000000"/>
                          </a:solidFill>
                          <a:effectLst/>
                          <a:latin typeface="+mn-lt"/>
                        </a:rPr>
                        <a:t>2.7</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tc>
                  <a:txBody>
                    <a:bodyPr/>
                    <a:lstStyle/>
                    <a:p>
                      <a:pPr algn="ctr" rtl="0" fontAlgn="ctr"/>
                      <a:r>
                        <a:rPr lang="en-US" sz="2000" b="0" i="0" u="none" strike="noStrike">
                          <a:solidFill>
                            <a:srgbClr val="000000"/>
                          </a:solidFill>
                          <a:effectLst/>
                          <a:latin typeface="+mn-lt"/>
                        </a:rPr>
                        <a:t>4.8</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tc>
                  <a:txBody>
                    <a:bodyPr/>
                    <a:lstStyle/>
                    <a:p>
                      <a:pPr algn="ctr" rtl="0" fontAlgn="ctr"/>
                      <a:r>
                        <a:rPr lang="en-US" sz="2000" b="0" i="0" u="none" strike="noStrike">
                          <a:solidFill>
                            <a:srgbClr val="000000"/>
                          </a:solidFill>
                          <a:effectLst/>
                          <a:latin typeface="+mn-lt"/>
                        </a:rPr>
                        <a:t>4.1</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tc>
                  <a:txBody>
                    <a:bodyPr/>
                    <a:lstStyle/>
                    <a:p>
                      <a:pPr algn="ctr" rtl="0" fontAlgn="ctr"/>
                      <a:r>
                        <a:rPr lang="en-US" sz="2000" b="0" i="0" u="none" strike="noStrike">
                          <a:solidFill>
                            <a:srgbClr val="000000"/>
                          </a:solidFill>
                          <a:effectLst/>
                          <a:latin typeface="+mn-lt"/>
                        </a:rPr>
                        <a:t>5</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tc>
                  <a:txBody>
                    <a:bodyPr/>
                    <a:lstStyle/>
                    <a:p>
                      <a:pPr algn="ctr" rtl="0" fontAlgn="ctr"/>
                      <a:r>
                        <a:rPr lang="en-US" sz="2000" b="0" i="0" u="none" strike="noStrike">
                          <a:solidFill>
                            <a:srgbClr val="000000"/>
                          </a:solidFill>
                          <a:effectLst/>
                          <a:latin typeface="+mn-lt"/>
                        </a:rPr>
                        <a:t>5.6</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tc>
                  <a:txBody>
                    <a:bodyPr/>
                    <a:lstStyle/>
                    <a:p>
                      <a:pPr algn="ctr" rtl="0" fontAlgn="ctr"/>
                      <a:r>
                        <a:rPr lang="en-US" sz="2000" b="1" i="0" u="none" strike="noStrike">
                          <a:solidFill>
                            <a:srgbClr val="000000"/>
                          </a:solidFill>
                          <a:effectLst/>
                          <a:latin typeface="+mn-lt"/>
                        </a:rPr>
                        <a:t>Healthy</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3919301872"/>
                  </a:ext>
                </a:extLst>
              </a:tr>
              <a:tr h="478529">
                <a:tc>
                  <a:txBody>
                    <a:bodyPr/>
                    <a:lstStyle/>
                    <a:p>
                      <a:pPr algn="ctr" rtl="0" fontAlgn="ctr"/>
                      <a:r>
                        <a:rPr lang="en-US" sz="2000" b="0" i="0" u="none" strike="noStrike">
                          <a:solidFill>
                            <a:srgbClr val="000000"/>
                          </a:solidFill>
                          <a:effectLst/>
                          <a:latin typeface="+mn-lt"/>
                        </a:rPr>
                        <a:t>4</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EBEBEB"/>
                    </a:solidFill>
                  </a:tcPr>
                </a:tc>
                <a:tc>
                  <a:txBody>
                    <a:bodyPr/>
                    <a:lstStyle/>
                    <a:p>
                      <a:pPr algn="ctr" rtl="0" fontAlgn="ctr"/>
                      <a:r>
                        <a:rPr lang="en-US" sz="2000" b="0" i="0" u="none" strike="noStrike">
                          <a:solidFill>
                            <a:srgbClr val="000000"/>
                          </a:solidFill>
                          <a:effectLst/>
                          <a:latin typeface="+mn-lt"/>
                        </a:rPr>
                        <a:t>6.6</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tc>
                  <a:txBody>
                    <a:bodyPr/>
                    <a:lstStyle/>
                    <a:p>
                      <a:pPr algn="ctr" rtl="0" fontAlgn="ctr"/>
                      <a:r>
                        <a:rPr lang="en-US" sz="2000" b="0" i="0" u="none" strike="noStrike">
                          <a:solidFill>
                            <a:srgbClr val="000000"/>
                          </a:solidFill>
                          <a:effectLst/>
                          <a:latin typeface="+mn-lt"/>
                        </a:rPr>
                        <a:t>4.4</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tc>
                  <a:txBody>
                    <a:bodyPr/>
                    <a:lstStyle/>
                    <a:p>
                      <a:pPr algn="ctr" rtl="0" fontAlgn="ctr"/>
                      <a:r>
                        <a:rPr lang="en-US" sz="2000" b="0" i="0" u="none" strike="noStrike">
                          <a:solidFill>
                            <a:srgbClr val="000000"/>
                          </a:solidFill>
                          <a:effectLst/>
                          <a:latin typeface="+mn-lt"/>
                        </a:rPr>
                        <a:t>4.5</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tc>
                  <a:txBody>
                    <a:bodyPr/>
                    <a:lstStyle/>
                    <a:p>
                      <a:pPr algn="ctr" rtl="0" fontAlgn="ctr"/>
                      <a:r>
                        <a:rPr lang="en-US" sz="2000" b="0" i="0" u="none" strike="noStrike">
                          <a:solidFill>
                            <a:srgbClr val="000000"/>
                          </a:solidFill>
                          <a:effectLst/>
                          <a:latin typeface="+mn-lt"/>
                        </a:rPr>
                        <a:t>3.9</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tc>
                  <a:txBody>
                    <a:bodyPr/>
                    <a:lstStyle/>
                    <a:p>
                      <a:pPr algn="ctr" rtl="0" fontAlgn="ctr"/>
                      <a:r>
                        <a:rPr lang="en-US" sz="2000" b="0" i="0" u="none" strike="noStrike">
                          <a:solidFill>
                            <a:srgbClr val="000000"/>
                          </a:solidFill>
                          <a:effectLst/>
                          <a:latin typeface="+mn-lt"/>
                        </a:rPr>
                        <a:t>5.9</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tc>
                  <a:txBody>
                    <a:bodyPr/>
                    <a:lstStyle/>
                    <a:p>
                      <a:pPr algn="ctr" rtl="0" fontAlgn="ctr"/>
                      <a:r>
                        <a:rPr lang="en-US" sz="2000" b="1" i="0" u="none" strike="noStrike">
                          <a:solidFill>
                            <a:srgbClr val="000000"/>
                          </a:solidFill>
                          <a:effectLst/>
                          <a:latin typeface="+mn-lt"/>
                        </a:rPr>
                        <a:t>Sick</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2129653295"/>
                  </a:ext>
                </a:extLst>
              </a:tr>
              <a:tr h="478529">
                <a:tc>
                  <a:txBody>
                    <a:bodyPr/>
                    <a:lstStyle/>
                    <a:p>
                      <a:pPr algn="ctr" rtl="0" fontAlgn="ctr"/>
                      <a:r>
                        <a:rPr lang="en-US" sz="2000" b="0" i="0" u="none" strike="noStrike">
                          <a:solidFill>
                            <a:srgbClr val="000000"/>
                          </a:solidFill>
                          <a:effectLst/>
                          <a:latin typeface="+mn-lt"/>
                        </a:rPr>
                        <a:t>5</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EBEBEB"/>
                    </a:solidFill>
                  </a:tcPr>
                </a:tc>
                <a:tc>
                  <a:txBody>
                    <a:bodyPr/>
                    <a:lstStyle/>
                    <a:p>
                      <a:pPr algn="ctr" rtl="0" fontAlgn="ctr"/>
                      <a:r>
                        <a:rPr lang="en-US" sz="2000" b="0" i="0" u="none" strike="noStrike">
                          <a:solidFill>
                            <a:srgbClr val="000000"/>
                          </a:solidFill>
                          <a:effectLst/>
                          <a:latin typeface="+mn-lt"/>
                        </a:rPr>
                        <a:t>6.5</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tc>
                  <a:txBody>
                    <a:bodyPr/>
                    <a:lstStyle/>
                    <a:p>
                      <a:pPr algn="ctr" rtl="0" fontAlgn="ctr"/>
                      <a:r>
                        <a:rPr lang="en-US" sz="2000" b="0" i="0" u="none" strike="noStrike">
                          <a:solidFill>
                            <a:srgbClr val="000000"/>
                          </a:solidFill>
                          <a:effectLst/>
                          <a:latin typeface="+mn-lt"/>
                        </a:rPr>
                        <a:t>2.9</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tc>
                  <a:txBody>
                    <a:bodyPr/>
                    <a:lstStyle/>
                    <a:p>
                      <a:pPr algn="ctr" rtl="0" fontAlgn="ctr"/>
                      <a:r>
                        <a:rPr lang="en-US" sz="2000" b="0" i="0" u="none" strike="noStrike">
                          <a:solidFill>
                            <a:srgbClr val="000000"/>
                          </a:solidFill>
                          <a:effectLst/>
                          <a:latin typeface="+mn-lt"/>
                        </a:rPr>
                        <a:t>4.7</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tc>
                  <a:txBody>
                    <a:bodyPr/>
                    <a:lstStyle/>
                    <a:p>
                      <a:pPr algn="ctr" rtl="0" fontAlgn="ctr"/>
                      <a:r>
                        <a:rPr lang="en-US" sz="2000" b="0" i="0" u="none" strike="noStrike">
                          <a:solidFill>
                            <a:srgbClr val="000000"/>
                          </a:solidFill>
                          <a:effectLst/>
                          <a:latin typeface="+mn-lt"/>
                        </a:rPr>
                        <a:t>4.6</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tc>
                  <a:txBody>
                    <a:bodyPr/>
                    <a:lstStyle/>
                    <a:p>
                      <a:pPr algn="ctr" rtl="0" fontAlgn="ctr"/>
                      <a:r>
                        <a:rPr lang="en-US" sz="2000" b="0" i="0" u="none" strike="noStrike">
                          <a:solidFill>
                            <a:srgbClr val="000000"/>
                          </a:solidFill>
                          <a:effectLst/>
                          <a:latin typeface="+mn-lt"/>
                        </a:rPr>
                        <a:t>6.1</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tc>
                  <a:txBody>
                    <a:bodyPr/>
                    <a:lstStyle/>
                    <a:p>
                      <a:pPr algn="ctr" rtl="0" fontAlgn="ctr"/>
                      <a:r>
                        <a:rPr lang="en-US" sz="2000" b="1" i="0" u="none" strike="noStrike">
                          <a:solidFill>
                            <a:srgbClr val="000000"/>
                          </a:solidFill>
                          <a:effectLst/>
                          <a:latin typeface="+mn-lt"/>
                        </a:rPr>
                        <a:t>Sick</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2640653072"/>
                  </a:ext>
                </a:extLst>
              </a:tr>
              <a:tr h="478529">
                <a:tc>
                  <a:txBody>
                    <a:bodyPr/>
                    <a:lstStyle/>
                    <a:p>
                      <a:pPr algn="ctr" rtl="0" fontAlgn="ctr"/>
                      <a:r>
                        <a:rPr lang="en-US" sz="2000" b="0" i="0" u="none" strike="noStrike">
                          <a:solidFill>
                            <a:srgbClr val="000000"/>
                          </a:solidFill>
                          <a:effectLst/>
                          <a:latin typeface="+mn-lt"/>
                        </a:rPr>
                        <a:t>6</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EBEBEB"/>
                    </a:solidFill>
                  </a:tcPr>
                </a:tc>
                <a:tc>
                  <a:txBody>
                    <a:bodyPr/>
                    <a:lstStyle/>
                    <a:p>
                      <a:pPr algn="ctr" rtl="0" fontAlgn="ctr"/>
                      <a:r>
                        <a:rPr lang="en-US" sz="2000" b="0" i="0" u="none" strike="noStrike">
                          <a:solidFill>
                            <a:srgbClr val="000000"/>
                          </a:solidFill>
                          <a:effectLst/>
                          <a:latin typeface="+mn-lt"/>
                        </a:rPr>
                        <a:t>2.7</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tc>
                  <a:txBody>
                    <a:bodyPr/>
                    <a:lstStyle/>
                    <a:p>
                      <a:pPr algn="ctr" rtl="0" fontAlgn="ctr"/>
                      <a:r>
                        <a:rPr lang="en-US" sz="2000" b="0" i="0" u="none" strike="noStrike">
                          <a:solidFill>
                            <a:srgbClr val="000000"/>
                          </a:solidFill>
                          <a:effectLst/>
                          <a:latin typeface="+mn-lt"/>
                        </a:rPr>
                        <a:t>6.7</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tc>
                  <a:txBody>
                    <a:bodyPr/>
                    <a:lstStyle/>
                    <a:p>
                      <a:pPr algn="ctr" rtl="0" fontAlgn="ctr"/>
                      <a:r>
                        <a:rPr lang="en-US" sz="2000" b="0" i="0" u="none" strike="noStrike">
                          <a:solidFill>
                            <a:srgbClr val="000000"/>
                          </a:solidFill>
                          <a:effectLst/>
                          <a:latin typeface="+mn-lt"/>
                        </a:rPr>
                        <a:t>4.2</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tc>
                  <a:txBody>
                    <a:bodyPr/>
                    <a:lstStyle/>
                    <a:p>
                      <a:pPr algn="ctr" rtl="0" fontAlgn="ctr"/>
                      <a:r>
                        <a:rPr lang="en-US" sz="2000" b="0" i="0" u="none" strike="noStrike">
                          <a:solidFill>
                            <a:srgbClr val="000000"/>
                          </a:solidFill>
                          <a:effectLst/>
                          <a:latin typeface="+mn-lt"/>
                        </a:rPr>
                        <a:t>5.3</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tc>
                  <a:txBody>
                    <a:bodyPr/>
                    <a:lstStyle/>
                    <a:p>
                      <a:pPr algn="ctr" rtl="0" fontAlgn="ctr"/>
                      <a:r>
                        <a:rPr lang="en-US" sz="2000" b="0" i="0" u="none" strike="noStrike">
                          <a:solidFill>
                            <a:srgbClr val="000000"/>
                          </a:solidFill>
                          <a:effectLst/>
                          <a:latin typeface="+mn-lt"/>
                        </a:rPr>
                        <a:t>4.8</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tc>
                  <a:txBody>
                    <a:bodyPr/>
                    <a:lstStyle/>
                    <a:p>
                      <a:pPr algn="ctr" rtl="0" fontAlgn="ctr"/>
                      <a:r>
                        <a:rPr lang="en-US" sz="2000" b="1" i="0" u="none" strike="noStrike">
                          <a:solidFill>
                            <a:srgbClr val="000000"/>
                          </a:solidFill>
                          <a:effectLst/>
                          <a:latin typeface="+mn-lt"/>
                        </a:rPr>
                        <a:t>Sick</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2036732366"/>
                  </a:ext>
                </a:extLst>
              </a:tr>
              <a:tr h="478529">
                <a:tc>
                  <a:txBody>
                    <a:bodyPr/>
                    <a:lstStyle/>
                    <a:p>
                      <a:pPr algn="ctr" rtl="0" fontAlgn="ctr"/>
                      <a:r>
                        <a:rPr lang="en-US" sz="2000" b="0" i="0" u="none" strike="noStrike">
                          <a:solidFill>
                            <a:srgbClr val="000000"/>
                          </a:solidFill>
                          <a:effectLst/>
                          <a:latin typeface="+mn-lt"/>
                        </a:rPr>
                        <a:t>7</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EBEBEB"/>
                    </a:solidFill>
                  </a:tcPr>
                </a:tc>
                <a:tc>
                  <a:txBody>
                    <a:bodyPr/>
                    <a:lstStyle/>
                    <a:p>
                      <a:pPr algn="ctr" rtl="0" fontAlgn="ctr"/>
                      <a:r>
                        <a:rPr lang="en-US" sz="2000" b="0" i="0" u="none" strike="noStrike">
                          <a:solidFill>
                            <a:srgbClr val="000000"/>
                          </a:solidFill>
                          <a:effectLst/>
                          <a:latin typeface="+mn-lt"/>
                        </a:rPr>
                        <a:t>6.5</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EA9999"/>
                    </a:solidFill>
                  </a:tcPr>
                </a:tc>
                <a:tc>
                  <a:txBody>
                    <a:bodyPr/>
                    <a:lstStyle/>
                    <a:p>
                      <a:pPr algn="ctr" rtl="0" fontAlgn="ctr"/>
                      <a:r>
                        <a:rPr lang="en-US" sz="2000" b="0" i="0" u="none" strike="noStrike">
                          <a:solidFill>
                            <a:srgbClr val="000000"/>
                          </a:solidFill>
                          <a:effectLst/>
                          <a:latin typeface="+mn-lt"/>
                        </a:rPr>
                        <a:t>4.1</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EA9999"/>
                    </a:solidFill>
                  </a:tcPr>
                </a:tc>
                <a:tc>
                  <a:txBody>
                    <a:bodyPr/>
                    <a:lstStyle/>
                    <a:p>
                      <a:pPr algn="ctr" rtl="0" fontAlgn="ctr"/>
                      <a:r>
                        <a:rPr lang="en-US" sz="2000" b="0" i="0" u="none" strike="noStrike">
                          <a:solidFill>
                            <a:srgbClr val="000000"/>
                          </a:solidFill>
                          <a:effectLst/>
                          <a:latin typeface="+mn-lt"/>
                        </a:rPr>
                        <a:t>5.9</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EA9999"/>
                    </a:solidFill>
                  </a:tcPr>
                </a:tc>
                <a:tc>
                  <a:txBody>
                    <a:bodyPr/>
                    <a:lstStyle/>
                    <a:p>
                      <a:pPr algn="ctr" rtl="0" fontAlgn="ctr"/>
                      <a:r>
                        <a:rPr lang="en-US" sz="2000" b="0" i="0" u="none" strike="noStrike">
                          <a:solidFill>
                            <a:srgbClr val="000000"/>
                          </a:solidFill>
                          <a:effectLst/>
                          <a:latin typeface="+mn-lt"/>
                        </a:rPr>
                        <a:t>5.5</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EA9999"/>
                    </a:solidFill>
                  </a:tcPr>
                </a:tc>
                <a:tc>
                  <a:txBody>
                    <a:bodyPr/>
                    <a:lstStyle/>
                    <a:p>
                      <a:pPr algn="ctr" rtl="0" fontAlgn="ctr"/>
                      <a:r>
                        <a:rPr lang="en-US" sz="2000" b="0" i="0" u="none" strike="noStrike">
                          <a:solidFill>
                            <a:srgbClr val="000000"/>
                          </a:solidFill>
                          <a:effectLst/>
                          <a:latin typeface="+mn-lt"/>
                        </a:rPr>
                        <a:t>5.9</a:t>
                      </a:r>
                      <a:endParaRPr lang="en-US" sz="20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EA9999"/>
                    </a:solidFill>
                  </a:tcPr>
                </a:tc>
                <a:tc>
                  <a:txBody>
                    <a:bodyPr/>
                    <a:lstStyle/>
                    <a:p>
                      <a:pPr algn="ctr" rtl="0" fontAlgn="ctr"/>
                      <a:r>
                        <a:rPr lang="en-US" sz="2000" b="1" i="0" u="none" strike="noStrike" dirty="0">
                          <a:solidFill>
                            <a:srgbClr val="000000"/>
                          </a:solidFill>
                          <a:effectLst/>
                          <a:latin typeface="+mn-lt"/>
                        </a:rPr>
                        <a:t>Healthy</a:t>
                      </a:r>
                      <a:endParaRPr lang="en-US" sz="2000" dirty="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EA9999"/>
                    </a:solidFill>
                  </a:tcPr>
                </a:tc>
                <a:extLst>
                  <a:ext uri="{0D108BD9-81ED-4DB2-BD59-A6C34878D82A}">
                    <a16:rowId xmlns:a16="http://schemas.microsoft.com/office/drawing/2014/main" val="886775835"/>
                  </a:ext>
                </a:extLst>
              </a:tr>
            </a:tbl>
          </a:graphicData>
        </a:graphic>
      </p:graphicFrame>
      <p:sp>
        <p:nvSpPr>
          <p:cNvPr id="5" name="Rectangle 1">
            <a:extLst>
              <a:ext uri="{FF2B5EF4-FFF2-40B4-BE49-F238E27FC236}">
                <a16:creationId xmlns:a16="http://schemas.microsoft.com/office/drawing/2014/main" id="{AA53BE11-077D-74B0-2959-B8B88A186217}"/>
              </a:ext>
            </a:extLst>
          </p:cNvPr>
          <p:cNvSpPr>
            <a:spLocks noChangeArrowheads="1"/>
          </p:cNvSpPr>
          <p:nvPr/>
        </p:nvSpPr>
        <p:spPr bwMode="auto">
          <a:xfrm>
            <a:off x="3878263" y="2695574"/>
            <a:ext cx="18119116" cy="652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F89B3ACF-8372-DC32-D80E-0848A00F120E}"/>
              </a:ext>
            </a:extLst>
          </p:cNvPr>
          <p:cNvSpPr txBox="1"/>
          <p:nvPr/>
        </p:nvSpPr>
        <p:spPr>
          <a:xfrm>
            <a:off x="9667874" y="3279493"/>
            <a:ext cx="1243013" cy="461665"/>
          </a:xfrm>
          <a:prstGeom prst="rect">
            <a:avLst/>
          </a:prstGeom>
          <a:noFill/>
        </p:spPr>
        <p:txBody>
          <a:bodyPr wrap="square" rtlCol="0">
            <a:spAutoFit/>
          </a:bodyPr>
          <a:lstStyle/>
          <a:p>
            <a:r>
              <a:rPr lang="en-US" sz="2400" dirty="0"/>
              <a:t>Training</a:t>
            </a:r>
          </a:p>
        </p:txBody>
      </p:sp>
      <p:sp>
        <p:nvSpPr>
          <p:cNvPr id="8" name="TextBox 7">
            <a:extLst>
              <a:ext uri="{FF2B5EF4-FFF2-40B4-BE49-F238E27FC236}">
                <a16:creationId xmlns:a16="http://schemas.microsoft.com/office/drawing/2014/main" id="{921E6361-51F8-F9B3-85D7-6998FA4EB3AF}"/>
              </a:ext>
            </a:extLst>
          </p:cNvPr>
          <p:cNvSpPr txBox="1"/>
          <p:nvPr/>
        </p:nvSpPr>
        <p:spPr>
          <a:xfrm>
            <a:off x="9667875" y="5305904"/>
            <a:ext cx="1243013" cy="461665"/>
          </a:xfrm>
          <a:prstGeom prst="rect">
            <a:avLst/>
          </a:prstGeom>
          <a:noFill/>
        </p:spPr>
        <p:txBody>
          <a:bodyPr wrap="square" rtlCol="0">
            <a:spAutoFit/>
          </a:bodyPr>
          <a:lstStyle/>
          <a:p>
            <a:r>
              <a:rPr lang="en-US" sz="2400" dirty="0"/>
              <a:t>Testing</a:t>
            </a:r>
          </a:p>
        </p:txBody>
      </p:sp>
    </p:spTree>
    <p:extLst>
      <p:ext uri="{BB962C8B-B14F-4D97-AF65-F5344CB8AC3E}">
        <p14:creationId xmlns:p14="http://schemas.microsoft.com/office/powerpoint/2010/main" val="3109398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D69D-55D0-F9B5-06A1-F89FCA8841BB}"/>
              </a:ext>
            </a:extLst>
          </p:cNvPr>
          <p:cNvSpPr>
            <a:spLocks noGrp="1"/>
          </p:cNvSpPr>
          <p:nvPr>
            <p:ph type="title"/>
          </p:nvPr>
        </p:nvSpPr>
        <p:spPr/>
        <p:txBody>
          <a:bodyPr/>
          <a:lstStyle/>
          <a:p>
            <a:r>
              <a:rPr lang="en-US" dirty="0"/>
              <a:t>Example</a:t>
            </a:r>
          </a:p>
        </p:txBody>
      </p:sp>
      <p:graphicFrame>
        <p:nvGraphicFramePr>
          <p:cNvPr id="4" name="Content Placeholder 3">
            <a:extLst>
              <a:ext uri="{FF2B5EF4-FFF2-40B4-BE49-F238E27FC236}">
                <a16:creationId xmlns:a16="http://schemas.microsoft.com/office/drawing/2014/main" id="{678EDFD5-36B0-DC8B-46BE-EFD0C0BF2729}"/>
              </a:ext>
            </a:extLst>
          </p:cNvPr>
          <p:cNvGraphicFramePr>
            <a:graphicFrameLocks noGrp="1"/>
          </p:cNvGraphicFramePr>
          <p:nvPr>
            <p:ph sz="quarter" idx="13"/>
            <p:extLst>
              <p:ext uri="{D42A27DB-BD31-4B8C-83A1-F6EECF244321}">
                <p14:modId xmlns:p14="http://schemas.microsoft.com/office/powerpoint/2010/main" val="498589160"/>
              </p:ext>
            </p:extLst>
          </p:nvPr>
        </p:nvGraphicFramePr>
        <p:xfrm>
          <a:off x="980283" y="2394901"/>
          <a:ext cx="742950" cy="3718560"/>
        </p:xfrm>
        <a:graphic>
          <a:graphicData uri="http://schemas.openxmlformats.org/drawingml/2006/table">
            <a:tbl>
              <a:tblPr/>
              <a:tblGrid>
                <a:gridCol w="742950">
                  <a:extLst>
                    <a:ext uri="{9D8B030D-6E8A-4147-A177-3AD203B41FA5}">
                      <a16:colId xmlns:a16="http://schemas.microsoft.com/office/drawing/2014/main" val="1783851320"/>
                    </a:ext>
                  </a:extLst>
                </a:gridCol>
              </a:tblGrid>
              <a:tr h="426511">
                <a:tc>
                  <a:txBody>
                    <a:bodyPr/>
                    <a:lstStyle/>
                    <a:p>
                      <a:pPr algn="ctr" rtl="0" fontAlgn="ctr"/>
                      <a:r>
                        <a:rPr lang="en-US" sz="1800" b="1" i="0" u="none" strike="noStrike" dirty="0">
                          <a:solidFill>
                            <a:srgbClr val="FFFFFF"/>
                          </a:solidFill>
                          <a:effectLst/>
                          <a:latin typeface="+mn-lt"/>
                        </a:rPr>
                        <a:t>ID</a:t>
                      </a:r>
                      <a:endParaRPr lang="en-US" sz="1800" dirty="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B31166"/>
                    </a:solidFill>
                  </a:tcPr>
                </a:tc>
                <a:extLst>
                  <a:ext uri="{0D108BD9-81ED-4DB2-BD59-A6C34878D82A}">
                    <a16:rowId xmlns:a16="http://schemas.microsoft.com/office/drawing/2014/main" val="291727837"/>
                  </a:ext>
                </a:extLst>
              </a:tr>
              <a:tr h="386836">
                <a:tc>
                  <a:txBody>
                    <a:bodyPr/>
                    <a:lstStyle/>
                    <a:p>
                      <a:pPr algn="ctr" rtl="0" fontAlgn="ctr"/>
                      <a:r>
                        <a:rPr lang="en-US" sz="1800" b="0" i="0" u="none" strike="noStrike" dirty="0">
                          <a:solidFill>
                            <a:srgbClr val="000000"/>
                          </a:solidFill>
                          <a:effectLst/>
                          <a:latin typeface="+mn-lt"/>
                        </a:rPr>
                        <a:t>1</a:t>
                      </a:r>
                      <a:endParaRPr lang="en-US" sz="1800" dirty="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1754722063"/>
                  </a:ext>
                </a:extLst>
              </a:tr>
              <a:tr h="386836">
                <a:tc>
                  <a:txBody>
                    <a:bodyPr/>
                    <a:lstStyle/>
                    <a:p>
                      <a:pPr algn="ctr" rtl="0" fontAlgn="ctr"/>
                      <a:r>
                        <a:rPr lang="en-US" sz="1800" b="0" i="0" u="none" strike="noStrike" dirty="0">
                          <a:solidFill>
                            <a:srgbClr val="000000"/>
                          </a:solidFill>
                          <a:effectLst/>
                          <a:latin typeface="+mn-lt"/>
                        </a:rPr>
                        <a:t>2</a:t>
                      </a:r>
                      <a:endParaRPr lang="en-US" sz="1800" dirty="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1270633163"/>
                  </a:ext>
                </a:extLst>
              </a:tr>
              <a:tr h="386836">
                <a:tc>
                  <a:txBody>
                    <a:bodyPr/>
                    <a:lstStyle/>
                    <a:p>
                      <a:pPr algn="ctr" rtl="0" fontAlgn="ctr"/>
                      <a:r>
                        <a:rPr lang="en-US" sz="1800" b="0" i="0" u="none" strike="noStrike" dirty="0">
                          <a:solidFill>
                            <a:srgbClr val="000000"/>
                          </a:solidFill>
                          <a:effectLst/>
                          <a:latin typeface="+mn-lt"/>
                        </a:rPr>
                        <a:t>3</a:t>
                      </a:r>
                      <a:endParaRPr lang="en-US" sz="1800" dirty="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2403055205"/>
                  </a:ext>
                </a:extLst>
              </a:tr>
              <a:tr h="386836">
                <a:tc>
                  <a:txBody>
                    <a:bodyPr/>
                    <a:lstStyle/>
                    <a:p>
                      <a:pPr algn="ctr" rtl="0" fontAlgn="ctr"/>
                      <a:r>
                        <a:rPr lang="en-US" sz="1800" b="0" i="0" u="none" strike="noStrike" dirty="0">
                          <a:solidFill>
                            <a:srgbClr val="000000"/>
                          </a:solidFill>
                          <a:effectLst/>
                          <a:latin typeface="+mn-lt"/>
                        </a:rPr>
                        <a:t>4</a:t>
                      </a:r>
                      <a:endParaRPr lang="en-US" sz="1800" dirty="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556205337"/>
                  </a:ext>
                </a:extLst>
              </a:tr>
              <a:tr h="386836">
                <a:tc>
                  <a:txBody>
                    <a:bodyPr/>
                    <a:lstStyle/>
                    <a:p>
                      <a:pPr algn="ctr" rtl="0" fontAlgn="ctr"/>
                      <a:r>
                        <a:rPr lang="en-US" sz="1800" b="0" i="0" u="none" strike="noStrike" dirty="0">
                          <a:solidFill>
                            <a:srgbClr val="000000"/>
                          </a:solidFill>
                          <a:effectLst/>
                          <a:latin typeface="+mn-lt"/>
                        </a:rPr>
                        <a:t>5</a:t>
                      </a:r>
                      <a:endParaRPr lang="en-US" sz="1800" dirty="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2419108903"/>
                  </a:ext>
                </a:extLst>
              </a:tr>
              <a:tr h="386836">
                <a:tc>
                  <a:txBody>
                    <a:bodyPr/>
                    <a:lstStyle/>
                    <a:p>
                      <a:pPr algn="ctr" rtl="0" fontAlgn="ctr"/>
                      <a:r>
                        <a:rPr lang="en-US" sz="1800" b="0" i="0" u="none" strike="noStrike" dirty="0">
                          <a:solidFill>
                            <a:srgbClr val="000000"/>
                          </a:solidFill>
                          <a:effectLst/>
                          <a:latin typeface="+mn-lt"/>
                        </a:rPr>
                        <a:t>6</a:t>
                      </a:r>
                      <a:endParaRPr lang="en-US" sz="1800" dirty="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1882915648"/>
                  </a:ext>
                </a:extLst>
              </a:tr>
              <a:tr h="386836">
                <a:tc>
                  <a:txBody>
                    <a:bodyPr/>
                    <a:lstStyle/>
                    <a:p>
                      <a:pPr algn="ctr" rtl="0" fontAlgn="ctr"/>
                      <a:r>
                        <a:rPr lang="en-US" sz="1800" b="0" i="0" u="none" strike="noStrike" dirty="0">
                          <a:solidFill>
                            <a:srgbClr val="000000"/>
                          </a:solidFill>
                          <a:effectLst/>
                          <a:latin typeface="+mn-lt"/>
                        </a:rPr>
                        <a:t>7</a:t>
                      </a:r>
                      <a:endParaRPr lang="en-US" sz="1800" dirty="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EA9999"/>
                    </a:solidFill>
                  </a:tcPr>
                </a:tc>
                <a:extLst>
                  <a:ext uri="{0D108BD9-81ED-4DB2-BD59-A6C34878D82A}">
                    <a16:rowId xmlns:a16="http://schemas.microsoft.com/office/drawing/2014/main" val="1620088138"/>
                  </a:ext>
                </a:extLst>
              </a:tr>
            </a:tbl>
          </a:graphicData>
        </a:graphic>
      </p:graphicFrame>
      <p:graphicFrame>
        <p:nvGraphicFramePr>
          <p:cNvPr id="5" name="Table 4">
            <a:extLst>
              <a:ext uri="{FF2B5EF4-FFF2-40B4-BE49-F238E27FC236}">
                <a16:creationId xmlns:a16="http://schemas.microsoft.com/office/drawing/2014/main" id="{10234362-2C7D-CD95-88FC-478F22BC5337}"/>
              </a:ext>
            </a:extLst>
          </p:cNvPr>
          <p:cNvGraphicFramePr>
            <a:graphicFrameLocks noGrp="1"/>
          </p:cNvGraphicFramePr>
          <p:nvPr>
            <p:extLst>
              <p:ext uri="{D42A27DB-BD31-4B8C-83A1-F6EECF244321}">
                <p14:modId xmlns:p14="http://schemas.microsoft.com/office/powerpoint/2010/main" val="2103016421"/>
              </p:ext>
            </p:extLst>
          </p:nvPr>
        </p:nvGraphicFramePr>
        <p:xfrm>
          <a:off x="3887843" y="2403792"/>
          <a:ext cx="742950" cy="3718554"/>
        </p:xfrm>
        <a:graphic>
          <a:graphicData uri="http://schemas.openxmlformats.org/drawingml/2006/table">
            <a:tbl>
              <a:tblPr/>
              <a:tblGrid>
                <a:gridCol w="742950">
                  <a:extLst>
                    <a:ext uri="{9D8B030D-6E8A-4147-A177-3AD203B41FA5}">
                      <a16:colId xmlns:a16="http://schemas.microsoft.com/office/drawing/2014/main" val="3224677847"/>
                    </a:ext>
                  </a:extLst>
                </a:gridCol>
              </a:tblGrid>
              <a:tr h="577248">
                <a:tc>
                  <a:txBody>
                    <a:bodyPr/>
                    <a:lstStyle/>
                    <a:p>
                      <a:pPr algn="ctr" rtl="0" fontAlgn="ctr"/>
                      <a:r>
                        <a:rPr lang="en-US" sz="1800" b="1" i="0" u="none" strike="noStrike">
                          <a:solidFill>
                            <a:srgbClr val="FFFFFF"/>
                          </a:solidFill>
                          <a:effectLst/>
                          <a:latin typeface="+mn-lt"/>
                        </a:rPr>
                        <a:t>ID</a:t>
                      </a:r>
                      <a:endParaRPr lang="en-US" sz="18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B31166"/>
                    </a:solidFill>
                  </a:tcPr>
                </a:tc>
                <a:extLst>
                  <a:ext uri="{0D108BD9-81ED-4DB2-BD59-A6C34878D82A}">
                    <a16:rowId xmlns:a16="http://schemas.microsoft.com/office/drawing/2014/main" val="3964755153"/>
                  </a:ext>
                </a:extLst>
              </a:tr>
              <a:tr h="523551">
                <a:tc>
                  <a:txBody>
                    <a:bodyPr/>
                    <a:lstStyle/>
                    <a:p>
                      <a:pPr algn="ctr" rtl="0" fontAlgn="ctr"/>
                      <a:r>
                        <a:rPr lang="en-US" sz="1800" b="0" i="0" u="none" strike="noStrike">
                          <a:solidFill>
                            <a:srgbClr val="000000"/>
                          </a:solidFill>
                          <a:effectLst/>
                          <a:latin typeface="+mn-lt"/>
                        </a:rPr>
                        <a:t>1</a:t>
                      </a:r>
                      <a:endParaRPr lang="en-US" sz="18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450161691"/>
                  </a:ext>
                </a:extLst>
              </a:tr>
              <a:tr h="523551">
                <a:tc>
                  <a:txBody>
                    <a:bodyPr/>
                    <a:lstStyle/>
                    <a:p>
                      <a:pPr algn="ctr" rtl="0" fontAlgn="ctr"/>
                      <a:r>
                        <a:rPr lang="en-US" sz="1800" b="0" i="0" u="none" strike="noStrike">
                          <a:solidFill>
                            <a:srgbClr val="000000"/>
                          </a:solidFill>
                          <a:effectLst/>
                          <a:latin typeface="+mn-lt"/>
                        </a:rPr>
                        <a:t>2</a:t>
                      </a:r>
                      <a:endParaRPr lang="en-US" sz="18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853483365"/>
                  </a:ext>
                </a:extLst>
              </a:tr>
              <a:tr h="523551">
                <a:tc>
                  <a:txBody>
                    <a:bodyPr/>
                    <a:lstStyle/>
                    <a:p>
                      <a:pPr algn="ctr" rtl="0" fontAlgn="ctr"/>
                      <a:r>
                        <a:rPr lang="en-US" sz="1800" b="0" i="0" u="none" strike="noStrike">
                          <a:solidFill>
                            <a:srgbClr val="000000"/>
                          </a:solidFill>
                          <a:effectLst/>
                          <a:latin typeface="+mn-lt"/>
                        </a:rPr>
                        <a:t>2</a:t>
                      </a:r>
                      <a:endParaRPr lang="en-US" sz="18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2667634380"/>
                  </a:ext>
                </a:extLst>
              </a:tr>
              <a:tr h="523551">
                <a:tc>
                  <a:txBody>
                    <a:bodyPr/>
                    <a:lstStyle/>
                    <a:p>
                      <a:pPr algn="ctr" rtl="0" fontAlgn="ctr"/>
                      <a:r>
                        <a:rPr lang="en-US" sz="1800" b="0" i="0" u="none" strike="noStrike" dirty="0">
                          <a:solidFill>
                            <a:srgbClr val="000000"/>
                          </a:solidFill>
                          <a:effectLst/>
                          <a:latin typeface="+mn-lt"/>
                        </a:rPr>
                        <a:t>5</a:t>
                      </a:r>
                      <a:endParaRPr lang="en-US" sz="1800" dirty="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1536352710"/>
                  </a:ext>
                </a:extLst>
              </a:tr>
              <a:tr h="523551">
                <a:tc>
                  <a:txBody>
                    <a:bodyPr/>
                    <a:lstStyle/>
                    <a:p>
                      <a:pPr algn="ctr" rtl="0" fontAlgn="ctr"/>
                      <a:r>
                        <a:rPr lang="en-US" sz="1800" b="0" i="0" u="none" strike="noStrike">
                          <a:solidFill>
                            <a:srgbClr val="000000"/>
                          </a:solidFill>
                          <a:effectLst/>
                          <a:latin typeface="+mn-lt"/>
                        </a:rPr>
                        <a:t>6</a:t>
                      </a:r>
                      <a:endParaRPr lang="en-US" sz="18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2896228474"/>
                  </a:ext>
                </a:extLst>
              </a:tr>
              <a:tr h="523551">
                <a:tc>
                  <a:txBody>
                    <a:bodyPr/>
                    <a:lstStyle/>
                    <a:p>
                      <a:pPr algn="ctr" rtl="0" fontAlgn="ctr"/>
                      <a:r>
                        <a:rPr lang="en-US" sz="1800" b="0" i="0" u="none" strike="noStrike" dirty="0">
                          <a:solidFill>
                            <a:srgbClr val="000000"/>
                          </a:solidFill>
                          <a:effectLst/>
                          <a:latin typeface="+mn-lt"/>
                        </a:rPr>
                        <a:t>6</a:t>
                      </a:r>
                      <a:endParaRPr lang="en-US" sz="1800" dirty="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3895441430"/>
                  </a:ext>
                </a:extLst>
              </a:tr>
            </a:tbl>
          </a:graphicData>
        </a:graphic>
      </p:graphicFrame>
      <p:graphicFrame>
        <p:nvGraphicFramePr>
          <p:cNvPr id="6" name="Table 5">
            <a:extLst>
              <a:ext uri="{FF2B5EF4-FFF2-40B4-BE49-F238E27FC236}">
                <a16:creationId xmlns:a16="http://schemas.microsoft.com/office/drawing/2014/main" id="{C6A2063C-61A2-F340-4CAA-D1B3343562EC}"/>
              </a:ext>
            </a:extLst>
          </p:cNvPr>
          <p:cNvGraphicFramePr>
            <a:graphicFrameLocks noGrp="1"/>
          </p:cNvGraphicFramePr>
          <p:nvPr>
            <p:extLst>
              <p:ext uri="{D42A27DB-BD31-4B8C-83A1-F6EECF244321}">
                <p14:modId xmlns:p14="http://schemas.microsoft.com/office/powerpoint/2010/main" val="2689242955"/>
              </p:ext>
            </p:extLst>
          </p:nvPr>
        </p:nvGraphicFramePr>
        <p:xfrm>
          <a:off x="2827824" y="2394906"/>
          <a:ext cx="742949" cy="3718555"/>
        </p:xfrm>
        <a:graphic>
          <a:graphicData uri="http://schemas.openxmlformats.org/drawingml/2006/table">
            <a:tbl>
              <a:tblPr/>
              <a:tblGrid>
                <a:gridCol w="742949">
                  <a:extLst>
                    <a:ext uri="{9D8B030D-6E8A-4147-A177-3AD203B41FA5}">
                      <a16:colId xmlns:a16="http://schemas.microsoft.com/office/drawing/2014/main" val="1895169034"/>
                    </a:ext>
                  </a:extLst>
                </a:gridCol>
              </a:tblGrid>
              <a:tr h="577249">
                <a:tc>
                  <a:txBody>
                    <a:bodyPr/>
                    <a:lstStyle/>
                    <a:p>
                      <a:pPr algn="ctr" rtl="0" fontAlgn="ctr"/>
                      <a:r>
                        <a:rPr lang="en-US" sz="1800" b="1" i="0" u="none" strike="noStrike" dirty="0">
                          <a:solidFill>
                            <a:srgbClr val="FFFFFF"/>
                          </a:solidFill>
                          <a:effectLst/>
                          <a:latin typeface="+mn-lt"/>
                        </a:rPr>
                        <a:t>ID</a:t>
                      </a:r>
                      <a:endParaRPr lang="en-US" sz="1800" dirty="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B31166"/>
                    </a:solidFill>
                  </a:tcPr>
                </a:tc>
                <a:extLst>
                  <a:ext uri="{0D108BD9-81ED-4DB2-BD59-A6C34878D82A}">
                    <a16:rowId xmlns:a16="http://schemas.microsoft.com/office/drawing/2014/main" val="764786724"/>
                  </a:ext>
                </a:extLst>
              </a:tr>
              <a:tr h="523551">
                <a:tc>
                  <a:txBody>
                    <a:bodyPr/>
                    <a:lstStyle/>
                    <a:p>
                      <a:pPr algn="ctr" rtl="0" fontAlgn="ctr"/>
                      <a:r>
                        <a:rPr lang="en-US" sz="1800" b="0" i="0" u="none" strike="noStrike" dirty="0">
                          <a:solidFill>
                            <a:srgbClr val="000000"/>
                          </a:solidFill>
                          <a:effectLst/>
                          <a:latin typeface="+mn-lt"/>
                        </a:rPr>
                        <a:t>3</a:t>
                      </a:r>
                      <a:endParaRPr lang="en-US" sz="1800" dirty="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1014630182"/>
                  </a:ext>
                </a:extLst>
              </a:tr>
              <a:tr h="523551">
                <a:tc>
                  <a:txBody>
                    <a:bodyPr/>
                    <a:lstStyle/>
                    <a:p>
                      <a:pPr algn="ctr" rtl="0" fontAlgn="ctr"/>
                      <a:r>
                        <a:rPr lang="en-US" sz="1800" b="0" i="0" u="none" strike="noStrike">
                          <a:solidFill>
                            <a:srgbClr val="000000"/>
                          </a:solidFill>
                          <a:effectLst/>
                          <a:latin typeface="+mn-lt"/>
                        </a:rPr>
                        <a:t>1</a:t>
                      </a:r>
                      <a:endParaRPr lang="en-US" sz="18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3957301786"/>
                  </a:ext>
                </a:extLst>
              </a:tr>
              <a:tr h="523551">
                <a:tc>
                  <a:txBody>
                    <a:bodyPr/>
                    <a:lstStyle/>
                    <a:p>
                      <a:pPr algn="ctr" rtl="0" fontAlgn="ctr"/>
                      <a:r>
                        <a:rPr lang="en-US" sz="1800" b="0" i="0" u="none" strike="noStrike">
                          <a:solidFill>
                            <a:srgbClr val="000000"/>
                          </a:solidFill>
                          <a:effectLst/>
                          <a:latin typeface="+mn-lt"/>
                        </a:rPr>
                        <a:t>6</a:t>
                      </a:r>
                      <a:endParaRPr lang="en-US" sz="18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355809770"/>
                  </a:ext>
                </a:extLst>
              </a:tr>
              <a:tr h="523551">
                <a:tc>
                  <a:txBody>
                    <a:bodyPr/>
                    <a:lstStyle/>
                    <a:p>
                      <a:pPr algn="ctr" rtl="0" fontAlgn="ctr"/>
                      <a:r>
                        <a:rPr lang="en-US" sz="1800" b="0" i="0" u="none" strike="noStrike">
                          <a:solidFill>
                            <a:srgbClr val="000000"/>
                          </a:solidFill>
                          <a:effectLst/>
                          <a:latin typeface="+mn-lt"/>
                        </a:rPr>
                        <a:t>4</a:t>
                      </a:r>
                      <a:endParaRPr lang="en-US" sz="18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1053579168"/>
                  </a:ext>
                </a:extLst>
              </a:tr>
              <a:tr h="523551">
                <a:tc>
                  <a:txBody>
                    <a:bodyPr/>
                    <a:lstStyle/>
                    <a:p>
                      <a:pPr algn="ctr" rtl="0" fontAlgn="ctr"/>
                      <a:r>
                        <a:rPr lang="en-US" sz="1800" b="0" i="0" u="none" strike="noStrike">
                          <a:solidFill>
                            <a:srgbClr val="000000"/>
                          </a:solidFill>
                          <a:effectLst/>
                          <a:latin typeface="+mn-lt"/>
                        </a:rPr>
                        <a:t>4</a:t>
                      </a:r>
                      <a:endParaRPr lang="en-US" sz="18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4221172530"/>
                  </a:ext>
                </a:extLst>
              </a:tr>
              <a:tr h="523551">
                <a:tc>
                  <a:txBody>
                    <a:bodyPr/>
                    <a:lstStyle/>
                    <a:p>
                      <a:pPr algn="ctr" rtl="0" fontAlgn="ctr"/>
                      <a:r>
                        <a:rPr lang="en-US" sz="1800" b="0" i="0" u="none" strike="noStrike" dirty="0">
                          <a:solidFill>
                            <a:srgbClr val="000000"/>
                          </a:solidFill>
                          <a:effectLst/>
                          <a:latin typeface="+mn-lt"/>
                        </a:rPr>
                        <a:t>4</a:t>
                      </a:r>
                      <a:endParaRPr lang="en-US" sz="1800" dirty="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3355162261"/>
                  </a:ext>
                </a:extLst>
              </a:tr>
            </a:tbl>
          </a:graphicData>
        </a:graphic>
      </p:graphicFrame>
      <p:graphicFrame>
        <p:nvGraphicFramePr>
          <p:cNvPr id="9" name="Table 8">
            <a:extLst>
              <a:ext uri="{FF2B5EF4-FFF2-40B4-BE49-F238E27FC236}">
                <a16:creationId xmlns:a16="http://schemas.microsoft.com/office/drawing/2014/main" id="{D90718CC-2953-2186-1798-F9F4051E1EBE}"/>
              </a:ext>
            </a:extLst>
          </p:cNvPr>
          <p:cNvGraphicFramePr>
            <a:graphicFrameLocks noGrp="1"/>
          </p:cNvGraphicFramePr>
          <p:nvPr>
            <p:extLst>
              <p:ext uri="{D42A27DB-BD31-4B8C-83A1-F6EECF244321}">
                <p14:modId xmlns:p14="http://schemas.microsoft.com/office/powerpoint/2010/main" val="3296270650"/>
              </p:ext>
            </p:extLst>
          </p:nvPr>
        </p:nvGraphicFramePr>
        <p:xfrm>
          <a:off x="5020191" y="2407284"/>
          <a:ext cx="674322" cy="3718554"/>
        </p:xfrm>
        <a:graphic>
          <a:graphicData uri="http://schemas.openxmlformats.org/drawingml/2006/table">
            <a:tbl>
              <a:tblPr/>
              <a:tblGrid>
                <a:gridCol w="674322">
                  <a:extLst>
                    <a:ext uri="{9D8B030D-6E8A-4147-A177-3AD203B41FA5}">
                      <a16:colId xmlns:a16="http://schemas.microsoft.com/office/drawing/2014/main" val="3678307248"/>
                    </a:ext>
                  </a:extLst>
                </a:gridCol>
              </a:tblGrid>
              <a:tr h="577248">
                <a:tc>
                  <a:txBody>
                    <a:bodyPr/>
                    <a:lstStyle/>
                    <a:p>
                      <a:pPr algn="ctr" rtl="0" fontAlgn="ctr"/>
                      <a:r>
                        <a:rPr lang="en-US" sz="1800" b="1" i="0" u="none" strike="noStrike" dirty="0">
                          <a:solidFill>
                            <a:srgbClr val="FFFFFF"/>
                          </a:solidFill>
                          <a:effectLst/>
                          <a:latin typeface="+mn-lt"/>
                        </a:rPr>
                        <a:t>ID</a:t>
                      </a:r>
                      <a:endParaRPr lang="en-US" sz="1800" dirty="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B31166"/>
                    </a:solidFill>
                  </a:tcPr>
                </a:tc>
                <a:extLst>
                  <a:ext uri="{0D108BD9-81ED-4DB2-BD59-A6C34878D82A}">
                    <a16:rowId xmlns:a16="http://schemas.microsoft.com/office/drawing/2014/main" val="3212380002"/>
                  </a:ext>
                </a:extLst>
              </a:tr>
              <a:tr h="523551">
                <a:tc>
                  <a:txBody>
                    <a:bodyPr/>
                    <a:lstStyle/>
                    <a:p>
                      <a:pPr algn="ctr" rtl="0" fontAlgn="ctr"/>
                      <a:r>
                        <a:rPr lang="en-US" sz="1800" b="0" i="0" u="none" strike="noStrike">
                          <a:solidFill>
                            <a:srgbClr val="000000"/>
                          </a:solidFill>
                          <a:effectLst/>
                          <a:latin typeface="+mn-lt"/>
                        </a:rPr>
                        <a:t>6</a:t>
                      </a:r>
                      <a:endParaRPr lang="en-US" sz="18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1364684192"/>
                  </a:ext>
                </a:extLst>
              </a:tr>
              <a:tr h="523551">
                <a:tc>
                  <a:txBody>
                    <a:bodyPr/>
                    <a:lstStyle/>
                    <a:p>
                      <a:pPr algn="ctr" rtl="0" fontAlgn="ctr"/>
                      <a:r>
                        <a:rPr lang="en-US" sz="1800" b="0" i="0" u="none" strike="noStrike">
                          <a:solidFill>
                            <a:srgbClr val="000000"/>
                          </a:solidFill>
                          <a:effectLst/>
                          <a:latin typeface="+mn-lt"/>
                        </a:rPr>
                        <a:t>2</a:t>
                      </a:r>
                      <a:endParaRPr lang="en-US" sz="18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1468415823"/>
                  </a:ext>
                </a:extLst>
              </a:tr>
              <a:tr h="523551">
                <a:tc>
                  <a:txBody>
                    <a:bodyPr/>
                    <a:lstStyle/>
                    <a:p>
                      <a:pPr algn="ctr" rtl="0" fontAlgn="ctr"/>
                      <a:r>
                        <a:rPr lang="en-US" sz="1800" b="0" i="0" u="none" strike="noStrike">
                          <a:solidFill>
                            <a:srgbClr val="000000"/>
                          </a:solidFill>
                          <a:effectLst/>
                          <a:latin typeface="+mn-lt"/>
                        </a:rPr>
                        <a:t>2</a:t>
                      </a:r>
                      <a:endParaRPr lang="en-US" sz="18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867374212"/>
                  </a:ext>
                </a:extLst>
              </a:tr>
              <a:tr h="523551">
                <a:tc>
                  <a:txBody>
                    <a:bodyPr/>
                    <a:lstStyle/>
                    <a:p>
                      <a:pPr algn="ctr" rtl="0" fontAlgn="ctr"/>
                      <a:r>
                        <a:rPr lang="en-US" sz="1800" b="0" i="0" u="none" strike="noStrike">
                          <a:solidFill>
                            <a:srgbClr val="000000"/>
                          </a:solidFill>
                          <a:effectLst/>
                          <a:latin typeface="+mn-lt"/>
                        </a:rPr>
                        <a:t>1</a:t>
                      </a:r>
                      <a:endParaRPr lang="en-US" sz="18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1328817479"/>
                  </a:ext>
                </a:extLst>
              </a:tr>
              <a:tr h="523551">
                <a:tc>
                  <a:txBody>
                    <a:bodyPr/>
                    <a:lstStyle/>
                    <a:p>
                      <a:pPr algn="ctr" rtl="0" fontAlgn="ctr"/>
                      <a:r>
                        <a:rPr lang="en-US" sz="1800" b="0" i="0" u="none" strike="noStrike">
                          <a:solidFill>
                            <a:srgbClr val="000000"/>
                          </a:solidFill>
                          <a:effectLst/>
                          <a:latin typeface="+mn-lt"/>
                        </a:rPr>
                        <a:t>1</a:t>
                      </a:r>
                      <a:endParaRPr lang="en-US" sz="18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1945112045"/>
                  </a:ext>
                </a:extLst>
              </a:tr>
              <a:tr h="523551">
                <a:tc>
                  <a:txBody>
                    <a:bodyPr/>
                    <a:lstStyle/>
                    <a:p>
                      <a:pPr algn="ctr" rtl="0" fontAlgn="ctr"/>
                      <a:r>
                        <a:rPr lang="en-US" sz="1800" b="0" i="0" u="none" strike="noStrike" dirty="0">
                          <a:solidFill>
                            <a:srgbClr val="000000"/>
                          </a:solidFill>
                          <a:effectLst/>
                          <a:latin typeface="+mn-lt"/>
                        </a:rPr>
                        <a:t>4</a:t>
                      </a:r>
                      <a:endParaRPr lang="en-US" sz="1800" dirty="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3845957668"/>
                  </a:ext>
                </a:extLst>
              </a:tr>
            </a:tbl>
          </a:graphicData>
        </a:graphic>
      </p:graphicFrame>
      <p:sp>
        <p:nvSpPr>
          <p:cNvPr id="11" name="Right Arrow 10">
            <a:extLst>
              <a:ext uri="{FF2B5EF4-FFF2-40B4-BE49-F238E27FC236}">
                <a16:creationId xmlns:a16="http://schemas.microsoft.com/office/drawing/2014/main" id="{F309EB9D-5EE4-9B21-ADA8-84574E7F6B2E}"/>
              </a:ext>
            </a:extLst>
          </p:cNvPr>
          <p:cNvSpPr/>
          <p:nvPr/>
        </p:nvSpPr>
        <p:spPr>
          <a:xfrm>
            <a:off x="1943101" y="3914775"/>
            <a:ext cx="742950" cy="50006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EE04A17-3AE3-206B-7078-1B792E349BB9}"/>
              </a:ext>
            </a:extLst>
          </p:cNvPr>
          <p:cNvSpPr txBox="1"/>
          <p:nvPr/>
        </p:nvSpPr>
        <p:spPr>
          <a:xfrm>
            <a:off x="6096000" y="2345114"/>
            <a:ext cx="5115717" cy="3693319"/>
          </a:xfrm>
          <a:prstGeom prst="rect">
            <a:avLst/>
          </a:prstGeom>
          <a:noFill/>
        </p:spPr>
        <p:txBody>
          <a:bodyPr wrap="square">
            <a:spAutoFit/>
          </a:bodyPr>
          <a:lstStyle/>
          <a:p>
            <a:pPr marL="285750" indent="-285750" rtl="0">
              <a:buFont typeface="Arial" panose="020B0604020202020204" pitchFamily="34" charset="0"/>
              <a:buChar char="•"/>
            </a:pPr>
            <a:r>
              <a:rPr lang="en-US" sz="2400" b="0" i="0" u="none" strike="noStrike" dirty="0">
                <a:solidFill>
                  <a:srgbClr val="525252"/>
                </a:solidFill>
                <a:effectLst/>
              </a:rPr>
              <a:t>Split data into training and testing sets</a:t>
            </a:r>
          </a:p>
          <a:p>
            <a:pPr marL="285750" indent="-285750" rtl="0">
              <a:buFont typeface="Arial" panose="020B0604020202020204" pitchFamily="34" charset="0"/>
              <a:buChar char="•"/>
            </a:pPr>
            <a:endParaRPr lang="en-US" sz="2400" i="0" u="none" strike="noStrike" dirty="0">
              <a:solidFill>
                <a:srgbClr val="525252"/>
              </a:solidFill>
            </a:endParaRPr>
          </a:p>
          <a:p>
            <a:pPr marL="285750" indent="-285750" rtl="0">
              <a:buFont typeface="Arial" panose="020B0604020202020204" pitchFamily="34" charset="0"/>
              <a:buChar char="•"/>
            </a:pPr>
            <a:r>
              <a:rPr lang="en-US" sz="2400" b="0" i="0" u="none" strike="noStrike" dirty="0">
                <a:solidFill>
                  <a:srgbClr val="525252"/>
                </a:solidFill>
                <a:effectLst/>
              </a:rPr>
              <a:t>Generate multiple new dataset by randomly sampling the original training set with replacement (bootstrapping)</a:t>
            </a:r>
            <a:r>
              <a:rPr lang="en-US" sz="2400" dirty="0"/>
              <a:t> </a:t>
            </a:r>
            <a:r>
              <a:rPr lang="en-US" sz="2400" b="0" i="0" u="none" strike="noStrike" dirty="0">
                <a:solidFill>
                  <a:srgbClr val="525252"/>
                </a:solidFill>
                <a:effectLst/>
              </a:rPr>
              <a:t>Every dataset contains the same number of rows as the original data</a:t>
            </a:r>
            <a:br>
              <a:rPr lang="en-US" dirty="0"/>
            </a:br>
            <a:endParaRPr lang="en-US" dirty="0"/>
          </a:p>
        </p:txBody>
      </p:sp>
    </p:spTree>
    <p:extLst>
      <p:ext uri="{BB962C8B-B14F-4D97-AF65-F5344CB8AC3E}">
        <p14:creationId xmlns:p14="http://schemas.microsoft.com/office/powerpoint/2010/main" val="2035612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AF569-8454-B323-F4FA-8EF1BB4EDC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FE3498-8FD7-6A00-BED1-A1712C38F687}"/>
              </a:ext>
            </a:extLst>
          </p:cNvPr>
          <p:cNvSpPr>
            <a:spLocks noGrp="1"/>
          </p:cNvSpPr>
          <p:nvPr>
            <p:ph type="title"/>
          </p:nvPr>
        </p:nvSpPr>
        <p:spPr/>
        <p:txBody>
          <a:bodyPr/>
          <a:lstStyle/>
          <a:p>
            <a:r>
              <a:rPr lang="en-US" dirty="0"/>
              <a:t>Example</a:t>
            </a:r>
          </a:p>
        </p:txBody>
      </p:sp>
      <p:graphicFrame>
        <p:nvGraphicFramePr>
          <p:cNvPr id="4" name="Content Placeholder 3">
            <a:extLst>
              <a:ext uri="{FF2B5EF4-FFF2-40B4-BE49-F238E27FC236}">
                <a16:creationId xmlns:a16="http://schemas.microsoft.com/office/drawing/2014/main" id="{41D4E0E4-1749-4619-C8BC-A56016ED8991}"/>
              </a:ext>
            </a:extLst>
          </p:cNvPr>
          <p:cNvGraphicFramePr>
            <a:graphicFrameLocks noGrp="1"/>
          </p:cNvGraphicFramePr>
          <p:nvPr>
            <p:ph sz="quarter" idx="13"/>
          </p:nvPr>
        </p:nvGraphicFramePr>
        <p:xfrm>
          <a:off x="980283" y="2394901"/>
          <a:ext cx="742950" cy="3718560"/>
        </p:xfrm>
        <a:graphic>
          <a:graphicData uri="http://schemas.openxmlformats.org/drawingml/2006/table">
            <a:tbl>
              <a:tblPr/>
              <a:tblGrid>
                <a:gridCol w="742950">
                  <a:extLst>
                    <a:ext uri="{9D8B030D-6E8A-4147-A177-3AD203B41FA5}">
                      <a16:colId xmlns:a16="http://schemas.microsoft.com/office/drawing/2014/main" val="1783851320"/>
                    </a:ext>
                  </a:extLst>
                </a:gridCol>
              </a:tblGrid>
              <a:tr h="426511">
                <a:tc>
                  <a:txBody>
                    <a:bodyPr/>
                    <a:lstStyle/>
                    <a:p>
                      <a:pPr algn="ctr" rtl="0" fontAlgn="ctr"/>
                      <a:r>
                        <a:rPr lang="en-US" sz="1800" b="1" i="0" u="none" strike="noStrike" dirty="0">
                          <a:solidFill>
                            <a:srgbClr val="FFFFFF"/>
                          </a:solidFill>
                          <a:effectLst/>
                          <a:latin typeface="+mn-lt"/>
                        </a:rPr>
                        <a:t>ID</a:t>
                      </a:r>
                      <a:endParaRPr lang="en-US" sz="1800" dirty="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B31166"/>
                    </a:solidFill>
                  </a:tcPr>
                </a:tc>
                <a:extLst>
                  <a:ext uri="{0D108BD9-81ED-4DB2-BD59-A6C34878D82A}">
                    <a16:rowId xmlns:a16="http://schemas.microsoft.com/office/drawing/2014/main" val="291727837"/>
                  </a:ext>
                </a:extLst>
              </a:tr>
              <a:tr h="386836">
                <a:tc>
                  <a:txBody>
                    <a:bodyPr/>
                    <a:lstStyle/>
                    <a:p>
                      <a:pPr algn="ctr" rtl="0" fontAlgn="ctr"/>
                      <a:r>
                        <a:rPr lang="en-US" sz="1800" b="0" i="0" u="none" strike="noStrike" dirty="0">
                          <a:solidFill>
                            <a:srgbClr val="000000"/>
                          </a:solidFill>
                          <a:effectLst/>
                          <a:latin typeface="+mn-lt"/>
                        </a:rPr>
                        <a:t>1</a:t>
                      </a:r>
                      <a:endParaRPr lang="en-US" sz="1800" dirty="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1754722063"/>
                  </a:ext>
                </a:extLst>
              </a:tr>
              <a:tr h="386836">
                <a:tc>
                  <a:txBody>
                    <a:bodyPr/>
                    <a:lstStyle/>
                    <a:p>
                      <a:pPr algn="ctr" rtl="0" fontAlgn="ctr"/>
                      <a:r>
                        <a:rPr lang="en-US" sz="1800" b="0" i="0" u="none" strike="noStrike" dirty="0">
                          <a:solidFill>
                            <a:srgbClr val="000000"/>
                          </a:solidFill>
                          <a:effectLst/>
                          <a:latin typeface="+mn-lt"/>
                        </a:rPr>
                        <a:t>2</a:t>
                      </a:r>
                      <a:endParaRPr lang="en-US" sz="1800" dirty="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1270633163"/>
                  </a:ext>
                </a:extLst>
              </a:tr>
              <a:tr h="386836">
                <a:tc>
                  <a:txBody>
                    <a:bodyPr/>
                    <a:lstStyle/>
                    <a:p>
                      <a:pPr algn="ctr" rtl="0" fontAlgn="ctr"/>
                      <a:r>
                        <a:rPr lang="en-US" sz="1800" b="0" i="0" u="none" strike="noStrike" dirty="0">
                          <a:solidFill>
                            <a:srgbClr val="000000"/>
                          </a:solidFill>
                          <a:effectLst/>
                          <a:latin typeface="+mn-lt"/>
                        </a:rPr>
                        <a:t>3</a:t>
                      </a:r>
                      <a:endParaRPr lang="en-US" sz="1800" dirty="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2403055205"/>
                  </a:ext>
                </a:extLst>
              </a:tr>
              <a:tr h="386836">
                <a:tc>
                  <a:txBody>
                    <a:bodyPr/>
                    <a:lstStyle/>
                    <a:p>
                      <a:pPr algn="ctr" rtl="0" fontAlgn="ctr"/>
                      <a:r>
                        <a:rPr lang="en-US" sz="1800" b="0" i="0" u="none" strike="noStrike" dirty="0">
                          <a:solidFill>
                            <a:srgbClr val="000000"/>
                          </a:solidFill>
                          <a:effectLst/>
                          <a:latin typeface="+mn-lt"/>
                        </a:rPr>
                        <a:t>4</a:t>
                      </a:r>
                      <a:endParaRPr lang="en-US" sz="1800" dirty="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556205337"/>
                  </a:ext>
                </a:extLst>
              </a:tr>
              <a:tr h="386836">
                <a:tc>
                  <a:txBody>
                    <a:bodyPr/>
                    <a:lstStyle/>
                    <a:p>
                      <a:pPr algn="ctr" rtl="0" fontAlgn="ctr"/>
                      <a:r>
                        <a:rPr lang="en-US" sz="1800" b="0" i="0" u="none" strike="noStrike" dirty="0">
                          <a:solidFill>
                            <a:srgbClr val="000000"/>
                          </a:solidFill>
                          <a:effectLst/>
                          <a:latin typeface="+mn-lt"/>
                        </a:rPr>
                        <a:t>5</a:t>
                      </a:r>
                      <a:endParaRPr lang="en-US" sz="1800" dirty="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2419108903"/>
                  </a:ext>
                </a:extLst>
              </a:tr>
              <a:tr h="386836">
                <a:tc>
                  <a:txBody>
                    <a:bodyPr/>
                    <a:lstStyle/>
                    <a:p>
                      <a:pPr algn="ctr" rtl="0" fontAlgn="ctr"/>
                      <a:r>
                        <a:rPr lang="en-US" sz="1800" b="0" i="0" u="none" strike="noStrike" dirty="0">
                          <a:solidFill>
                            <a:srgbClr val="000000"/>
                          </a:solidFill>
                          <a:effectLst/>
                          <a:latin typeface="+mn-lt"/>
                        </a:rPr>
                        <a:t>6</a:t>
                      </a:r>
                      <a:endParaRPr lang="en-US" sz="1800" dirty="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1882915648"/>
                  </a:ext>
                </a:extLst>
              </a:tr>
              <a:tr h="386836">
                <a:tc>
                  <a:txBody>
                    <a:bodyPr/>
                    <a:lstStyle/>
                    <a:p>
                      <a:pPr algn="ctr" rtl="0" fontAlgn="ctr"/>
                      <a:r>
                        <a:rPr lang="en-US" sz="1800" b="0" i="0" u="none" strike="noStrike" dirty="0">
                          <a:solidFill>
                            <a:srgbClr val="000000"/>
                          </a:solidFill>
                          <a:effectLst/>
                          <a:latin typeface="+mn-lt"/>
                        </a:rPr>
                        <a:t>7</a:t>
                      </a:r>
                      <a:endParaRPr lang="en-US" sz="1800" dirty="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EA9999"/>
                    </a:solidFill>
                  </a:tcPr>
                </a:tc>
                <a:extLst>
                  <a:ext uri="{0D108BD9-81ED-4DB2-BD59-A6C34878D82A}">
                    <a16:rowId xmlns:a16="http://schemas.microsoft.com/office/drawing/2014/main" val="1620088138"/>
                  </a:ext>
                </a:extLst>
              </a:tr>
            </a:tbl>
          </a:graphicData>
        </a:graphic>
      </p:graphicFrame>
      <p:graphicFrame>
        <p:nvGraphicFramePr>
          <p:cNvPr id="5" name="Table 4">
            <a:extLst>
              <a:ext uri="{FF2B5EF4-FFF2-40B4-BE49-F238E27FC236}">
                <a16:creationId xmlns:a16="http://schemas.microsoft.com/office/drawing/2014/main" id="{172B8723-E1F3-BE25-50AF-9D376347E0E2}"/>
              </a:ext>
            </a:extLst>
          </p:cNvPr>
          <p:cNvGraphicFramePr>
            <a:graphicFrameLocks noGrp="1"/>
          </p:cNvGraphicFramePr>
          <p:nvPr/>
        </p:nvGraphicFramePr>
        <p:xfrm>
          <a:off x="3887843" y="2403792"/>
          <a:ext cx="742950" cy="3718554"/>
        </p:xfrm>
        <a:graphic>
          <a:graphicData uri="http://schemas.openxmlformats.org/drawingml/2006/table">
            <a:tbl>
              <a:tblPr/>
              <a:tblGrid>
                <a:gridCol w="742950">
                  <a:extLst>
                    <a:ext uri="{9D8B030D-6E8A-4147-A177-3AD203B41FA5}">
                      <a16:colId xmlns:a16="http://schemas.microsoft.com/office/drawing/2014/main" val="3224677847"/>
                    </a:ext>
                  </a:extLst>
                </a:gridCol>
              </a:tblGrid>
              <a:tr h="577248">
                <a:tc>
                  <a:txBody>
                    <a:bodyPr/>
                    <a:lstStyle/>
                    <a:p>
                      <a:pPr algn="ctr" rtl="0" fontAlgn="ctr"/>
                      <a:r>
                        <a:rPr lang="en-US" sz="1800" b="1" i="0" u="none" strike="noStrike">
                          <a:solidFill>
                            <a:srgbClr val="FFFFFF"/>
                          </a:solidFill>
                          <a:effectLst/>
                          <a:latin typeface="+mn-lt"/>
                        </a:rPr>
                        <a:t>ID</a:t>
                      </a:r>
                      <a:endParaRPr lang="en-US" sz="18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B31166"/>
                    </a:solidFill>
                  </a:tcPr>
                </a:tc>
                <a:extLst>
                  <a:ext uri="{0D108BD9-81ED-4DB2-BD59-A6C34878D82A}">
                    <a16:rowId xmlns:a16="http://schemas.microsoft.com/office/drawing/2014/main" val="3964755153"/>
                  </a:ext>
                </a:extLst>
              </a:tr>
              <a:tr h="523551">
                <a:tc>
                  <a:txBody>
                    <a:bodyPr/>
                    <a:lstStyle/>
                    <a:p>
                      <a:pPr algn="ctr" rtl="0" fontAlgn="ctr"/>
                      <a:r>
                        <a:rPr lang="en-US" sz="1800" b="0" i="0" u="none" strike="noStrike">
                          <a:solidFill>
                            <a:srgbClr val="000000"/>
                          </a:solidFill>
                          <a:effectLst/>
                          <a:latin typeface="+mn-lt"/>
                        </a:rPr>
                        <a:t>1</a:t>
                      </a:r>
                      <a:endParaRPr lang="en-US" sz="18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450161691"/>
                  </a:ext>
                </a:extLst>
              </a:tr>
              <a:tr h="523551">
                <a:tc>
                  <a:txBody>
                    <a:bodyPr/>
                    <a:lstStyle/>
                    <a:p>
                      <a:pPr algn="ctr" rtl="0" fontAlgn="ctr"/>
                      <a:r>
                        <a:rPr lang="en-US" sz="1800" b="0" i="0" u="none" strike="noStrike">
                          <a:solidFill>
                            <a:srgbClr val="000000"/>
                          </a:solidFill>
                          <a:effectLst/>
                          <a:latin typeface="+mn-lt"/>
                        </a:rPr>
                        <a:t>2</a:t>
                      </a:r>
                      <a:endParaRPr lang="en-US" sz="18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853483365"/>
                  </a:ext>
                </a:extLst>
              </a:tr>
              <a:tr h="523551">
                <a:tc>
                  <a:txBody>
                    <a:bodyPr/>
                    <a:lstStyle/>
                    <a:p>
                      <a:pPr algn="ctr" rtl="0" fontAlgn="ctr"/>
                      <a:r>
                        <a:rPr lang="en-US" sz="1800" b="0" i="0" u="none" strike="noStrike">
                          <a:solidFill>
                            <a:srgbClr val="000000"/>
                          </a:solidFill>
                          <a:effectLst/>
                          <a:latin typeface="+mn-lt"/>
                        </a:rPr>
                        <a:t>2</a:t>
                      </a:r>
                      <a:endParaRPr lang="en-US" sz="18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2667634380"/>
                  </a:ext>
                </a:extLst>
              </a:tr>
              <a:tr h="523551">
                <a:tc>
                  <a:txBody>
                    <a:bodyPr/>
                    <a:lstStyle/>
                    <a:p>
                      <a:pPr algn="ctr" rtl="0" fontAlgn="ctr"/>
                      <a:r>
                        <a:rPr lang="en-US" sz="1800" b="0" i="0" u="none" strike="noStrike" dirty="0">
                          <a:solidFill>
                            <a:srgbClr val="000000"/>
                          </a:solidFill>
                          <a:effectLst/>
                          <a:latin typeface="+mn-lt"/>
                        </a:rPr>
                        <a:t>5</a:t>
                      </a:r>
                      <a:endParaRPr lang="en-US" sz="1800" dirty="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1536352710"/>
                  </a:ext>
                </a:extLst>
              </a:tr>
              <a:tr h="523551">
                <a:tc>
                  <a:txBody>
                    <a:bodyPr/>
                    <a:lstStyle/>
                    <a:p>
                      <a:pPr algn="ctr" rtl="0" fontAlgn="ctr"/>
                      <a:r>
                        <a:rPr lang="en-US" sz="1800" b="0" i="0" u="none" strike="noStrike">
                          <a:solidFill>
                            <a:srgbClr val="000000"/>
                          </a:solidFill>
                          <a:effectLst/>
                          <a:latin typeface="+mn-lt"/>
                        </a:rPr>
                        <a:t>6</a:t>
                      </a:r>
                      <a:endParaRPr lang="en-US" sz="18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2896228474"/>
                  </a:ext>
                </a:extLst>
              </a:tr>
              <a:tr h="523551">
                <a:tc>
                  <a:txBody>
                    <a:bodyPr/>
                    <a:lstStyle/>
                    <a:p>
                      <a:pPr algn="ctr" rtl="0" fontAlgn="ctr"/>
                      <a:r>
                        <a:rPr lang="en-US" sz="1800" b="0" i="0" u="none" strike="noStrike" dirty="0">
                          <a:solidFill>
                            <a:srgbClr val="000000"/>
                          </a:solidFill>
                          <a:effectLst/>
                          <a:latin typeface="+mn-lt"/>
                        </a:rPr>
                        <a:t>6</a:t>
                      </a:r>
                      <a:endParaRPr lang="en-US" sz="1800" dirty="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3895441430"/>
                  </a:ext>
                </a:extLst>
              </a:tr>
            </a:tbl>
          </a:graphicData>
        </a:graphic>
      </p:graphicFrame>
      <p:graphicFrame>
        <p:nvGraphicFramePr>
          <p:cNvPr id="6" name="Table 5">
            <a:extLst>
              <a:ext uri="{FF2B5EF4-FFF2-40B4-BE49-F238E27FC236}">
                <a16:creationId xmlns:a16="http://schemas.microsoft.com/office/drawing/2014/main" id="{37A2621C-8D86-C450-33F8-86E07867A1A2}"/>
              </a:ext>
            </a:extLst>
          </p:cNvPr>
          <p:cNvGraphicFramePr>
            <a:graphicFrameLocks noGrp="1"/>
          </p:cNvGraphicFramePr>
          <p:nvPr/>
        </p:nvGraphicFramePr>
        <p:xfrm>
          <a:off x="2827824" y="2394906"/>
          <a:ext cx="742949" cy="3718555"/>
        </p:xfrm>
        <a:graphic>
          <a:graphicData uri="http://schemas.openxmlformats.org/drawingml/2006/table">
            <a:tbl>
              <a:tblPr/>
              <a:tblGrid>
                <a:gridCol w="742949">
                  <a:extLst>
                    <a:ext uri="{9D8B030D-6E8A-4147-A177-3AD203B41FA5}">
                      <a16:colId xmlns:a16="http://schemas.microsoft.com/office/drawing/2014/main" val="1895169034"/>
                    </a:ext>
                  </a:extLst>
                </a:gridCol>
              </a:tblGrid>
              <a:tr h="577249">
                <a:tc>
                  <a:txBody>
                    <a:bodyPr/>
                    <a:lstStyle/>
                    <a:p>
                      <a:pPr algn="ctr" rtl="0" fontAlgn="ctr"/>
                      <a:r>
                        <a:rPr lang="en-US" sz="1800" b="1" i="0" u="none" strike="noStrike" dirty="0">
                          <a:solidFill>
                            <a:srgbClr val="FFFFFF"/>
                          </a:solidFill>
                          <a:effectLst/>
                          <a:latin typeface="+mn-lt"/>
                        </a:rPr>
                        <a:t>ID</a:t>
                      </a:r>
                      <a:endParaRPr lang="en-US" sz="1800" dirty="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B31166"/>
                    </a:solidFill>
                  </a:tcPr>
                </a:tc>
                <a:extLst>
                  <a:ext uri="{0D108BD9-81ED-4DB2-BD59-A6C34878D82A}">
                    <a16:rowId xmlns:a16="http://schemas.microsoft.com/office/drawing/2014/main" val="764786724"/>
                  </a:ext>
                </a:extLst>
              </a:tr>
              <a:tr h="523551">
                <a:tc>
                  <a:txBody>
                    <a:bodyPr/>
                    <a:lstStyle/>
                    <a:p>
                      <a:pPr algn="ctr" rtl="0" fontAlgn="ctr"/>
                      <a:r>
                        <a:rPr lang="en-US" sz="1800" b="0" i="0" u="none" strike="noStrike" dirty="0">
                          <a:solidFill>
                            <a:srgbClr val="000000"/>
                          </a:solidFill>
                          <a:effectLst/>
                          <a:latin typeface="+mn-lt"/>
                        </a:rPr>
                        <a:t>3</a:t>
                      </a:r>
                      <a:endParaRPr lang="en-US" sz="1800" dirty="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1014630182"/>
                  </a:ext>
                </a:extLst>
              </a:tr>
              <a:tr h="523551">
                <a:tc>
                  <a:txBody>
                    <a:bodyPr/>
                    <a:lstStyle/>
                    <a:p>
                      <a:pPr algn="ctr" rtl="0" fontAlgn="ctr"/>
                      <a:r>
                        <a:rPr lang="en-US" sz="1800" b="0" i="0" u="none" strike="noStrike">
                          <a:solidFill>
                            <a:srgbClr val="000000"/>
                          </a:solidFill>
                          <a:effectLst/>
                          <a:latin typeface="+mn-lt"/>
                        </a:rPr>
                        <a:t>1</a:t>
                      </a:r>
                      <a:endParaRPr lang="en-US" sz="18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3957301786"/>
                  </a:ext>
                </a:extLst>
              </a:tr>
              <a:tr h="523551">
                <a:tc>
                  <a:txBody>
                    <a:bodyPr/>
                    <a:lstStyle/>
                    <a:p>
                      <a:pPr algn="ctr" rtl="0" fontAlgn="ctr"/>
                      <a:r>
                        <a:rPr lang="en-US" sz="1800" b="0" i="0" u="none" strike="noStrike">
                          <a:solidFill>
                            <a:srgbClr val="000000"/>
                          </a:solidFill>
                          <a:effectLst/>
                          <a:latin typeface="+mn-lt"/>
                        </a:rPr>
                        <a:t>6</a:t>
                      </a:r>
                      <a:endParaRPr lang="en-US" sz="18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355809770"/>
                  </a:ext>
                </a:extLst>
              </a:tr>
              <a:tr h="523551">
                <a:tc>
                  <a:txBody>
                    <a:bodyPr/>
                    <a:lstStyle/>
                    <a:p>
                      <a:pPr algn="ctr" rtl="0" fontAlgn="ctr"/>
                      <a:r>
                        <a:rPr lang="en-US" sz="1800" b="0" i="0" u="none" strike="noStrike">
                          <a:solidFill>
                            <a:srgbClr val="000000"/>
                          </a:solidFill>
                          <a:effectLst/>
                          <a:latin typeface="+mn-lt"/>
                        </a:rPr>
                        <a:t>4</a:t>
                      </a:r>
                      <a:endParaRPr lang="en-US" sz="18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1053579168"/>
                  </a:ext>
                </a:extLst>
              </a:tr>
              <a:tr h="523551">
                <a:tc>
                  <a:txBody>
                    <a:bodyPr/>
                    <a:lstStyle/>
                    <a:p>
                      <a:pPr algn="ctr" rtl="0" fontAlgn="ctr"/>
                      <a:r>
                        <a:rPr lang="en-US" sz="1800" b="0" i="0" u="none" strike="noStrike">
                          <a:solidFill>
                            <a:srgbClr val="000000"/>
                          </a:solidFill>
                          <a:effectLst/>
                          <a:latin typeface="+mn-lt"/>
                        </a:rPr>
                        <a:t>4</a:t>
                      </a:r>
                      <a:endParaRPr lang="en-US" sz="18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4221172530"/>
                  </a:ext>
                </a:extLst>
              </a:tr>
              <a:tr h="523551">
                <a:tc>
                  <a:txBody>
                    <a:bodyPr/>
                    <a:lstStyle/>
                    <a:p>
                      <a:pPr algn="ctr" rtl="0" fontAlgn="ctr"/>
                      <a:r>
                        <a:rPr lang="en-US" sz="1800" b="0" i="0" u="none" strike="noStrike" dirty="0">
                          <a:solidFill>
                            <a:srgbClr val="000000"/>
                          </a:solidFill>
                          <a:effectLst/>
                          <a:latin typeface="+mn-lt"/>
                        </a:rPr>
                        <a:t>4</a:t>
                      </a:r>
                      <a:endParaRPr lang="en-US" sz="1800" dirty="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3355162261"/>
                  </a:ext>
                </a:extLst>
              </a:tr>
            </a:tbl>
          </a:graphicData>
        </a:graphic>
      </p:graphicFrame>
      <p:graphicFrame>
        <p:nvGraphicFramePr>
          <p:cNvPr id="9" name="Table 8">
            <a:extLst>
              <a:ext uri="{FF2B5EF4-FFF2-40B4-BE49-F238E27FC236}">
                <a16:creationId xmlns:a16="http://schemas.microsoft.com/office/drawing/2014/main" id="{1C6E996C-6ABB-4936-6678-FB0D817C3EF6}"/>
              </a:ext>
            </a:extLst>
          </p:cNvPr>
          <p:cNvGraphicFramePr>
            <a:graphicFrameLocks noGrp="1"/>
          </p:cNvGraphicFramePr>
          <p:nvPr/>
        </p:nvGraphicFramePr>
        <p:xfrm>
          <a:off x="5020191" y="2407284"/>
          <a:ext cx="674322" cy="3718554"/>
        </p:xfrm>
        <a:graphic>
          <a:graphicData uri="http://schemas.openxmlformats.org/drawingml/2006/table">
            <a:tbl>
              <a:tblPr/>
              <a:tblGrid>
                <a:gridCol w="674322">
                  <a:extLst>
                    <a:ext uri="{9D8B030D-6E8A-4147-A177-3AD203B41FA5}">
                      <a16:colId xmlns:a16="http://schemas.microsoft.com/office/drawing/2014/main" val="3678307248"/>
                    </a:ext>
                  </a:extLst>
                </a:gridCol>
              </a:tblGrid>
              <a:tr h="577248">
                <a:tc>
                  <a:txBody>
                    <a:bodyPr/>
                    <a:lstStyle/>
                    <a:p>
                      <a:pPr algn="ctr" rtl="0" fontAlgn="ctr"/>
                      <a:r>
                        <a:rPr lang="en-US" sz="1800" b="1" i="0" u="none" strike="noStrike" dirty="0">
                          <a:solidFill>
                            <a:srgbClr val="FFFFFF"/>
                          </a:solidFill>
                          <a:effectLst/>
                          <a:latin typeface="+mn-lt"/>
                        </a:rPr>
                        <a:t>ID</a:t>
                      </a:r>
                      <a:endParaRPr lang="en-US" sz="1800" dirty="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B31166"/>
                    </a:solidFill>
                  </a:tcPr>
                </a:tc>
                <a:extLst>
                  <a:ext uri="{0D108BD9-81ED-4DB2-BD59-A6C34878D82A}">
                    <a16:rowId xmlns:a16="http://schemas.microsoft.com/office/drawing/2014/main" val="3212380002"/>
                  </a:ext>
                </a:extLst>
              </a:tr>
              <a:tr h="523551">
                <a:tc>
                  <a:txBody>
                    <a:bodyPr/>
                    <a:lstStyle/>
                    <a:p>
                      <a:pPr algn="ctr" rtl="0" fontAlgn="ctr"/>
                      <a:r>
                        <a:rPr lang="en-US" sz="1800" b="0" i="0" u="none" strike="noStrike">
                          <a:solidFill>
                            <a:srgbClr val="000000"/>
                          </a:solidFill>
                          <a:effectLst/>
                          <a:latin typeface="+mn-lt"/>
                        </a:rPr>
                        <a:t>6</a:t>
                      </a:r>
                      <a:endParaRPr lang="en-US" sz="18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1364684192"/>
                  </a:ext>
                </a:extLst>
              </a:tr>
              <a:tr h="523551">
                <a:tc>
                  <a:txBody>
                    <a:bodyPr/>
                    <a:lstStyle/>
                    <a:p>
                      <a:pPr algn="ctr" rtl="0" fontAlgn="ctr"/>
                      <a:r>
                        <a:rPr lang="en-US" sz="1800" b="0" i="0" u="none" strike="noStrike">
                          <a:solidFill>
                            <a:srgbClr val="000000"/>
                          </a:solidFill>
                          <a:effectLst/>
                          <a:latin typeface="+mn-lt"/>
                        </a:rPr>
                        <a:t>2</a:t>
                      </a:r>
                      <a:endParaRPr lang="en-US" sz="18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1468415823"/>
                  </a:ext>
                </a:extLst>
              </a:tr>
              <a:tr h="523551">
                <a:tc>
                  <a:txBody>
                    <a:bodyPr/>
                    <a:lstStyle/>
                    <a:p>
                      <a:pPr algn="ctr" rtl="0" fontAlgn="ctr"/>
                      <a:r>
                        <a:rPr lang="en-US" sz="1800" b="0" i="0" u="none" strike="noStrike">
                          <a:solidFill>
                            <a:srgbClr val="000000"/>
                          </a:solidFill>
                          <a:effectLst/>
                          <a:latin typeface="+mn-lt"/>
                        </a:rPr>
                        <a:t>2</a:t>
                      </a:r>
                      <a:endParaRPr lang="en-US" sz="18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867374212"/>
                  </a:ext>
                </a:extLst>
              </a:tr>
              <a:tr h="523551">
                <a:tc>
                  <a:txBody>
                    <a:bodyPr/>
                    <a:lstStyle/>
                    <a:p>
                      <a:pPr algn="ctr" rtl="0" fontAlgn="ctr"/>
                      <a:r>
                        <a:rPr lang="en-US" sz="1800" b="0" i="0" u="none" strike="noStrike">
                          <a:solidFill>
                            <a:srgbClr val="000000"/>
                          </a:solidFill>
                          <a:effectLst/>
                          <a:latin typeface="+mn-lt"/>
                        </a:rPr>
                        <a:t>1</a:t>
                      </a:r>
                      <a:endParaRPr lang="en-US" sz="18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1328817479"/>
                  </a:ext>
                </a:extLst>
              </a:tr>
              <a:tr h="523551">
                <a:tc>
                  <a:txBody>
                    <a:bodyPr/>
                    <a:lstStyle/>
                    <a:p>
                      <a:pPr algn="ctr" rtl="0" fontAlgn="ctr"/>
                      <a:r>
                        <a:rPr lang="en-US" sz="1800" b="0" i="0" u="none" strike="noStrike">
                          <a:solidFill>
                            <a:srgbClr val="000000"/>
                          </a:solidFill>
                          <a:effectLst/>
                          <a:latin typeface="+mn-lt"/>
                        </a:rPr>
                        <a:t>1</a:t>
                      </a:r>
                      <a:endParaRPr lang="en-US" sz="180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1945112045"/>
                  </a:ext>
                </a:extLst>
              </a:tr>
              <a:tr h="523551">
                <a:tc>
                  <a:txBody>
                    <a:bodyPr/>
                    <a:lstStyle/>
                    <a:p>
                      <a:pPr algn="ctr" rtl="0" fontAlgn="ctr"/>
                      <a:r>
                        <a:rPr lang="en-US" sz="1800" b="0" i="0" u="none" strike="noStrike" dirty="0">
                          <a:solidFill>
                            <a:srgbClr val="000000"/>
                          </a:solidFill>
                          <a:effectLst/>
                          <a:latin typeface="+mn-lt"/>
                        </a:rPr>
                        <a:t>4</a:t>
                      </a:r>
                      <a:endParaRPr lang="en-US" sz="1800" dirty="0">
                        <a:effectLst/>
                        <a:latin typeface="+mn-lt"/>
                      </a:endParaRPr>
                    </a:p>
                  </a:txBody>
                  <a:tcPr marL="95250" marR="95250" marT="95250" marB="95250" anchor="ctr">
                    <a:lnL w="9525" cap="flat" cmpd="sng" algn="ctr">
                      <a:solidFill>
                        <a:srgbClr val="B31166"/>
                      </a:solidFill>
                      <a:prstDash val="solid"/>
                      <a:round/>
                      <a:headEnd type="none" w="med" len="med"/>
                      <a:tailEnd type="none" w="med" len="med"/>
                    </a:lnL>
                    <a:lnR w="9525" cap="flat" cmpd="sng" algn="ctr">
                      <a:solidFill>
                        <a:srgbClr val="B31166"/>
                      </a:solidFill>
                      <a:prstDash val="solid"/>
                      <a:round/>
                      <a:headEnd type="none" w="med" len="med"/>
                      <a:tailEnd type="none" w="med" len="med"/>
                    </a:lnR>
                    <a:lnT w="9525" cap="flat" cmpd="sng" algn="ctr">
                      <a:solidFill>
                        <a:srgbClr val="B31166"/>
                      </a:solidFill>
                      <a:prstDash val="solid"/>
                      <a:round/>
                      <a:headEnd type="none" w="med" len="med"/>
                      <a:tailEnd type="none" w="med" len="med"/>
                    </a:lnT>
                    <a:lnB w="9525" cap="flat" cmpd="sng" algn="ctr">
                      <a:solidFill>
                        <a:srgbClr val="B31166"/>
                      </a:solidFill>
                      <a:prstDash val="solid"/>
                      <a:round/>
                      <a:headEnd type="none" w="med" len="med"/>
                      <a:tailEnd type="none" w="med" len="med"/>
                    </a:lnB>
                    <a:solidFill>
                      <a:srgbClr val="B6D7A8"/>
                    </a:solidFill>
                  </a:tcPr>
                </a:tc>
                <a:extLst>
                  <a:ext uri="{0D108BD9-81ED-4DB2-BD59-A6C34878D82A}">
                    <a16:rowId xmlns:a16="http://schemas.microsoft.com/office/drawing/2014/main" val="3845957668"/>
                  </a:ext>
                </a:extLst>
              </a:tr>
            </a:tbl>
          </a:graphicData>
        </a:graphic>
      </p:graphicFrame>
      <p:sp>
        <p:nvSpPr>
          <p:cNvPr id="11" name="Right Arrow 10">
            <a:extLst>
              <a:ext uri="{FF2B5EF4-FFF2-40B4-BE49-F238E27FC236}">
                <a16:creationId xmlns:a16="http://schemas.microsoft.com/office/drawing/2014/main" id="{38EF8375-9041-5F15-4D50-12C92EEBD9B5}"/>
              </a:ext>
            </a:extLst>
          </p:cNvPr>
          <p:cNvSpPr/>
          <p:nvPr/>
        </p:nvSpPr>
        <p:spPr>
          <a:xfrm>
            <a:off x="1943101" y="3914775"/>
            <a:ext cx="742950" cy="50006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E7AFDCD-6644-A45A-F463-E4FF387ED2E4}"/>
              </a:ext>
            </a:extLst>
          </p:cNvPr>
          <p:cNvSpPr txBox="1"/>
          <p:nvPr/>
        </p:nvSpPr>
        <p:spPr>
          <a:xfrm>
            <a:off x="6096000" y="1968014"/>
            <a:ext cx="5115717" cy="4893647"/>
          </a:xfrm>
          <a:prstGeom prst="rect">
            <a:avLst/>
          </a:prstGeom>
          <a:noFill/>
        </p:spPr>
        <p:txBody>
          <a:bodyPr wrap="square">
            <a:spAutoFit/>
          </a:bodyPr>
          <a:lstStyle/>
          <a:p>
            <a:pPr marL="285750" indent="-285750" rtl="0">
              <a:buFont typeface="Arial" panose="020B0604020202020204" pitchFamily="34" charset="0"/>
              <a:buChar char="•"/>
            </a:pPr>
            <a:r>
              <a:rPr lang="en-US" sz="2400" b="0" i="0" u="none" strike="noStrike" dirty="0">
                <a:solidFill>
                  <a:srgbClr val="525252"/>
                </a:solidFill>
                <a:effectLst/>
              </a:rPr>
              <a:t>Split data into training and testing sets</a:t>
            </a:r>
          </a:p>
          <a:p>
            <a:pPr marL="285750" indent="-285750" rtl="0">
              <a:buFont typeface="Arial" panose="020B0604020202020204" pitchFamily="34" charset="0"/>
              <a:buChar char="•"/>
            </a:pPr>
            <a:endParaRPr lang="en-US" sz="2400" i="0" u="none" strike="noStrike" dirty="0">
              <a:solidFill>
                <a:srgbClr val="525252"/>
              </a:solidFill>
            </a:endParaRPr>
          </a:p>
          <a:p>
            <a:pPr marL="285750" indent="-285750" rtl="0">
              <a:buFont typeface="Arial" panose="020B0604020202020204" pitchFamily="34" charset="0"/>
              <a:buChar char="•"/>
            </a:pPr>
            <a:r>
              <a:rPr lang="en-US" sz="2400" b="0" i="0" u="none" strike="noStrike" dirty="0">
                <a:solidFill>
                  <a:srgbClr val="525252"/>
                </a:solidFill>
                <a:effectLst/>
              </a:rPr>
              <a:t>Generate multiple new dataset by randomly sampling the original training set with replacement (bootstrapping)</a:t>
            </a:r>
            <a:r>
              <a:rPr lang="en-US" sz="2400" dirty="0"/>
              <a:t> </a:t>
            </a:r>
            <a:r>
              <a:rPr lang="en-US" sz="2400" b="0" i="0" u="none" strike="noStrike" dirty="0">
                <a:solidFill>
                  <a:srgbClr val="525252"/>
                </a:solidFill>
                <a:effectLst/>
              </a:rPr>
              <a:t>Every dataset contains the same number of rows as the original data</a:t>
            </a:r>
          </a:p>
          <a:p>
            <a:pPr marL="285750" indent="-285750" rtl="0">
              <a:buFont typeface="Arial" panose="020B0604020202020204" pitchFamily="34" charset="0"/>
              <a:buChar char="•"/>
            </a:pPr>
            <a:endParaRPr lang="en-US" sz="2400" dirty="0">
              <a:solidFill>
                <a:srgbClr val="525252"/>
              </a:solidFill>
            </a:endParaRPr>
          </a:p>
          <a:p>
            <a:pPr marL="285750" indent="-285750">
              <a:buFont typeface="Arial" panose="020B0604020202020204" pitchFamily="34" charset="0"/>
              <a:buChar char="•"/>
            </a:pPr>
            <a:r>
              <a:rPr lang="en-US" sz="2400" b="0" i="0" u="none" strike="noStrike" dirty="0">
                <a:solidFill>
                  <a:srgbClr val="525252"/>
                </a:solidFill>
                <a:effectLst/>
              </a:rPr>
              <a:t>We will randomly select a subset of features for each new dataset</a:t>
            </a:r>
            <a:br>
              <a:rPr lang="en-US" sz="2400" dirty="0"/>
            </a:br>
            <a:endParaRPr lang="en-US" sz="2400" dirty="0"/>
          </a:p>
        </p:txBody>
      </p:sp>
      <p:sp>
        <p:nvSpPr>
          <p:cNvPr id="8" name="TextBox 7">
            <a:extLst>
              <a:ext uri="{FF2B5EF4-FFF2-40B4-BE49-F238E27FC236}">
                <a16:creationId xmlns:a16="http://schemas.microsoft.com/office/drawing/2014/main" id="{92546865-3594-047C-619E-1EB7DF48E590}"/>
              </a:ext>
            </a:extLst>
          </p:cNvPr>
          <p:cNvSpPr txBox="1"/>
          <p:nvPr/>
        </p:nvSpPr>
        <p:spPr>
          <a:xfrm>
            <a:off x="2746949" y="6126555"/>
            <a:ext cx="1140894" cy="461665"/>
          </a:xfrm>
          <a:prstGeom prst="rect">
            <a:avLst/>
          </a:prstGeom>
          <a:noFill/>
        </p:spPr>
        <p:txBody>
          <a:bodyPr wrap="square" rtlCol="0">
            <a:spAutoFit/>
          </a:bodyPr>
          <a:lstStyle/>
          <a:p>
            <a:r>
              <a:rPr lang="en-US" sz="2400" dirty="0"/>
              <a:t>f1, f4</a:t>
            </a:r>
          </a:p>
        </p:txBody>
      </p:sp>
      <p:sp>
        <p:nvSpPr>
          <p:cNvPr id="10" name="TextBox 9">
            <a:extLst>
              <a:ext uri="{FF2B5EF4-FFF2-40B4-BE49-F238E27FC236}">
                <a16:creationId xmlns:a16="http://schemas.microsoft.com/office/drawing/2014/main" id="{2E8955A6-A0C3-0A68-246E-B92E19B1E1C2}"/>
              </a:ext>
            </a:extLst>
          </p:cNvPr>
          <p:cNvSpPr txBox="1"/>
          <p:nvPr/>
        </p:nvSpPr>
        <p:spPr>
          <a:xfrm>
            <a:off x="3824843" y="6170060"/>
            <a:ext cx="1140894" cy="461665"/>
          </a:xfrm>
          <a:prstGeom prst="rect">
            <a:avLst/>
          </a:prstGeom>
          <a:noFill/>
        </p:spPr>
        <p:txBody>
          <a:bodyPr wrap="square" rtlCol="0">
            <a:spAutoFit/>
          </a:bodyPr>
          <a:lstStyle/>
          <a:p>
            <a:r>
              <a:rPr lang="en-US" sz="2400" dirty="0"/>
              <a:t>f2, f3</a:t>
            </a:r>
          </a:p>
        </p:txBody>
      </p:sp>
      <p:sp>
        <p:nvSpPr>
          <p:cNvPr id="12" name="TextBox 11">
            <a:extLst>
              <a:ext uri="{FF2B5EF4-FFF2-40B4-BE49-F238E27FC236}">
                <a16:creationId xmlns:a16="http://schemas.microsoft.com/office/drawing/2014/main" id="{1212928B-0473-14EB-BAB6-619CA3DC4B4E}"/>
              </a:ext>
            </a:extLst>
          </p:cNvPr>
          <p:cNvSpPr txBox="1"/>
          <p:nvPr/>
        </p:nvSpPr>
        <p:spPr>
          <a:xfrm>
            <a:off x="4965737" y="6169343"/>
            <a:ext cx="1140894" cy="461665"/>
          </a:xfrm>
          <a:prstGeom prst="rect">
            <a:avLst/>
          </a:prstGeom>
          <a:noFill/>
        </p:spPr>
        <p:txBody>
          <a:bodyPr wrap="square" rtlCol="0">
            <a:spAutoFit/>
          </a:bodyPr>
          <a:lstStyle/>
          <a:p>
            <a:r>
              <a:rPr lang="en-US" sz="2400" dirty="0"/>
              <a:t>f1, f2</a:t>
            </a:r>
          </a:p>
        </p:txBody>
      </p:sp>
    </p:spTree>
    <p:extLst>
      <p:ext uri="{BB962C8B-B14F-4D97-AF65-F5344CB8AC3E}">
        <p14:creationId xmlns:p14="http://schemas.microsoft.com/office/powerpoint/2010/main" val="1805084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BA2E-08DB-4ABB-6BD1-799815500A49}"/>
              </a:ext>
            </a:extLst>
          </p:cNvPr>
          <p:cNvSpPr>
            <a:spLocks noGrp="1"/>
          </p:cNvSpPr>
          <p:nvPr>
            <p:ph type="title"/>
          </p:nvPr>
        </p:nvSpPr>
        <p:spPr/>
        <p:txBody>
          <a:bodyPr/>
          <a:lstStyle/>
          <a:p>
            <a:r>
              <a:rPr lang="en-US" dirty="0"/>
              <a:t>Take away from Random Forest </a:t>
            </a:r>
          </a:p>
        </p:txBody>
      </p:sp>
      <p:sp>
        <p:nvSpPr>
          <p:cNvPr id="3" name="Content Placeholder 2">
            <a:extLst>
              <a:ext uri="{FF2B5EF4-FFF2-40B4-BE49-F238E27FC236}">
                <a16:creationId xmlns:a16="http://schemas.microsoft.com/office/drawing/2014/main" id="{A2BC2E2F-6502-D199-1A23-A8736E70A23D}"/>
              </a:ext>
            </a:extLst>
          </p:cNvPr>
          <p:cNvSpPr>
            <a:spLocks noGrp="1"/>
          </p:cNvSpPr>
          <p:nvPr>
            <p:ph sz="quarter" idx="13"/>
          </p:nvPr>
        </p:nvSpPr>
        <p:spPr/>
        <p:txBody>
          <a:bodyPr/>
          <a:lstStyle/>
          <a:p>
            <a:r>
              <a:rPr lang="en-US" sz="2400" b="1" dirty="0">
                <a:latin typeface="+mn-lt"/>
              </a:rPr>
              <a:t>Diversity of Trees</a:t>
            </a:r>
            <a:r>
              <a:rPr lang="en-US" sz="2400" dirty="0">
                <a:latin typeface="+mn-lt"/>
              </a:rPr>
              <a:t>: By changing the </a:t>
            </a:r>
            <a:r>
              <a:rPr lang="en-US" sz="2400" b="1" dirty="0">
                <a:latin typeface="+mn-lt"/>
              </a:rPr>
              <a:t>training subset</a:t>
            </a:r>
            <a:r>
              <a:rPr lang="en-US" sz="2400" dirty="0">
                <a:latin typeface="+mn-lt"/>
              </a:rPr>
              <a:t> (via bootstrapping) and the </a:t>
            </a:r>
            <a:r>
              <a:rPr lang="en-US" sz="2400" b="1" dirty="0">
                <a:latin typeface="+mn-lt"/>
              </a:rPr>
              <a:t>feature subset</a:t>
            </a:r>
            <a:r>
              <a:rPr lang="en-US" sz="2400" dirty="0">
                <a:latin typeface="+mn-lt"/>
              </a:rPr>
              <a:t> (at each split), each tree captures somewhat different patterns. This diversity reduces the chance that all trees overfit to the same noisy pattern.</a:t>
            </a:r>
          </a:p>
          <a:p>
            <a:pPr marL="0" indent="0">
              <a:buNone/>
            </a:pPr>
            <a:endParaRPr lang="en-US" sz="2400" dirty="0">
              <a:latin typeface="+mn-lt"/>
            </a:endParaRPr>
          </a:p>
          <a:p>
            <a:r>
              <a:rPr lang="en-US" sz="2400" b="1" dirty="0">
                <a:latin typeface="+mn-lt"/>
              </a:rPr>
              <a:t>Lower Variance</a:t>
            </a:r>
            <a:r>
              <a:rPr lang="en-US" sz="2400" dirty="0">
                <a:latin typeface="+mn-lt"/>
              </a:rPr>
              <a:t>: Averaging many uncorrelated trees significantly reduces variance compared to a single tree</a:t>
            </a:r>
          </a:p>
          <a:p>
            <a:endParaRPr lang="en-US" sz="2400" dirty="0">
              <a:latin typeface="+mn-lt"/>
            </a:endParaRPr>
          </a:p>
          <a:p>
            <a:r>
              <a:rPr lang="en-US" sz="2400" b="1" dirty="0">
                <a:latin typeface="+mn-lt"/>
              </a:rPr>
              <a:t>Better Generalization</a:t>
            </a:r>
            <a:r>
              <a:rPr lang="en-US" sz="2400" dirty="0">
                <a:latin typeface="+mn-lt"/>
              </a:rPr>
              <a:t>: Random Forests typically outperform a single decision tree on unseen data because the ensemble is more </a:t>
            </a:r>
            <a:r>
              <a:rPr lang="en-US" sz="2400" b="1" dirty="0">
                <a:latin typeface="+mn-lt"/>
              </a:rPr>
              <a:t>robust</a:t>
            </a:r>
            <a:r>
              <a:rPr lang="en-US" sz="2400" dirty="0">
                <a:latin typeface="+mn-lt"/>
              </a:rPr>
              <a:t> and less prone to overfitting</a:t>
            </a:r>
          </a:p>
        </p:txBody>
      </p:sp>
    </p:spTree>
    <p:extLst>
      <p:ext uri="{BB962C8B-B14F-4D97-AF65-F5344CB8AC3E}">
        <p14:creationId xmlns:p14="http://schemas.microsoft.com/office/powerpoint/2010/main" val="674793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2460-903E-E56B-8F80-8ADA2430CC8D}"/>
              </a:ext>
            </a:extLst>
          </p:cNvPr>
          <p:cNvSpPr>
            <a:spLocks noGrp="1"/>
          </p:cNvSpPr>
          <p:nvPr>
            <p:ph type="title"/>
          </p:nvPr>
        </p:nvSpPr>
        <p:spPr/>
        <p:txBody>
          <a:bodyPr/>
          <a:lstStyle/>
          <a:p>
            <a:r>
              <a:rPr lang="en-US" dirty="0"/>
              <a:t>Evaluation </a:t>
            </a:r>
          </a:p>
        </p:txBody>
      </p:sp>
      <p:sp>
        <p:nvSpPr>
          <p:cNvPr id="3" name="Content Placeholder 2">
            <a:extLst>
              <a:ext uri="{FF2B5EF4-FFF2-40B4-BE49-F238E27FC236}">
                <a16:creationId xmlns:a16="http://schemas.microsoft.com/office/drawing/2014/main" id="{C4F46466-4A00-3B05-DA48-4A9AE8F83C6D}"/>
              </a:ext>
            </a:extLst>
          </p:cNvPr>
          <p:cNvSpPr>
            <a:spLocks noGrp="1"/>
          </p:cNvSpPr>
          <p:nvPr>
            <p:ph sz="quarter" idx="13"/>
          </p:nvPr>
        </p:nvSpPr>
        <p:spPr/>
        <p:txBody>
          <a:bodyPr/>
          <a:lstStyle/>
          <a:p>
            <a:r>
              <a:rPr lang="en-US" sz="2400" dirty="0">
                <a:latin typeface="+mn-lt"/>
              </a:rPr>
              <a:t>Precision</a:t>
            </a:r>
          </a:p>
          <a:p>
            <a:pPr marL="0" indent="0">
              <a:buNone/>
            </a:pPr>
            <a:endParaRPr lang="en-US" sz="2400" dirty="0">
              <a:latin typeface="+mn-lt"/>
            </a:endParaRPr>
          </a:p>
          <a:p>
            <a:r>
              <a:rPr lang="en-US" sz="2400" dirty="0">
                <a:latin typeface="+mn-lt"/>
              </a:rPr>
              <a:t>Recall</a:t>
            </a:r>
          </a:p>
          <a:p>
            <a:pPr marL="0" indent="0">
              <a:buNone/>
            </a:pPr>
            <a:endParaRPr lang="en-US" sz="2400" dirty="0">
              <a:latin typeface="+mn-lt"/>
            </a:endParaRPr>
          </a:p>
          <a:p>
            <a:r>
              <a:rPr lang="en-US" sz="2400" dirty="0">
                <a:latin typeface="+mn-lt"/>
              </a:rPr>
              <a:t>F1-Score</a:t>
            </a:r>
          </a:p>
          <a:p>
            <a:pPr marL="0" indent="0">
              <a:buNone/>
            </a:pPr>
            <a:endParaRPr lang="en-US" sz="2400" dirty="0">
              <a:latin typeface="+mn-lt"/>
            </a:endParaRPr>
          </a:p>
          <a:p>
            <a:r>
              <a:rPr lang="en-US" sz="2400" dirty="0">
                <a:latin typeface="+mn-lt"/>
              </a:rPr>
              <a:t>Accuracy</a:t>
            </a:r>
          </a:p>
          <a:p>
            <a:pPr marL="0" indent="0">
              <a:buNone/>
            </a:pPr>
            <a:endParaRPr lang="en-US" sz="2400" dirty="0">
              <a:latin typeface="+mn-lt"/>
            </a:endParaRPr>
          </a:p>
          <a:p>
            <a:r>
              <a:rPr lang="en-US" sz="2400" dirty="0">
                <a:latin typeface="+mn-lt"/>
              </a:rPr>
              <a:t>The best way to explain these measures is by using “confusion matrix”</a:t>
            </a:r>
          </a:p>
        </p:txBody>
      </p:sp>
    </p:spTree>
    <p:extLst>
      <p:ext uri="{BB962C8B-B14F-4D97-AF65-F5344CB8AC3E}">
        <p14:creationId xmlns:p14="http://schemas.microsoft.com/office/powerpoint/2010/main" val="1634736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40BAA-8A41-CF21-8B44-72EFD3EDCA6A}"/>
              </a:ext>
            </a:extLst>
          </p:cNvPr>
          <p:cNvSpPr>
            <a:spLocks noGrp="1"/>
          </p:cNvSpPr>
          <p:nvPr>
            <p:ph type="title"/>
          </p:nvPr>
        </p:nvSpPr>
        <p:spPr>
          <a:xfrm>
            <a:off x="947738" y="836613"/>
            <a:ext cx="9472971" cy="716142"/>
          </a:xfrm>
        </p:spPr>
        <p:txBody>
          <a:bodyPr anchor="t">
            <a:normAutofit/>
          </a:bodyPr>
          <a:lstStyle/>
          <a:p>
            <a:r>
              <a:rPr lang="en-US" dirty="0"/>
              <a:t>Introduction</a:t>
            </a:r>
          </a:p>
        </p:txBody>
      </p:sp>
      <p:pic>
        <p:nvPicPr>
          <p:cNvPr id="1026" name="Picture 2" descr="Ljuslåda">
            <a:extLst>
              <a:ext uri="{FF2B5EF4-FFF2-40B4-BE49-F238E27FC236}">
                <a16:creationId xmlns:a16="http://schemas.microsoft.com/office/drawing/2014/main" id="{1E838653-A4D7-1D02-CB97-F733A6EEFC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 b="4655"/>
          <a:stretch/>
        </p:blipFill>
        <p:spPr bwMode="auto">
          <a:xfrm>
            <a:off x="947738" y="1776413"/>
            <a:ext cx="9472971" cy="424497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140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7E787-6525-BD3A-CE7C-3688DC468891}"/>
              </a:ext>
            </a:extLst>
          </p:cNvPr>
          <p:cNvSpPr>
            <a:spLocks noGrp="1"/>
          </p:cNvSpPr>
          <p:nvPr>
            <p:ph type="title"/>
          </p:nvPr>
        </p:nvSpPr>
        <p:spPr/>
        <p:txBody>
          <a:bodyPr/>
          <a:lstStyle/>
          <a:p>
            <a:r>
              <a:rPr lang="en-US" dirty="0"/>
              <a:t>Confusion Matrix</a:t>
            </a:r>
          </a:p>
        </p:txBody>
      </p:sp>
      <p:sp>
        <p:nvSpPr>
          <p:cNvPr id="3" name="Content Placeholder 2">
            <a:extLst>
              <a:ext uri="{FF2B5EF4-FFF2-40B4-BE49-F238E27FC236}">
                <a16:creationId xmlns:a16="http://schemas.microsoft.com/office/drawing/2014/main" id="{BFE30218-528F-AB0F-FD08-452DB9349347}"/>
              </a:ext>
            </a:extLst>
          </p:cNvPr>
          <p:cNvSpPr>
            <a:spLocks noGrp="1"/>
          </p:cNvSpPr>
          <p:nvPr>
            <p:ph sz="quarter" idx="13"/>
          </p:nvPr>
        </p:nvSpPr>
        <p:spPr>
          <a:xfrm>
            <a:off x="947739" y="1776413"/>
            <a:ext cx="5997348" cy="4244974"/>
          </a:xfrm>
        </p:spPr>
        <p:txBody>
          <a:bodyPr/>
          <a:lstStyle/>
          <a:p>
            <a:r>
              <a:rPr lang="en-US" sz="1800" dirty="0">
                <a:latin typeface="+mn-lt"/>
              </a:rPr>
              <a:t>A confusion matrix for the battery classification example, summarizing the true vs. predicted labels for faulty cells</a:t>
            </a:r>
          </a:p>
          <a:p>
            <a:endParaRPr lang="en-US" sz="1800" dirty="0">
              <a:latin typeface="+mn-lt"/>
            </a:endParaRPr>
          </a:p>
          <a:p>
            <a:r>
              <a:rPr lang="en-US" sz="1800" b="1" dirty="0">
                <a:latin typeface="+mn-lt"/>
              </a:rPr>
              <a:t>True Positives (TP) </a:t>
            </a:r>
            <a:r>
              <a:rPr lang="en-US" sz="1800" dirty="0">
                <a:latin typeface="+mn-lt"/>
              </a:rPr>
              <a:t>= 15</a:t>
            </a:r>
            <a:br>
              <a:rPr lang="en-US" sz="1800" dirty="0">
                <a:latin typeface="+mn-lt"/>
              </a:rPr>
            </a:br>
            <a:r>
              <a:rPr lang="en-US" sz="1800" dirty="0">
                <a:latin typeface="+mn-lt"/>
              </a:rPr>
              <a:t>(cells that were actually faulty and predicted faulty)</a:t>
            </a:r>
          </a:p>
          <a:p>
            <a:pPr lvl="1"/>
            <a:r>
              <a:rPr lang="en-US" sz="1800" b="1" dirty="0">
                <a:latin typeface="+mn-lt"/>
              </a:rPr>
              <a:t>TP</a:t>
            </a:r>
            <a:r>
              <a:rPr lang="en-US" sz="1800" dirty="0">
                <a:latin typeface="+mn-lt"/>
              </a:rPr>
              <a:t> is about catching the problem correctly (finding the faulty cells).</a:t>
            </a:r>
          </a:p>
          <a:p>
            <a:r>
              <a:rPr lang="en-US" sz="1800" b="1" dirty="0">
                <a:latin typeface="+mn-lt"/>
              </a:rPr>
              <a:t>False Negatives (FN) </a:t>
            </a:r>
            <a:r>
              <a:rPr lang="en-US" sz="1800" dirty="0">
                <a:latin typeface="+mn-lt"/>
              </a:rPr>
              <a:t>= 5</a:t>
            </a:r>
            <a:br>
              <a:rPr lang="en-US" sz="1800" dirty="0">
                <a:latin typeface="+mn-lt"/>
              </a:rPr>
            </a:br>
            <a:r>
              <a:rPr lang="en-US" sz="1800" dirty="0">
                <a:latin typeface="+mn-lt"/>
              </a:rPr>
              <a:t>(cells that were actually faulty but predicted healthy)</a:t>
            </a:r>
          </a:p>
          <a:p>
            <a:r>
              <a:rPr lang="en-US" sz="1800" b="1" dirty="0">
                <a:latin typeface="+mn-lt"/>
              </a:rPr>
              <a:t>False Positives (FP) </a:t>
            </a:r>
            <a:r>
              <a:rPr lang="en-US" sz="1800" dirty="0">
                <a:latin typeface="+mn-lt"/>
              </a:rPr>
              <a:t>= 10</a:t>
            </a:r>
            <a:br>
              <a:rPr lang="en-US" sz="1800" dirty="0">
                <a:latin typeface="+mn-lt"/>
              </a:rPr>
            </a:br>
            <a:r>
              <a:rPr lang="en-US" sz="1800" dirty="0">
                <a:latin typeface="+mn-lt"/>
              </a:rPr>
              <a:t>(cells that were actually healthy but predicted faulty)</a:t>
            </a:r>
          </a:p>
          <a:p>
            <a:r>
              <a:rPr lang="en-US" sz="1800" b="1" dirty="0">
                <a:latin typeface="+mn-lt"/>
              </a:rPr>
              <a:t>True Negatives (TN) </a:t>
            </a:r>
            <a:r>
              <a:rPr lang="en-US" sz="1800" dirty="0">
                <a:latin typeface="+mn-lt"/>
              </a:rPr>
              <a:t>= 70</a:t>
            </a:r>
            <a:br>
              <a:rPr lang="en-US" sz="1800" dirty="0">
                <a:latin typeface="+mn-lt"/>
              </a:rPr>
            </a:br>
            <a:r>
              <a:rPr lang="en-US" sz="1800" dirty="0">
                <a:latin typeface="+mn-lt"/>
              </a:rPr>
              <a:t>(cells that were actually healthy and predicted healthy)</a:t>
            </a:r>
          </a:p>
          <a:p>
            <a:pPr lvl="1"/>
            <a:r>
              <a:rPr lang="en-US" sz="1800" b="1" dirty="0">
                <a:latin typeface="+mn-lt"/>
              </a:rPr>
              <a:t>TN</a:t>
            </a:r>
            <a:r>
              <a:rPr lang="en-US" sz="1800" dirty="0">
                <a:latin typeface="+mn-lt"/>
              </a:rPr>
              <a:t> is about correctly recognizing when there is no problem (confirming the healthy cells).</a:t>
            </a:r>
          </a:p>
          <a:p>
            <a:r>
              <a:rPr lang="en-US" sz="1800" dirty="0">
                <a:latin typeface="+mn-lt"/>
              </a:rPr>
              <a:t>You can derive metrics like </a:t>
            </a:r>
            <a:r>
              <a:rPr lang="en-US" sz="1800" b="1" dirty="0">
                <a:solidFill>
                  <a:srgbClr val="0070C0"/>
                </a:solidFill>
                <a:latin typeface="+mn-lt"/>
              </a:rPr>
              <a:t>precision, recall, accuracy, and the F1 score</a:t>
            </a:r>
            <a:r>
              <a:rPr lang="en-US" sz="1800" dirty="0">
                <a:latin typeface="+mn-lt"/>
              </a:rPr>
              <a:t> directly from these four values</a:t>
            </a:r>
          </a:p>
          <a:p>
            <a:endParaRPr lang="en-US" dirty="0"/>
          </a:p>
        </p:txBody>
      </p:sp>
      <p:graphicFrame>
        <p:nvGraphicFramePr>
          <p:cNvPr id="4" name="Table 3">
            <a:extLst>
              <a:ext uri="{FF2B5EF4-FFF2-40B4-BE49-F238E27FC236}">
                <a16:creationId xmlns:a16="http://schemas.microsoft.com/office/drawing/2014/main" id="{1A90AB0A-907A-44FD-9C04-F5EFA206035F}"/>
              </a:ext>
            </a:extLst>
          </p:cNvPr>
          <p:cNvGraphicFramePr>
            <a:graphicFrameLocks noGrp="1"/>
          </p:cNvGraphicFramePr>
          <p:nvPr>
            <p:extLst>
              <p:ext uri="{D42A27DB-BD31-4B8C-83A1-F6EECF244321}">
                <p14:modId xmlns:p14="http://schemas.microsoft.com/office/powerpoint/2010/main" val="2755207833"/>
              </p:ext>
            </p:extLst>
          </p:nvPr>
        </p:nvGraphicFramePr>
        <p:xfrm>
          <a:off x="7267037" y="3211696"/>
          <a:ext cx="4424219" cy="1854200"/>
        </p:xfrm>
        <a:graphic>
          <a:graphicData uri="http://schemas.openxmlformats.org/drawingml/2006/table">
            <a:tbl>
              <a:tblPr firstRow="1" bandRow="1">
                <a:tableStyleId>{5C22544A-7EE6-4342-B048-85BDC9FD1C3A}</a:tableStyleId>
              </a:tblPr>
              <a:tblGrid>
                <a:gridCol w="906731">
                  <a:extLst>
                    <a:ext uri="{9D8B030D-6E8A-4147-A177-3AD203B41FA5}">
                      <a16:colId xmlns:a16="http://schemas.microsoft.com/office/drawing/2014/main" val="962328654"/>
                    </a:ext>
                  </a:extLst>
                </a:gridCol>
                <a:gridCol w="973171">
                  <a:extLst>
                    <a:ext uri="{9D8B030D-6E8A-4147-A177-3AD203B41FA5}">
                      <a16:colId xmlns:a16="http://schemas.microsoft.com/office/drawing/2014/main" val="3135935225"/>
                    </a:ext>
                  </a:extLst>
                </a:gridCol>
                <a:gridCol w="1042090">
                  <a:extLst>
                    <a:ext uri="{9D8B030D-6E8A-4147-A177-3AD203B41FA5}">
                      <a16:colId xmlns:a16="http://schemas.microsoft.com/office/drawing/2014/main" val="998469603"/>
                    </a:ext>
                  </a:extLst>
                </a:gridCol>
                <a:gridCol w="1055914">
                  <a:extLst>
                    <a:ext uri="{9D8B030D-6E8A-4147-A177-3AD203B41FA5}">
                      <a16:colId xmlns:a16="http://schemas.microsoft.com/office/drawing/2014/main" val="4238366289"/>
                    </a:ext>
                  </a:extLst>
                </a:gridCol>
                <a:gridCol w="446313">
                  <a:extLst>
                    <a:ext uri="{9D8B030D-6E8A-4147-A177-3AD203B41FA5}">
                      <a16:colId xmlns:a16="http://schemas.microsoft.com/office/drawing/2014/main" val="2277941492"/>
                    </a:ext>
                  </a:extLst>
                </a:gridCol>
              </a:tblGrid>
              <a:tr h="370840">
                <a:tc>
                  <a:txBody>
                    <a:bodyPr/>
                    <a:lstStyle/>
                    <a:p>
                      <a:pPr algn="ctr"/>
                      <a:endParaRPr lang="en-US"/>
                    </a:p>
                  </a:txBody>
                  <a:tcPr/>
                </a:tc>
                <a:tc gridSpan="3">
                  <a:txBody>
                    <a:bodyPr/>
                    <a:lstStyle/>
                    <a:p>
                      <a:pPr algn="ctr"/>
                      <a:r>
                        <a:rPr lang="en-US" dirty="0">
                          <a:solidFill>
                            <a:schemeClr val="tx1"/>
                          </a:solidFill>
                        </a:rPr>
                        <a:t>Predicted</a:t>
                      </a:r>
                    </a:p>
                  </a:txBody>
                  <a:tcPr/>
                </a:tc>
                <a:tc hMerge="1">
                  <a:txBody>
                    <a:bodyPr/>
                    <a:lstStyle/>
                    <a:p>
                      <a:endParaRPr lang="en-US" dirty="0"/>
                    </a:p>
                  </a:txBody>
                  <a:tcPr/>
                </a:tc>
                <a:tc hMerge="1">
                  <a:txBody>
                    <a:bodyPr/>
                    <a:lstStyle/>
                    <a:p>
                      <a:endParaRPr lang="en-US" dirty="0"/>
                    </a:p>
                  </a:txBody>
                  <a:tcPr/>
                </a:tc>
                <a:tc>
                  <a:txBody>
                    <a:bodyPr/>
                    <a:lstStyle/>
                    <a:p>
                      <a:pPr algn="ctr"/>
                      <a:endParaRPr lang="en-US" dirty="0">
                        <a:solidFill>
                          <a:schemeClr val="tx1"/>
                        </a:solidFill>
                      </a:endParaRPr>
                    </a:p>
                  </a:txBody>
                  <a:tcPr/>
                </a:tc>
                <a:extLst>
                  <a:ext uri="{0D108BD9-81ED-4DB2-BD59-A6C34878D82A}">
                    <a16:rowId xmlns:a16="http://schemas.microsoft.com/office/drawing/2014/main" val="4191507544"/>
                  </a:ext>
                </a:extLst>
              </a:tr>
              <a:tr h="370840">
                <a:tc rowSpan="4">
                  <a:txBody>
                    <a:bodyPr/>
                    <a:lstStyle/>
                    <a:p>
                      <a:pPr algn="ctr"/>
                      <a:endParaRPr lang="en-US" dirty="0"/>
                    </a:p>
                    <a:p>
                      <a:pPr algn="ctr"/>
                      <a:r>
                        <a:rPr lang="en-US" b="1" dirty="0"/>
                        <a:t>Actual</a:t>
                      </a:r>
                    </a:p>
                  </a:txBody>
                  <a:tcPr/>
                </a:tc>
                <a:tc>
                  <a:txBody>
                    <a:bodyPr/>
                    <a:lstStyle/>
                    <a:p>
                      <a:endParaRPr lang="en-US" dirty="0"/>
                    </a:p>
                  </a:txBody>
                  <a:tcPr/>
                </a:tc>
                <a:tc>
                  <a:txBody>
                    <a:bodyPr/>
                    <a:lstStyle/>
                    <a:p>
                      <a:r>
                        <a:rPr lang="en-US" b="1" dirty="0">
                          <a:solidFill>
                            <a:srgbClr val="C00000"/>
                          </a:solidFill>
                        </a:rPr>
                        <a:t>Faulty</a:t>
                      </a:r>
                    </a:p>
                  </a:txBody>
                  <a:tcPr/>
                </a:tc>
                <a:tc>
                  <a:txBody>
                    <a:bodyPr/>
                    <a:lstStyle/>
                    <a:p>
                      <a:r>
                        <a:rPr lang="en-US" b="1" dirty="0">
                          <a:solidFill>
                            <a:srgbClr val="0070C0"/>
                          </a:solidFill>
                        </a:rPr>
                        <a:t>Healthy</a:t>
                      </a:r>
                    </a:p>
                  </a:txBody>
                  <a:tcPr/>
                </a:tc>
                <a:tc>
                  <a:txBody>
                    <a:bodyPr/>
                    <a:lstStyle/>
                    <a:p>
                      <a:endParaRPr lang="en-US" b="1" dirty="0">
                        <a:solidFill>
                          <a:srgbClr val="0070C0"/>
                        </a:solidFill>
                      </a:endParaRPr>
                    </a:p>
                  </a:txBody>
                  <a:tcPr/>
                </a:tc>
                <a:extLst>
                  <a:ext uri="{0D108BD9-81ED-4DB2-BD59-A6C34878D82A}">
                    <a16:rowId xmlns:a16="http://schemas.microsoft.com/office/drawing/2014/main" val="1454377306"/>
                  </a:ext>
                </a:extLst>
              </a:tr>
              <a:tr h="370840">
                <a:tc vMerge="1">
                  <a:txBody>
                    <a:bodyPr/>
                    <a:lstStyle/>
                    <a:p>
                      <a:endParaRPr lang="en-US" dirty="0"/>
                    </a:p>
                  </a:txBody>
                  <a:tcPr/>
                </a:tc>
                <a:tc>
                  <a:txBody>
                    <a:bodyPr/>
                    <a:lstStyle/>
                    <a:p>
                      <a:r>
                        <a:rPr lang="en-US" b="1" dirty="0">
                          <a:solidFill>
                            <a:srgbClr val="C00000"/>
                          </a:solidFill>
                        </a:rPr>
                        <a:t>Faulty</a:t>
                      </a:r>
                    </a:p>
                  </a:txBody>
                  <a:tcPr/>
                </a:tc>
                <a:tc>
                  <a:txBody>
                    <a:bodyPr/>
                    <a:lstStyle/>
                    <a:p>
                      <a:r>
                        <a:rPr lang="en-US" dirty="0"/>
                        <a:t>15 (TP)</a:t>
                      </a:r>
                    </a:p>
                  </a:txBody>
                  <a:tcPr/>
                </a:tc>
                <a:tc>
                  <a:txBody>
                    <a:bodyPr/>
                    <a:lstStyle/>
                    <a:p>
                      <a:r>
                        <a:rPr lang="en-US" dirty="0"/>
                        <a:t>05 (FN)</a:t>
                      </a:r>
                    </a:p>
                  </a:txBody>
                  <a:tcPr/>
                </a:tc>
                <a:tc>
                  <a:txBody>
                    <a:bodyPr/>
                    <a:lstStyle/>
                    <a:p>
                      <a:r>
                        <a:rPr lang="en-US" b="1" dirty="0">
                          <a:solidFill>
                            <a:srgbClr val="92D050"/>
                          </a:solidFill>
                        </a:rPr>
                        <a:t>20</a:t>
                      </a:r>
                    </a:p>
                  </a:txBody>
                  <a:tcPr/>
                </a:tc>
                <a:extLst>
                  <a:ext uri="{0D108BD9-81ED-4DB2-BD59-A6C34878D82A}">
                    <a16:rowId xmlns:a16="http://schemas.microsoft.com/office/drawing/2014/main" val="2850075487"/>
                  </a:ext>
                </a:extLst>
              </a:tr>
              <a:tr h="370840">
                <a:tc vMerge="1">
                  <a:txBody>
                    <a:bodyPr/>
                    <a:lstStyle/>
                    <a:p>
                      <a:endParaRPr lang="en-US" dirty="0"/>
                    </a:p>
                  </a:txBody>
                  <a:tcPr/>
                </a:tc>
                <a:tc>
                  <a:txBody>
                    <a:bodyPr/>
                    <a:lstStyle/>
                    <a:p>
                      <a:r>
                        <a:rPr lang="en-US" b="1" dirty="0">
                          <a:solidFill>
                            <a:srgbClr val="0070C0"/>
                          </a:solidFill>
                        </a:rPr>
                        <a:t>Healthy</a:t>
                      </a:r>
                    </a:p>
                  </a:txBody>
                  <a:tcPr/>
                </a:tc>
                <a:tc>
                  <a:txBody>
                    <a:bodyPr/>
                    <a:lstStyle/>
                    <a:p>
                      <a:r>
                        <a:rPr lang="en-US" dirty="0"/>
                        <a:t>10 (FP)</a:t>
                      </a:r>
                    </a:p>
                  </a:txBody>
                  <a:tcPr/>
                </a:tc>
                <a:tc>
                  <a:txBody>
                    <a:bodyPr/>
                    <a:lstStyle/>
                    <a:p>
                      <a:r>
                        <a:rPr lang="en-US" dirty="0"/>
                        <a:t>70 (TN)</a:t>
                      </a:r>
                    </a:p>
                  </a:txBody>
                  <a:tcPr/>
                </a:tc>
                <a:tc>
                  <a:txBody>
                    <a:bodyPr/>
                    <a:lstStyle/>
                    <a:p>
                      <a:r>
                        <a:rPr lang="en-US" b="1" dirty="0">
                          <a:solidFill>
                            <a:srgbClr val="92D050"/>
                          </a:solidFill>
                        </a:rPr>
                        <a:t>80</a:t>
                      </a:r>
                    </a:p>
                  </a:txBody>
                  <a:tcPr/>
                </a:tc>
                <a:extLst>
                  <a:ext uri="{0D108BD9-81ED-4DB2-BD59-A6C34878D82A}">
                    <a16:rowId xmlns:a16="http://schemas.microsoft.com/office/drawing/2014/main" val="2116721846"/>
                  </a:ext>
                </a:extLst>
              </a:tr>
              <a:tr h="370840">
                <a:tc vMerge="1">
                  <a:txBody>
                    <a:bodyPr/>
                    <a:lstStyle/>
                    <a:p>
                      <a:pPr algn="ctr"/>
                      <a:endParaRPr lang="en-US" b="1" dirty="0"/>
                    </a:p>
                  </a:txBody>
                  <a:tcPr/>
                </a:tc>
                <a:tc>
                  <a:txBody>
                    <a:bodyPr/>
                    <a:lstStyle/>
                    <a:p>
                      <a:endParaRPr lang="en-US" b="1" dirty="0">
                        <a:solidFill>
                          <a:srgbClr val="0070C0"/>
                        </a:solidFill>
                      </a:endParaRPr>
                    </a:p>
                  </a:txBody>
                  <a:tcPr/>
                </a:tc>
                <a:tc>
                  <a:txBody>
                    <a:bodyPr/>
                    <a:lstStyle/>
                    <a:p>
                      <a:r>
                        <a:rPr lang="en-US" b="1" dirty="0">
                          <a:solidFill>
                            <a:srgbClr val="FF0000"/>
                          </a:solidFill>
                        </a:rPr>
                        <a:t>25</a:t>
                      </a:r>
                    </a:p>
                  </a:txBody>
                  <a:tcPr/>
                </a:tc>
                <a:tc>
                  <a:txBody>
                    <a:bodyPr/>
                    <a:lstStyle/>
                    <a:p>
                      <a:r>
                        <a:rPr lang="en-US" b="1" dirty="0">
                          <a:solidFill>
                            <a:srgbClr val="FF0000"/>
                          </a:solidFill>
                        </a:rPr>
                        <a:t>75</a:t>
                      </a:r>
                    </a:p>
                  </a:txBody>
                  <a:tcPr/>
                </a:tc>
                <a:tc>
                  <a:txBody>
                    <a:bodyPr/>
                    <a:lstStyle/>
                    <a:p>
                      <a:endParaRPr lang="en-US" dirty="0"/>
                    </a:p>
                  </a:txBody>
                  <a:tcPr/>
                </a:tc>
                <a:extLst>
                  <a:ext uri="{0D108BD9-81ED-4DB2-BD59-A6C34878D82A}">
                    <a16:rowId xmlns:a16="http://schemas.microsoft.com/office/drawing/2014/main" val="814739811"/>
                  </a:ext>
                </a:extLst>
              </a:tr>
            </a:tbl>
          </a:graphicData>
        </a:graphic>
      </p:graphicFrame>
      <p:sp>
        <p:nvSpPr>
          <p:cNvPr id="6" name="TextBox 5">
            <a:extLst>
              <a:ext uri="{FF2B5EF4-FFF2-40B4-BE49-F238E27FC236}">
                <a16:creationId xmlns:a16="http://schemas.microsoft.com/office/drawing/2014/main" id="{BF71030F-CD2A-9EEA-3BC5-0C449A5E9AC8}"/>
              </a:ext>
            </a:extLst>
          </p:cNvPr>
          <p:cNvSpPr txBox="1"/>
          <p:nvPr/>
        </p:nvSpPr>
        <p:spPr>
          <a:xfrm>
            <a:off x="7267037" y="1673087"/>
            <a:ext cx="4909183" cy="1754326"/>
          </a:xfrm>
          <a:prstGeom prst="rect">
            <a:avLst/>
          </a:prstGeom>
          <a:noFill/>
        </p:spPr>
        <p:txBody>
          <a:bodyPr wrap="square">
            <a:spAutoFit/>
          </a:bodyPr>
          <a:lstStyle/>
          <a:p>
            <a:pPr marL="285750" indent="-285750">
              <a:buFont typeface="Arial" panose="020B0604020202020204" pitchFamily="34" charset="0"/>
              <a:buChar char="•"/>
            </a:pPr>
            <a:r>
              <a:rPr lang="en-US" dirty="0"/>
              <a:t>There are </a:t>
            </a:r>
            <a:r>
              <a:rPr lang="en-US" b="1" dirty="0"/>
              <a:t>100 cells</a:t>
            </a:r>
            <a:r>
              <a:rPr lang="en-US" dirty="0"/>
              <a:t> total.</a:t>
            </a:r>
          </a:p>
          <a:p>
            <a:pPr marL="285750" indent="-285750">
              <a:buFont typeface="Arial" panose="020B0604020202020204" pitchFamily="34" charset="0"/>
              <a:buChar char="•"/>
            </a:pPr>
            <a:r>
              <a:rPr lang="en-US" b="1" dirty="0"/>
              <a:t>20</a:t>
            </a:r>
            <a:r>
              <a:rPr lang="en-US" dirty="0"/>
              <a:t> of them are </a:t>
            </a:r>
            <a:r>
              <a:rPr lang="en-US" i="1" dirty="0"/>
              <a:t>actually</a:t>
            </a:r>
            <a:r>
              <a:rPr lang="en-US" dirty="0"/>
              <a:t> faulty (ground truth).</a:t>
            </a:r>
          </a:p>
          <a:p>
            <a:pPr marL="285750" indent="-285750">
              <a:buFont typeface="Arial" panose="020B0604020202020204" pitchFamily="34" charset="0"/>
              <a:buChar char="•"/>
            </a:pPr>
            <a:r>
              <a:rPr lang="en-US" b="1" dirty="0"/>
              <a:t>80</a:t>
            </a:r>
            <a:r>
              <a:rPr lang="en-US" dirty="0"/>
              <a:t> of them are </a:t>
            </a:r>
            <a:r>
              <a:rPr lang="en-US" i="1" dirty="0"/>
              <a:t>actually</a:t>
            </a:r>
            <a:r>
              <a:rPr lang="en-US" dirty="0"/>
              <a:t> healthy.</a:t>
            </a:r>
          </a:p>
          <a:p>
            <a:pPr marL="285750" indent="-285750">
              <a:buFont typeface="Arial" panose="020B0604020202020204" pitchFamily="34" charset="0"/>
              <a:buChar char="•"/>
            </a:pPr>
            <a:r>
              <a:rPr lang="en-US" dirty="0"/>
              <a:t>Your model predicts </a:t>
            </a:r>
            <a:r>
              <a:rPr lang="en-US" b="1" dirty="0"/>
              <a:t>25</a:t>
            </a:r>
            <a:r>
              <a:rPr lang="en-US" dirty="0"/>
              <a:t> as faulty and </a:t>
            </a:r>
            <a:r>
              <a:rPr lang="en-US" b="1" dirty="0"/>
              <a:t>75</a:t>
            </a:r>
            <a:r>
              <a:rPr lang="en-US" dirty="0"/>
              <a:t> as healthy.</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969383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4DD4B-20FB-EBF7-3E9B-77381FC4F55F}"/>
              </a:ext>
            </a:extLst>
          </p:cNvPr>
          <p:cNvSpPr>
            <a:spLocks noGrp="1"/>
          </p:cNvSpPr>
          <p:nvPr>
            <p:ph type="title"/>
          </p:nvPr>
        </p:nvSpPr>
        <p:spPr/>
        <p:txBody>
          <a:bodyPr/>
          <a:lstStyle/>
          <a:p>
            <a:r>
              <a:rPr lang="en-US" dirty="0"/>
              <a:t>Metrics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1CA99B8-0341-EB93-CB17-DD4A5D2A5AD3}"/>
                  </a:ext>
                </a:extLst>
              </p:cNvPr>
              <p:cNvSpPr>
                <a:spLocks noGrp="1"/>
              </p:cNvSpPr>
              <p:nvPr>
                <p:ph sz="quarter" idx="13"/>
              </p:nvPr>
            </p:nvSpPr>
            <p:spPr>
              <a:xfrm>
                <a:off x="479652" y="1776413"/>
                <a:ext cx="9132433" cy="4244974"/>
              </a:xfrm>
            </p:spPr>
            <p:txBody>
              <a:bodyPr/>
              <a:lstStyle/>
              <a:p>
                <a:r>
                  <a:rPr lang="en-US" sz="2400" b="1" dirty="0">
                    <a:latin typeface="+mn-lt"/>
                  </a:rPr>
                  <a:t>Precision : </a:t>
                </a:r>
                <a:r>
                  <a:rPr lang="en-US" sz="2400" dirty="0">
                    <a:latin typeface="+mn-lt"/>
                  </a:rPr>
                  <a:t>Of all the battery cells labeled as </a:t>
                </a:r>
                <a:r>
                  <a:rPr lang="en-US" sz="2400" b="1" dirty="0">
                    <a:solidFill>
                      <a:srgbClr val="FF0000"/>
                    </a:solidFill>
                    <a:latin typeface="+mn-lt"/>
                  </a:rPr>
                  <a:t>faulty</a:t>
                </a:r>
                <a:r>
                  <a:rPr lang="en-US" sz="2400" dirty="0">
                    <a:latin typeface="+mn-lt"/>
                  </a:rPr>
                  <a:t> by the model, what fraction are </a:t>
                </a:r>
                <a:r>
                  <a:rPr lang="en-US" sz="2400" b="1" dirty="0">
                    <a:solidFill>
                      <a:srgbClr val="FF0000"/>
                    </a:solidFill>
                    <a:latin typeface="+mn-lt"/>
                  </a:rPr>
                  <a:t>truly faulty</a:t>
                </a:r>
                <a:r>
                  <a:rPr lang="en-US" sz="2400" dirty="0">
                    <a:latin typeface="+mn-lt"/>
                  </a:rPr>
                  <a:t>?</a:t>
                </a:r>
              </a:p>
              <a:p>
                <a:pPr marL="2743200" lvl="6" indent="0">
                  <a:buNone/>
                </a:pPr>
                <a14:m>
                  <m:oMathPara xmlns:m="http://schemas.openxmlformats.org/officeDocument/2006/math">
                    <m:oMathParaPr>
                      <m:jc m:val="centerGroup"/>
                    </m:oMathParaPr>
                    <m:oMath xmlns:m="http://schemas.openxmlformats.org/officeDocument/2006/math">
                      <m:r>
                        <a:rPr lang="sv-SE" sz="2400" b="0" i="1" smtClean="0">
                          <a:latin typeface="Cambria Math" panose="02040503050406030204" pitchFamily="18" charset="0"/>
                        </a:rPr>
                        <m:t>𝑃𝑟𝑒𝑐𝑖𝑠𝑖𝑜𝑛</m:t>
                      </m:r>
                      <m:r>
                        <a:rPr lang="sv-SE" sz="2400" b="0" i="1" smtClean="0">
                          <a:latin typeface="Cambria Math" panose="02040503050406030204" pitchFamily="18" charset="0"/>
                        </a:rPr>
                        <m:t>= </m:t>
                      </m:r>
                      <m:f>
                        <m:fPr>
                          <m:ctrlPr>
                            <a:rPr lang="sv-SE" sz="2400" b="0" i="1" smtClean="0">
                              <a:latin typeface="Cambria Math" panose="02040503050406030204" pitchFamily="18" charset="0"/>
                            </a:rPr>
                          </m:ctrlPr>
                        </m:fPr>
                        <m:num>
                          <m:r>
                            <a:rPr lang="sv-SE" sz="2400" b="0" i="1" smtClean="0">
                              <a:latin typeface="Cambria Math" panose="02040503050406030204" pitchFamily="18" charset="0"/>
                            </a:rPr>
                            <m:t>𝑇𝑃</m:t>
                          </m:r>
                        </m:num>
                        <m:den>
                          <m:r>
                            <a:rPr lang="sv-SE" sz="2400" b="0" i="1" smtClean="0">
                              <a:latin typeface="Cambria Math" panose="02040503050406030204" pitchFamily="18" charset="0"/>
                            </a:rPr>
                            <m:t>𝑇𝑃</m:t>
                          </m:r>
                          <m:r>
                            <a:rPr lang="sv-SE" sz="2400" b="0" i="1" smtClean="0">
                              <a:latin typeface="Cambria Math" panose="02040503050406030204" pitchFamily="18" charset="0"/>
                            </a:rPr>
                            <m:t>+</m:t>
                          </m:r>
                          <m:r>
                            <a:rPr lang="sv-SE" sz="2400" b="0" i="1" smtClean="0">
                              <a:latin typeface="Cambria Math" panose="02040503050406030204" pitchFamily="18" charset="0"/>
                            </a:rPr>
                            <m:t>𝐹𝑃</m:t>
                          </m:r>
                        </m:den>
                      </m:f>
                    </m:oMath>
                  </m:oMathPara>
                </a14:m>
                <a:endParaRPr lang="en-US" sz="2400" dirty="0">
                  <a:latin typeface="+mn-lt"/>
                </a:endParaRPr>
              </a:p>
              <a:p>
                <a:pPr marL="457200" lvl="1" indent="0">
                  <a:buNone/>
                </a:pPr>
                <a:endParaRPr lang="en-US" sz="2200" dirty="0">
                  <a:latin typeface="+mn-lt"/>
                </a:endParaRPr>
              </a:p>
              <a:p>
                <a:pPr lvl="1"/>
                <a:r>
                  <a:rPr lang="en-US" sz="2400" dirty="0">
                    <a:latin typeface="+mn-lt"/>
                  </a:rPr>
                  <a:t>Here, the model flagged </a:t>
                </a:r>
                <a:r>
                  <a:rPr lang="en-US" sz="2400" b="1" dirty="0">
                    <a:latin typeface="+mn-lt"/>
                  </a:rPr>
                  <a:t>25</a:t>
                </a:r>
                <a:r>
                  <a:rPr lang="en-US" sz="2400" dirty="0">
                    <a:latin typeface="+mn-lt"/>
                  </a:rPr>
                  <a:t> cells as faulty (TP+ FP). </a:t>
                </a:r>
              </a:p>
              <a:p>
                <a:pPr lvl="1"/>
                <a:r>
                  <a:rPr lang="en-US" sz="2400" b="1" dirty="0">
                    <a:latin typeface="+mn-lt"/>
                  </a:rPr>
                  <a:t>15</a:t>
                </a:r>
                <a:r>
                  <a:rPr lang="en-US" sz="2400" dirty="0">
                    <a:latin typeface="+mn-lt"/>
                  </a:rPr>
                  <a:t> of those are truly faulty (TP).</a:t>
                </a:r>
              </a:p>
              <a:p>
                <a:pPr lvl="1"/>
                <a:r>
                  <a:rPr lang="en-US" sz="2400" b="1" dirty="0">
                    <a:latin typeface="+mn-lt"/>
                  </a:rPr>
                  <a:t>Precision</a:t>
                </a:r>
                <a:r>
                  <a:rPr lang="en-US" sz="2400" dirty="0">
                    <a:latin typeface="+mn-lt"/>
                  </a:rPr>
                  <a:t> = 15 / 25 = </a:t>
                </a:r>
                <a:r>
                  <a:rPr lang="en-US" sz="2400" b="1" dirty="0">
                    <a:latin typeface="+mn-lt"/>
                  </a:rPr>
                  <a:t>0.60</a:t>
                </a:r>
                <a:r>
                  <a:rPr lang="en-US" sz="2400" dirty="0">
                    <a:latin typeface="+mn-lt"/>
                  </a:rPr>
                  <a:t> (60%).</a:t>
                </a:r>
              </a:p>
              <a:p>
                <a:endParaRPr lang="en-US" sz="2400" b="1" dirty="0">
                  <a:latin typeface="+mn-lt"/>
                </a:endParaRPr>
              </a:p>
              <a:p>
                <a:r>
                  <a:rPr lang="en-US" sz="2400" b="1" dirty="0">
                    <a:latin typeface="+mn-lt"/>
                  </a:rPr>
                  <a:t>Interpretation:</a:t>
                </a:r>
                <a:r>
                  <a:rPr lang="en-US" sz="2400" dirty="0">
                    <a:latin typeface="+mn-lt"/>
                  </a:rPr>
                  <a:t> If the system says a cell is faulty, there’s a 60% chance it really is. A lower precision means more healthy cells get flagged as faulty unnecessarily.</a:t>
                </a:r>
              </a:p>
              <a:p>
                <a:endParaRPr lang="en-US" sz="2400" dirty="0"/>
              </a:p>
            </p:txBody>
          </p:sp>
        </mc:Choice>
        <mc:Fallback>
          <p:sp>
            <p:nvSpPr>
              <p:cNvPr id="3" name="Content Placeholder 2">
                <a:extLst>
                  <a:ext uri="{FF2B5EF4-FFF2-40B4-BE49-F238E27FC236}">
                    <a16:creationId xmlns:a16="http://schemas.microsoft.com/office/drawing/2014/main" id="{A1CA99B8-0341-EB93-CB17-DD4A5D2A5AD3}"/>
                  </a:ext>
                </a:extLst>
              </p:cNvPr>
              <p:cNvSpPr>
                <a:spLocks noGrp="1" noRot="1" noChangeAspect="1" noMove="1" noResize="1" noEditPoints="1" noAdjustHandles="1" noChangeArrowheads="1" noChangeShapeType="1" noTextEdit="1"/>
              </p:cNvSpPr>
              <p:nvPr>
                <p:ph sz="quarter" idx="13"/>
              </p:nvPr>
            </p:nvSpPr>
            <p:spPr>
              <a:xfrm>
                <a:off x="479652" y="1776413"/>
                <a:ext cx="9132433" cy="4244974"/>
              </a:xfrm>
              <a:blipFill>
                <a:blip r:embed="rId2"/>
                <a:stretch>
                  <a:fillRect l="-833" t="-2679" r="-1111"/>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C36A54BA-0334-4FA2-BF40-CE8F83D960D3}"/>
              </a:ext>
            </a:extLst>
          </p:cNvPr>
          <p:cNvGraphicFramePr>
            <a:graphicFrameLocks noGrp="1"/>
          </p:cNvGraphicFramePr>
          <p:nvPr>
            <p:extLst>
              <p:ext uri="{D42A27DB-BD31-4B8C-83A1-F6EECF244321}">
                <p14:modId xmlns:p14="http://schemas.microsoft.com/office/powerpoint/2010/main" val="1384031354"/>
              </p:ext>
            </p:extLst>
          </p:nvPr>
        </p:nvGraphicFramePr>
        <p:xfrm>
          <a:off x="7761514" y="2501900"/>
          <a:ext cx="4299855" cy="1854200"/>
        </p:xfrm>
        <a:graphic>
          <a:graphicData uri="http://schemas.openxmlformats.org/drawingml/2006/table">
            <a:tbl>
              <a:tblPr firstRow="1" bandRow="1">
                <a:tableStyleId>{5C22544A-7EE6-4342-B048-85BDC9FD1C3A}</a:tableStyleId>
              </a:tblPr>
              <a:tblGrid>
                <a:gridCol w="881243">
                  <a:extLst>
                    <a:ext uri="{9D8B030D-6E8A-4147-A177-3AD203B41FA5}">
                      <a16:colId xmlns:a16="http://schemas.microsoft.com/office/drawing/2014/main" val="962328654"/>
                    </a:ext>
                  </a:extLst>
                </a:gridCol>
                <a:gridCol w="945815">
                  <a:extLst>
                    <a:ext uri="{9D8B030D-6E8A-4147-A177-3AD203B41FA5}">
                      <a16:colId xmlns:a16="http://schemas.microsoft.com/office/drawing/2014/main" val="3135935225"/>
                    </a:ext>
                  </a:extLst>
                </a:gridCol>
                <a:gridCol w="1012797">
                  <a:extLst>
                    <a:ext uri="{9D8B030D-6E8A-4147-A177-3AD203B41FA5}">
                      <a16:colId xmlns:a16="http://schemas.microsoft.com/office/drawing/2014/main" val="998469603"/>
                    </a:ext>
                  </a:extLst>
                </a:gridCol>
                <a:gridCol w="1026233">
                  <a:extLst>
                    <a:ext uri="{9D8B030D-6E8A-4147-A177-3AD203B41FA5}">
                      <a16:colId xmlns:a16="http://schemas.microsoft.com/office/drawing/2014/main" val="4238366289"/>
                    </a:ext>
                  </a:extLst>
                </a:gridCol>
                <a:gridCol w="433767">
                  <a:extLst>
                    <a:ext uri="{9D8B030D-6E8A-4147-A177-3AD203B41FA5}">
                      <a16:colId xmlns:a16="http://schemas.microsoft.com/office/drawing/2014/main" val="2277941492"/>
                    </a:ext>
                  </a:extLst>
                </a:gridCol>
              </a:tblGrid>
              <a:tr h="370840">
                <a:tc>
                  <a:txBody>
                    <a:bodyPr/>
                    <a:lstStyle/>
                    <a:p>
                      <a:pPr algn="ctr"/>
                      <a:endParaRPr lang="en-US"/>
                    </a:p>
                  </a:txBody>
                  <a:tcPr/>
                </a:tc>
                <a:tc gridSpan="3">
                  <a:txBody>
                    <a:bodyPr/>
                    <a:lstStyle/>
                    <a:p>
                      <a:pPr algn="ctr"/>
                      <a:r>
                        <a:rPr lang="en-US" dirty="0">
                          <a:solidFill>
                            <a:schemeClr val="tx1"/>
                          </a:solidFill>
                        </a:rPr>
                        <a:t>Predicted</a:t>
                      </a:r>
                    </a:p>
                  </a:txBody>
                  <a:tcPr/>
                </a:tc>
                <a:tc hMerge="1">
                  <a:txBody>
                    <a:bodyPr/>
                    <a:lstStyle/>
                    <a:p>
                      <a:endParaRPr lang="en-US" dirty="0"/>
                    </a:p>
                  </a:txBody>
                  <a:tcPr/>
                </a:tc>
                <a:tc hMerge="1">
                  <a:txBody>
                    <a:bodyPr/>
                    <a:lstStyle/>
                    <a:p>
                      <a:endParaRPr lang="en-US" dirty="0"/>
                    </a:p>
                  </a:txBody>
                  <a:tcPr/>
                </a:tc>
                <a:tc>
                  <a:txBody>
                    <a:bodyPr/>
                    <a:lstStyle/>
                    <a:p>
                      <a:pPr algn="ctr"/>
                      <a:endParaRPr lang="en-US" dirty="0">
                        <a:solidFill>
                          <a:schemeClr val="tx1"/>
                        </a:solidFill>
                      </a:endParaRPr>
                    </a:p>
                  </a:txBody>
                  <a:tcPr/>
                </a:tc>
                <a:extLst>
                  <a:ext uri="{0D108BD9-81ED-4DB2-BD59-A6C34878D82A}">
                    <a16:rowId xmlns:a16="http://schemas.microsoft.com/office/drawing/2014/main" val="4191507544"/>
                  </a:ext>
                </a:extLst>
              </a:tr>
              <a:tr h="370840">
                <a:tc rowSpan="4">
                  <a:txBody>
                    <a:bodyPr/>
                    <a:lstStyle/>
                    <a:p>
                      <a:pPr algn="ctr"/>
                      <a:endParaRPr lang="en-US" dirty="0"/>
                    </a:p>
                    <a:p>
                      <a:pPr algn="ctr"/>
                      <a:r>
                        <a:rPr lang="en-US" b="1" dirty="0"/>
                        <a:t>Actual</a:t>
                      </a:r>
                    </a:p>
                  </a:txBody>
                  <a:tcPr/>
                </a:tc>
                <a:tc>
                  <a:txBody>
                    <a:bodyPr/>
                    <a:lstStyle/>
                    <a:p>
                      <a:endParaRPr lang="en-US" dirty="0"/>
                    </a:p>
                  </a:txBody>
                  <a:tcPr/>
                </a:tc>
                <a:tc>
                  <a:txBody>
                    <a:bodyPr/>
                    <a:lstStyle/>
                    <a:p>
                      <a:r>
                        <a:rPr lang="en-US" b="1" dirty="0">
                          <a:solidFill>
                            <a:srgbClr val="C00000"/>
                          </a:solidFill>
                        </a:rPr>
                        <a:t>Faulty</a:t>
                      </a:r>
                    </a:p>
                  </a:txBody>
                  <a:tcPr/>
                </a:tc>
                <a:tc>
                  <a:txBody>
                    <a:bodyPr/>
                    <a:lstStyle/>
                    <a:p>
                      <a:r>
                        <a:rPr lang="en-US" b="1" dirty="0">
                          <a:solidFill>
                            <a:srgbClr val="0070C0"/>
                          </a:solidFill>
                        </a:rPr>
                        <a:t>Healthy</a:t>
                      </a:r>
                    </a:p>
                  </a:txBody>
                  <a:tcPr/>
                </a:tc>
                <a:tc>
                  <a:txBody>
                    <a:bodyPr/>
                    <a:lstStyle/>
                    <a:p>
                      <a:endParaRPr lang="en-US" b="1" dirty="0">
                        <a:solidFill>
                          <a:srgbClr val="0070C0"/>
                        </a:solidFill>
                      </a:endParaRPr>
                    </a:p>
                  </a:txBody>
                  <a:tcPr/>
                </a:tc>
                <a:extLst>
                  <a:ext uri="{0D108BD9-81ED-4DB2-BD59-A6C34878D82A}">
                    <a16:rowId xmlns:a16="http://schemas.microsoft.com/office/drawing/2014/main" val="1454377306"/>
                  </a:ext>
                </a:extLst>
              </a:tr>
              <a:tr h="370840">
                <a:tc vMerge="1">
                  <a:txBody>
                    <a:bodyPr/>
                    <a:lstStyle/>
                    <a:p>
                      <a:endParaRPr lang="en-US" dirty="0"/>
                    </a:p>
                  </a:txBody>
                  <a:tcPr/>
                </a:tc>
                <a:tc>
                  <a:txBody>
                    <a:bodyPr/>
                    <a:lstStyle/>
                    <a:p>
                      <a:r>
                        <a:rPr lang="en-US" b="1" dirty="0">
                          <a:solidFill>
                            <a:srgbClr val="C00000"/>
                          </a:solidFill>
                        </a:rPr>
                        <a:t>Faulty</a:t>
                      </a:r>
                    </a:p>
                  </a:txBody>
                  <a:tcPr/>
                </a:tc>
                <a:tc>
                  <a:txBody>
                    <a:bodyPr/>
                    <a:lstStyle/>
                    <a:p>
                      <a:r>
                        <a:rPr lang="en-US" dirty="0"/>
                        <a:t>15 (TP)</a:t>
                      </a:r>
                    </a:p>
                  </a:txBody>
                  <a:tcPr/>
                </a:tc>
                <a:tc>
                  <a:txBody>
                    <a:bodyPr/>
                    <a:lstStyle/>
                    <a:p>
                      <a:r>
                        <a:rPr lang="en-US" dirty="0"/>
                        <a:t>05 (FN)</a:t>
                      </a:r>
                    </a:p>
                  </a:txBody>
                  <a:tcPr/>
                </a:tc>
                <a:tc>
                  <a:txBody>
                    <a:bodyPr/>
                    <a:lstStyle/>
                    <a:p>
                      <a:r>
                        <a:rPr lang="en-US" b="1" dirty="0">
                          <a:solidFill>
                            <a:srgbClr val="92D050"/>
                          </a:solidFill>
                        </a:rPr>
                        <a:t>20</a:t>
                      </a:r>
                    </a:p>
                  </a:txBody>
                  <a:tcPr/>
                </a:tc>
                <a:extLst>
                  <a:ext uri="{0D108BD9-81ED-4DB2-BD59-A6C34878D82A}">
                    <a16:rowId xmlns:a16="http://schemas.microsoft.com/office/drawing/2014/main" val="2850075487"/>
                  </a:ext>
                </a:extLst>
              </a:tr>
              <a:tr h="370840">
                <a:tc vMerge="1">
                  <a:txBody>
                    <a:bodyPr/>
                    <a:lstStyle/>
                    <a:p>
                      <a:endParaRPr lang="en-US" dirty="0"/>
                    </a:p>
                  </a:txBody>
                  <a:tcPr/>
                </a:tc>
                <a:tc>
                  <a:txBody>
                    <a:bodyPr/>
                    <a:lstStyle/>
                    <a:p>
                      <a:r>
                        <a:rPr lang="en-US" b="1" dirty="0">
                          <a:solidFill>
                            <a:srgbClr val="0070C0"/>
                          </a:solidFill>
                        </a:rPr>
                        <a:t>Healthy</a:t>
                      </a:r>
                    </a:p>
                  </a:txBody>
                  <a:tcPr/>
                </a:tc>
                <a:tc>
                  <a:txBody>
                    <a:bodyPr/>
                    <a:lstStyle/>
                    <a:p>
                      <a:r>
                        <a:rPr lang="en-US" dirty="0"/>
                        <a:t>10 (FP)</a:t>
                      </a:r>
                    </a:p>
                  </a:txBody>
                  <a:tcPr/>
                </a:tc>
                <a:tc>
                  <a:txBody>
                    <a:bodyPr/>
                    <a:lstStyle/>
                    <a:p>
                      <a:r>
                        <a:rPr lang="en-US" dirty="0"/>
                        <a:t>70 (TN)</a:t>
                      </a:r>
                    </a:p>
                  </a:txBody>
                  <a:tcPr/>
                </a:tc>
                <a:tc>
                  <a:txBody>
                    <a:bodyPr/>
                    <a:lstStyle/>
                    <a:p>
                      <a:r>
                        <a:rPr lang="en-US" b="1" dirty="0">
                          <a:solidFill>
                            <a:srgbClr val="92D050"/>
                          </a:solidFill>
                        </a:rPr>
                        <a:t>80</a:t>
                      </a:r>
                    </a:p>
                  </a:txBody>
                  <a:tcPr/>
                </a:tc>
                <a:extLst>
                  <a:ext uri="{0D108BD9-81ED-4DB2-BD59-A6C34878D82A}">
                    <a16:rowId xmlns:a16="http://schemas.microsoft.com/office/drawing/2014/main" val="2116721846"/>
                  </a:ext>
                </a:extLst>
              </a:tr>
              <a:tr h="370840">
                <a:tc vMerge="1">
                  <a:txBody>
                    <a:bodyPr/>
                    <a:lstStyle/>
                    <a:p>
                      <a:pPr algn="ctr"/>
                      <a:endParaRPr lang="en-US" b="1" dirty="0"/>
                    </a:p>
                  </a:txBody>
                  <a:tcPr/>
                </a:tc>
                <a:tc>
                  <a:txBody>
                    <a:bodyPr/>
                    <a:lstStyle/>
                    <a:p>
                      <a:endParaRPr lang="en-US" b="1" dirty="0">
                        <a:solidFill>
                          <a:srgbClr val="0070C0"/>
                        </a:solidFill>
                      </a:endParaRPr>
                    </a:p>
                  </a:txBody>
                  <a:tcPr/>
                </a:tc>
                <a:tc>
                  <a:txBody>
                    <a:bodyPr/>
                    <a:lstStyle/>
                    <a:p>
                      <a:r>
                        <a:rPr lang="en-US" b="1" dirty="0">
                          <a:solidFill>
                            <a:srgbClr val="FF0000"/>
                          </a:solidFill>
                        </a:rPr>
                        <a:t>25</a:t>
                      </a:r>
                    </a:p>
                  </a:txBody>
                  <a:tcPr/>
                </a:tc>
                <a:tc>
                  <a:txBody>
                    <a:bodyPr/>
                    <a:lstStyle/>
                    <a:p>
                      <a:r>
                        <a:rPr lang="en-US" b="1" dirty="0">
                          <a:solidFill>
                            <a:srgbClr val="FF0000"/>
                          </a:solidFill>
                        </a:rPr>
                        <a:t>75</a:t>
                      </a:r>
                    </a:p>
                  </a:txBody>
                  <a:tcPr/>
                </a:tc>
                <a:tc>
                  <a:txBody>
                    <a:bodyPr/>
                    <a:lstStyle/>
                    <a:p>
                      <a:endParaRPr lang="en-US" dirty="0"/>
                    </a:p>
                  </a:txBody>
                  <a:tcPr/>
                </a:tc>
                <a:extLst>
                  <a:ext uri="{0D108BD9-81ED-4DB2-BD59-A6C34878D82A}">
                    <a16:rowId xmlns:a16="http://schemas.microsoft.com/office/drawing/2014/main" val="814739811"/>
                  </a:ext>
                </a:extLst>
              </a:tr>
            </a:tbl>
          </a:graphicData>
        </a:graphic>
      </p:graphicFrame>
    </p:spTree>
    <p:extLst>
      <p:ext uri="{BB962C8B-B14F-4D97-AF65-F5344CB8AC3E}">
        <p14:creationId xmlns:p14="http://schemas.microsoft.com/office/powerpoint/2010/main" val="1726758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0B162-21A3-8BB9-02F8-9250365F11E5}"/>
              </a:ext>
            </a:extLst>
          </p:cNvPr>
          <p:cNvSpPr>
            <a:spLocks noGrp="1"/>
          </p:cNvSpPr>
          <p:nvPr>
            <p:ph type="title"/>
          </p:nvPr>
        </p:nvSpPr>
        <p:spPr/>
        <p:txBody>
          <a:bodyPr/>
          <a:lstStyle/>
          <a:p>
            <a:r>
              <a:rPr lang="en-US" dirty="0"/>
              <a:t>Metrics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7018BE2-0482-E4F0-7E57-F37D523FF713}"/>
                  </a:ext>
                </a:extLst>
              </p:cNvPr>
              <p:cNvSpPr>
                <a:spLocks noGrp="1"/>
              </p:cNvSpPr>
              <p:nvPr>
                <p:ph sz="quarter" idx="13"/>
              </p:nvPr>
            </p:nvSpPr>
            <p:spPr>
              <a:xfrm>
                <a:off x="947738" y="1776413"/>
                <a:ext cx="8990919" cy="4244974"/>
              </a:xfrm>
            </p:spPr>
            <p:txBody>
              <a:bodyPr/>
              <a:lstStyle/>
              <a:p>
                <a:r>
                  <a:rPr lang="en-US" sz="2400" b="1" dirty="0">
                    <a:latin typeface="+mn-lt"/>
                  </a:rPr>
                  <a:t>Recall: </a:t>
                </a:r>
                <a:r>
                  <a:rPr lang="en-US" sz="2400" dirty="0">
                    <a:latin typeface="+mn-lt"/>
                  </a:rPr>
                  <a:t>Of all the cells that are </a:t>
                </a:r>
                <a:r>
                  <a:rPr lang="en-US" sz="2400" b="1" dirty="0">
                    <a:solidFill>
                      <a:srgbClr val="FF0000"/>
                    </a:solidFill>
                    <a:latin typeface="+mn-lt"/>
                  </a:rPr>
                  <a:t>actually faulty</a:t>
                </a:r>
                <a:r>
                  <a:rPr lang="en-US" sz="2400" dirty="0">
                    <a:latin typeface="+mn-lt"/>
                  </a:rPr>
                  <a:t>, what fraction did the model </a:t>
                </a:r>
                <a:r>
                  <a:rPr lang="en-US" sz="2400" b="1" dirty="0">
                    <a:solidFill>
                      <a:srgbClr val="92D050"/>
                    </a:solidFill>
                    <a:latin typeface="+mn-lt"/>
                  </a:rPr>
                  <a:t>correctly catch</a:t>
                </a:r>
                <a:r>
                  <a:rPr lang="en-US" sz="2400" dirty="0">
                    <a:latin typeface="+mn-lt"/>
                  </a:rPr>
                  <a:t>?</a:t>
                </a:r>
              </a:p>
              <a:p>
                <a:pPr marL="457200" lvl="1" indent="0">
                  <a:buNone/>
                </a:pPr>
                <a:r>
                  <a:rPr lang="sv-SE" sz="2000" b="0" dirty="0"/>
                  <a:t> 	  </a:t>
                </a:r>
                <a14:m>
                  <m:oMath xmlns:m="http://schemas.openxmlformats.org/officeDocument/2006/math">
                    <m:r>
                      <m:rPr>
                        <m:sty m:val="p"/>
                      </m:rPr>
                      <a:rPr lang="sv-SE" sz="2000" b="0" i="0" smtClean="0">
                        <a:latin typeface="Cambria Math" panose="02040503050406030204" pitchFamily="18" charset="0"/>
                      </a:rPr>
                      <m:t>Recall</m:t>
                    </m:r>
                    <m:r>
                      <a:rPr lang="sv-SE" sz="2000" b="0" i="1" smtClean="0">
                        <a:latin typeface="Cambria Math" panose="02040503050406030204" pitchFamily="18" charset="0"/>
                      </a:rPr>
                      <m:t>= </m:t>
                    </m:r>
                    <m:f>
                      <m:fPr>
                        <m:ctrlPr>
                          <a:rPr lang="sv-SE" sz="2000" b="0" i="1" smtClean="0">
                            <a:latin typeface="Cambria Math" panose="02040503050406030204" pitchFamily="18" charset="0"/>
                          </a:rPr>
                        </m:ctrlPr>
                      </m:fPr>
                      <m:num>
                        <m:r>
                          <a:rPr lang="sv-SE" sz="2000" b="0" i="1" smtClean="0">
                            <a:latin typeface="Cambria Math" panose="02040503050406030204" pitchFamily="18" charset="0"/>
                          </a:rPr>
                          <m:t>𝑇𝑃</m:t>
                        </m:r>
                      </m:num>
                      <m:den>
                        <m:r>
                          <a:rPr lang="sv-SE" sz="2000" b="0" i="1" smtClean="0">
                            <a:latin typeface="Cambria Math" panose="02040503050406030204" pitchFamily="18" charset="0"/>
                          </a:rPr>
                          <m:t>𝑇𝑃</m:t>
                        </m:r>
                        <m:r>
                          <a:rPr lang="sv-SE" sz="2000" b="0" i="1" smtClean="0">
                            <a:latin typeface="Cambria Math" panose="02040503050406030204" pitchFamily="18" charset="0"/>
                          </a:rPr>
                          <m:t>+</m:t>
                        </m:r>
                        <m:r>
                          <a:rPr lang="sv-SE" sz="2000" b="0" i="1" smtClean="0">
                            <a:latin typeface="Cambria Math" panose="02040503050406030204" pitchFamily="18" charset="0"/>
                          </a:rPr>
                          <m:t>𝐹𝑁</m:t>
                        </m:r>
                      </m:den>
                    </m:f>
                  </m:oMath>
                </a14:m>
                <a:endParaRPr lang="en-US" sz="2200" dirty="0">
                  <a:latin typeface="+mn-lt"/>
                </a:endParaRPr>
              </a:p>
              <a:p>
                <a:pPr marL="0" indent="0">
                  <a:buNone/>
                </a:pPr>
                <a:endParaRPr lang="en-US" sz="2400" dirty="0">
                  <a:latin typeface="+mn-lt"/>
                </a:endParaRPr>
              </a:p>
              <a:p>
                <a:pPr lvl="1"/>
                <a:r>
                  <a:rPr lang="en-US" sz="2000" dirty="0">
                    <a:latin typeface="+mn-lt"/>
                  </a:rPr>
                  <a:t>There are </a:t>
                </a:r>
                <a:r>
                  <a:rPr lang="en-US" sz="2000" b="1" dirty="0">
                    <a:latin typeface="+mn-lt"/>
                  </a:rPr>
                  <a:t>20</a:t>
                </a:r>
                <a:r>
                  <a:rPr lang="en-US" sz="2000" dirty="0">
                    <a:latin typeface="+mn-lt"/>
                  </a:rPr>
                  <a:t> truly faulty cells (TP+FN).</a:t>
                </a:r>
              </a:p>
              <a:p>
                <a:pPr lvl="1"/>
                <a:r>
                  <a:rPr lang="en-US" sz="2000" dirty="0">
                    <a:latin typeface="+mn-lt"/>
                  </a:rPr>
                  <a:t>The model correctly caught </a:t>
                </a:r>
                <a:r>
                  <a:rPr lang="en-US" sz="2000" b="1" dirty="0">
                    <a:latin typeface="+mn-lt"/>
                  </a:rPr>
                  <a:t>15</a:t>
                </a:r>
                <a:r>
                  <a:rPr lang="en-US" sz="2000" dirty="0">
                    <a:latin typeface="+mn-lt"/>
                  </a:rPr>
                  <a:t> as faulty (TP).</a:t>
                </a:r>
              </a:p>
              <a:p>
                <a:pPr lvl="1"/>
                <a:r>
                  <a:rPr lang="en-US" sz="2000" b="1" dirty="0">
                    <a:latin typeface="+mn-lt"/>
                  </a:rPr>
                  <a:t>Recall</a:t>
                </a:r>
                <a:r>
                  <a:rPr lang="en-US" sz="2000" dirty="0">
                    <a:latin typeface="+mn-lt"/>
                  </a:rPr>
                  <a:t> = 15 / 20 = </a:t>
                </a:r>
                <a:r>
                  <a:rPr lang="en-US" sz="2000" b="1" dirty="0">
                    <a:latin typeface="+mn-lt"/>
                  </a:rPr>
                  <a:t>0.75</a:t>
                </a:r>
                <a:r>
                  <a:rPr lang="en-US" sz="2000" dirty="0">
                    <a:latin typeface="+mn-lt"/>
                  </a:rPr>
                  <a:t> (75%)</a:t>
                </a:r>
              </a:p>
              <a:p>
                <a:pPr marL="457200" lvl="1" indent="0">
                  <a:buNone/>
                </a:pPr>
                <a:endParaRPr lang="en-US" sz="2000" dirty="0">
                  <a:latin typeface="+mn-lt"/>
                </a:endParaRPr>
              </a:p>
              <a:p>
                <a:endParaRPr lang="en-US" sz="2400" dirty="0">
                  <a:latin typeface="+mn-lt"/>
                </a:endParaRPr>
              </a:p>
              <a:p>
                <a:r>
                  <a:rPr lang="en-US" sz="2400" dirty="0">
                    <a:latin typeface="+mn-lt"/>
                  </a:rPr>
                  <a:t>Interpretation: The system misses </a:t>
                </a:r>
                <a:r>
                  <a:rPr lang="en-US" sz="2400" b="1" dirty="0">
                    <a:latin typeface="+mn-lt"/>
                  </a:rPr>
                  <a:t>25%</a:t>
                </a:r>
                <a:r>
                  <a:rPr lang="en-US" sz="2400" dirty="0">
                    <a:latin typeface="+mn-lt"/>
                  </a:rPr>
                  <a:t> of the truly faulty cells. If recall is too low, you risk leaving undetected faults in the battery pack, which can be dangerous</a:t>
                </a:r>
              </a:p>
              <a:p>
                <a:endParaRPr lang="en-US" dirty="0"/>
              </a:p>
            </p:txBody>
          </p:sp>
        </mc:Choice>
        <mc:Fallback>
          <p:sp>
            <p:nvSpPr>
              <p:cNvPr id="3" name="Content Placeholder 2">
                <a:extLst>
                  <a:ext uri="{FF2B5EF4-FFF2-40B4-BE49-F238E27FC236}">
                    <a16:creationId xmlns:a16="http://schemas.microsoft.com/office/drawing/2014/main" id="{47018BE2-0482-E4F0-7E57-F37D523FF713}"/>
                  </a:ext>
                </a:extLst>
              </p:cNvPr>
              <p:cNvSpPr>
                <a:spLocks noGrp="1" noRot="1" noChangeAspect="1" noMove="1" noResize="1" noEditPoints="1" noAdjustHandles="1" noChangeArrowheads="1" noChangeShapeType="1" noTextEdit="1"/>
              </p:cNvSpPr>
              <p:nvPr>
                <p:ph sz="quarter" idx="13"/>
              </p:nvPr>
            </p:nvSpPr>
            <p:spPr>
              <a:xfrm>
                <a:off x="947738" y="1776413"/>
                <a:ext cx="8990919" cy="4244974"/>
              </a:xfrm>
              <a:blipFill>
                <a:blip r:embed="rId2"/>
                <a:stretch>
                  <a:fillRect l="-846" t="-2679"/>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67F2558D-A90E-1AB8-CBC2-69772D7E1323}"/>
              </a:ext>
            </a:extLst>
          </p:cNvPr>
          <p:cNvGraphicFramePr>
            <a:graphicFrameLocks noGrp="1"/>
          </p:cNvGraphicFramePr>
          <p:nvPr>
            <p:extLst>
              <p:ext uri="{D42A27DB-BD31-4B8C-83A1-F6EECF244321}">
                <p14:modId xmlns:p14="http://schemas.microsoft.com/office/powerpoint/2010/main" val="3611724016"/>
              </p:ext>
            </p:extLst>
          </p:nvPr>
        </p:nvGraphicFramePr>
        <p:xfrm>
          <a:off x="7125522" y="2501900"/>
          <a:ext cx="4424219" cy="1854200"/>
        </p:xfrm>
        <a:graphic>
          <a:graphicData uri="http://schemas.openxmlformats.org/drawingml/2006/table">
            <a:tbl>
              <a:tblPr firstRow="1" bandRow="1">
                <a:tableStyleId>{5C22544A-7EE6-4342-B048-85BDC9FD1C3A}</a:tableStyleId>
              </a:tblPr>
              <a:tblGrid>
                <a:gridCol w="906731">
                  <a:extLst>
                    <a:ext uri="{9D8B030D-6E8A-4147-A177-3AD203B41FA5}">
                      <a16:colId xmlns:a16="http://schemas.microsoft.com/office/drawing/2014/main" val="962328654"/>
                    </a:ext>
                  </a:extLst>
                </a:gridCol>
                <a:gridCol w="973171">
                  <a:extLst>
                    <a:ext uri="{9D8B030D-6E8A-4147-A177-3AD203B41FA5}">
                      <a16:colId xmlns:a16="http://schemas.microsoft.com/office/drawing/2014/main" val="3135935225"/>
                    </a:ext>
                  </a:extLst>
                </a:gridCol>
                <a:gridCol w="1042090">
                  <a:extLst>
                    <a:ext uri="{9D8B030D-6E8A-4147-A177-3AD203B41FA5}">
                      <a16:colId xmlns:a16="http://schemas.microsoft.com/office/drawing/2014/main" val="998469603"/>
                    </a:ext>
                  </a:extLst>
                </a:gridCol>
                <a:gridCol w="1055914">
                  <a:extLst>
                    <a:ext uri="{9D8B030D-6E8A-4147-A177-3AD203B41FA5}">
                      <a16:colId xmlns:a16="http://schemas.microsoft.com/office/drawing/2014/main" val="4238366289"/>
                    </a:ext>
                  </a:extLst>
                </a:gridCol>
                <a:gridCol w="446313">
                  <a:extLst>
                    <a:ext uri="{9D8B030D-6E8A-4147-A177-3AD203B41FA5}">
                      <a16:colId xmlns:a16="http://schemas.microsoft.com/office/drawing/2014/main" val="2277941492"/>
                    </a:ext>
                  </a:extLst>
                </a:gridCol>
              </a:tblGrid>
              <a:tr h="370840">
                <a:tc>
                  <a:txBody>
                    <a:bodyPr/>
                    <a:lstStyle/>
                    <a:p>
                      <a:pPr algn="ctr"/>
                      <a:endParaRPr lang="en-US"/>
                    </a:p>
                  </a:txBody>
                  <a:tcPr/>
                </a:tc>
                <a:tc gridSpan="3">
                  <a:txBody>
                    <a:bodyPr/>
                    <a:lstStyle/>
                    <a:p>
                      <a:pPr algn="ctr"/>
                      <a:r>
                        <a:rPr lang="en-US" dirty="0">
                          <a:solidFill>
                            <a:schemeClr val="tx1"/>
                          </a:solidFill>
                        </a:rPr>
                        <a:t>Predicted</a:t>
                      </a:r>
                    </a:p>
                  </a:txBody>
                  <a:tcPr/>
                </a:tc>
                <a:tc hMerge="1">
                  <a:txBody>
                    <a:bodyPr/>
                    <a:lstStyle/>
                    <a:p>
                      <a:endParaRPr lang="en-US" dirty="0"/>
                    </a:p>
                  </a:txBody>
                  <a:tcPr/>
                </a:tc>
                <a:tc hMerge="1">
                  <a:txBody>
                    <a:bodyPr/>
                    <a:lstStyle/>
                    <a:p>
                      <a:endParaRPr lang="en-US" dirty="0"/>
                    </a:p>
                  </a:txBody>
                  <a:tcPr/>
                </a:tc>
                <a:tc>
                  <a:txBody>
                    <a:bodyPr/>
                    <a:lstStyle/>
                    <a:p>
                      <a:pPr algn="ctr"/>
                      <a:endParaRPr lang="en-US" dirty="0">
                        <a:solidFill>
                          <a:schemeClr val="tx1"/>
                        </a:solidFill>
                      </a:endParaRPr>
                    </a:p>
                  </a:txBody>
                  <a:tcPr/>
                </a:tc>
                <a:extLst>
                  <a:ext uri="{0D108BD9-81ED-4DB2-BD59-A6C34878D82A}">
                    <a16:rowId xmlns:a16="http://schemas.microsoft.com/office/drawing/2014/main" val="4191507544"/>
                  </a:ext>
                </a:extLst>
              </a:tr>
              <a:tr h="370840">
                <a:tc rowSpan="4">
                  <a:txBody>
                    <a:bodyPr/>
                    <a:lstStyle/>
                    <a:p>
                      <a:pPr algn="ctr"/>
                      <a:endParaRPr lang="en-US" dirty="0"/>
                    </a:p>
                    <a:p>
                      <a:pPr algn="ctr"/>
                      <a:r>
                        <a:rPr lang="en-US" b="1" dirty="0"/>
                        <a:t>Actual</a:t>
                      </a:r>
                    </a:p>
                  </a:txBody>
                  <a:tcPr/>
                </a:tc>
                <a:tc>
                  <a:txBody>
                    <a:bodyPr/>
                    <a:lstStyle/>
                    <a:p>
                      <a:endParaRPr lang="en-US" dirty="0"/>
                    </a:p>
                  </a:txBody>
                  <a:tcPr/>
                </a:tc>
                <a:tc>
                  <a:txBody>
                    <a:bodyPr/>
                    <a:lstStyle/>
                    <a:p>
                      <a:r>
                        <a:rPr lang="en-US" b="1" dirty="0">
                          <a:solidFill>
                            <a:srgbClr val="C00000"/>
                          </a:solidFill>
                        </a:rPr>
                        <a:t>Faulty</a:t>
                      </a:r>
                    </a:p>
                  </a:txBody>
                  <a:tcPr/>
                </a:tc>
                <a:tc>
                  <a:txBody>
                    <a:bodyPr/>
                    <a:lstStyle/>
                    <a:p>
                      <a:r>
                        <a:rPr lang="en-US" b="1" dirty="0">
                          <a:solidFill>
                            <a:srgbClr val="0070C0"/>
                          </a:solidFill>
                        </a:rPr>
                        <a:t>Healthy</a:t>
                      </a:r>
                    </a:p>
                  </a:txBody>
                  <a:tcPr/>
                </a:tc>
                <a:tc>
                  <a:txBody>
                    <a:bodyPr/>
                    <a:lstStyle/>
                    <a:p>
                      <a:endParaRPr lang="en-US" b="1" dirty="0">
                        <a:solidFill>
                          <a:srgbClr val="0070C0"/>
                        </a:solidFill>
                      </a:endParaRPr>
                    </a:p>
                  </a:txBody>
                  <a:tcPr/>
                </a:tc>
                <a:extLst>
                  <a:ext uri="{0D108BD9-81ED-4DB2-BD59-A6C34878D82A}">
                    <a16:rowId xmlns:a16="http://schemas.microsoft.com/office/drawing/2014/main" val="1454377306"/>
                  </a:ext>
                </a:extLst>
              </a:tr>
              <a:tr h="370840">
                <a:tc vMerge="1">
                  <a:txBody>
                    <a:bodyPr/>
                    <a:lstStyle/>
                    <a:p>
                      <a:endParaRPr lang="en-US" dirty="0"/>
                    </a:p>
                  </a:txBody>
                  <a:tcPr/>
                </a:tc>
                <a:tc>
                  <a:txBody>
                    <a:bodyPr/>
                    <a:lstStyle/>
                    <a:p>
                      <a:r>
                        <a:rPr lang="en-US" b="1" dirty="0">
                          <a:solidFill>
                            <a:srgbClr val="C00000"/>
                          </a:solidFill>
                        </a:rPr>
                        <a:t>Faulty</a:t>
                      </a:r>
                    </a:p>
                  </a:txBody>
                  <a:tcPr/>
                </a:tc>
                <a:tc>
                  <a:txBody>
                    <a:bodyPr/>
                    <a:lstStyle/>
                    <a:p>
                      <a:r>
                        <a:rPr lang="en-US" dirty="0"/>
                        <a:t>15 (TP)</a:t>
                      </a:r>
                    </a:p>
                  </a:txBody>
                  <a:tcPr/>
                </a:tc>
                <a:tc>
                  <a:txBody>
                    <a:bodyPr/>
                    <a:lstStyle/>
                    <a:p>
                      <a:r>
                        <a:rPr lang="en-US" dirty="0"/>
                        <a:t>05 (FN)</a:t>
                      </a:r>
                    </a:p>
                  </a:txBody>
                  <a:tcPr/>
                </a:tc>
                <a:tc>
                  <a:txBody>
                    <a:bodyPr/>
                    <a:lstStyle/>
                    <a:p>
                      <a:r>
                        <a:rPr lang="en-US" b="1" dirty="0">
                          <a:solidFill>
                            <a:srgbClr val="92D050"/>
                          </a:solidFill>
                        </a:rPr>
                        <a:t>20</a:t>
                      </a:r>
                    </a:p>
                  </a:txBody>
                  <a:tcPr/>
                </a:tc>
                <a:extLst>
                  <a:ext uri="{0D108BD9-81ED-4DB2-BD59-A6C34878D82A}">
                    <a16:rowId xmlns:a16="http://schemas.microsoft.com/office/drawing/2014/main" val="2850075487"/>
                  </a:ext>
                </a:extLst>
              </a:tr>
              <a:tr h="370840">
                <a:tc vMerge="1">
                  <a:txBody>
                    <a:bodyPr/>
                    <a:lstStyle/>
                    <a:p>
                      <a:endParaRPr lang="en-US" dirty="0"/>
                    </a:p>
                  </a:txBody>
                  <a:tcPr/>
                </a:tc>
                <a:tc>
                  <a:txBody>
                    <a:bodyPr/>
                    <a:lstStyle/>
                    <a:p>
                      <a:r>
                        <a:rPr lang="en-US" b="1" dirty="0">
                          <a:solidFill>
                            <a:srgbClr val="0070C0"/>
                          </a:solidFill>
                        </a:rPr>
                        <a:t>Healthy</a:t>
                      </a:r>
                    </a:p>
                  </a:txBody>
                  <a:tcPr/>
                </a:tc>
                <a:tc>
                  <a:txBody>
                    <a:bodyPr/>
                    <a:lstStyle/>
                    <a:p>
                      <a:r>
                        <a:rPr lang="en-US" dirty="0"/>
                        <a:t>10 (FP)</a:t>
                      </a:r>
                    </a:p>
                  </a:txBody>
                  <a:tcPr/>
                </a:tc>
                <a:tc>
                  <a:txBody>
                    <a:bodyPr/>
                    <a:lstStyle/>
                    <a:p>
                      <a:r>
                        <a:rPr lang="en-US" dirty="0"/>
                        <a:t>70 (TN)</a:t>
                      </a:r>
                    </a:p>
                  </a:txBody>
                  <a:tcPr/>
                </a:tc>
                <a:tc>
                  <a:txBody>
                    <a:bodyPr/>
                    <a:lstStyle/>
                    <a:p>
                      <a:r>
                        <a:rPr lang="en-US" b="1" dirty="0">
                          <a:solidFill>
                            <a:srgbClr val="92D050"/>
                          </a:solidFill>
                        </a:rPr>
                        <a:t>80</a:t>
                      </a:r>
                    </a:p>
                  </a:txBody>
                  <a:tcPr/>
                </a:tc>
                <a:extLst>
                  <a:ext uri="{0D108BD9-81ED-4DB2-BD59-A6C34878D82A}">
                    <a16:rowId xmlns:a16="http://schemas.microsoft.com/office/drawing/2014/main" val="2116721846"/>
                  </a:ext>
                </a:extLst>
              </a:tr>
              <a:tr h="370840">
                <a:tc vMerge="1">
                  <a:txBody>
                    <a:bodyPr/>
                    <a:lstStyle/>
                    <a:p>
                      <a:pPr algn="ctr"/>
                      <a:endParaRPr lang="en-US" b="1" dirty="0"/>
                    </a:p>
                  </a:txBody>
                  <a:tcPr/>
                </a:tc>
                <a:tc>
                  <a:txBody>
                    <a:bodyPr/>
                    <a:lstStyle/>
                    <a:p>
                      <a:endParaRPr lang="en-US" b="1" dirty="0">
                        <a:solidFill>
                          <a:srgbClr val="0070C0"/>
                        </a:solidFill>
                      </a:endParaRPr>
                    </a:p>
                  </a:txBody>
                  <a:tcPr/>
                </a:tc>
                <a:tc>
                  <a:txBody>
                    <a:bodyPr/>
                    <a:lstStyle/>
                    <a:p>
                      <a:r>
                        <a:rPr lang="en-US" b="1" dirty="0">
                          <a:solidFill>
                            <a:srgbClr val="FF0000"/>
                          </a:solidFill>
                        </a:rPr>
                        <a:t>25</a:t>
                      </a:r>
                    </a:p>
                  </a:txBody>
                  <a:tcPr/>
                </a:tc>
                <a:tc>
                  <a:txBody>
                    <a:bodyPr/>
                    <a:lstStyle/>
                    <a:p>
                      <a:r>
                        <a:rPr lang="en-US" b="1" dirty="0">
                          <a:solidFill>
                            <a:srgbClr val="FF0000"/>
                          </a:solidFill>
                        </a:rPr>
                        <a:t>75</a:t>
                      </a:r>
                    </a:p>
                  </a:txBody>
                  <a:tcPr/>
                </a:tc>
                <a:tc>
                  <a:txBody>
                    <a:bodyPr/>
                    <a:lstStyle/>
                    <a:p>
                      <a:endParaRPr lang="en-US" dirty="0"/>
                    </a:p>
                  </a:txBody>
                  <a:tcPr/>
                </a:tc>
                <a:extLst>
                  <a:ext uri="{0D108BD9-81ED-4DB2-BD59-A6C34878D82A}">
                    <a16:rowId xmlns:a16="http://schemas.microsoft.com/office/drawing/2014/main" val="814739811"/>
                  </a:ext>
                </a:extLst>
              </a:tr>
            </a:tbl>
          </a:graphicData>
        </a:graphic>
      </p:graphicFrame>
    </p:spTree>
    <p:extLst>
      <p:ext uri="{BB962C8B-B14F-4D97-AF65-F5344CB8AC3E}">
        <p14:creationId xmlns:p14="http://schemas.microsoft.com/office/powerpoint/2010/main" val="2388567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314D8-8648-359A-4F9F-21E32B0A057B}"/>
              </a:ext>
            </a:extLst>
          </p:cNvPr>
          <p:cNvSpPr>
            <a:spLocks noGrp="1"/>
          </p:cNvSpPr>
          <p:nvPr>
            <p:ph type="title"/>
          </p:nvPr>
        </p:nvSpPr>
        <p:spPr/>
        <p:txBody>
          <a:bodyPr/>
          <a:lstStyle/>
          <a:p>
            <a:r>
              <a:rPr lang="en-US" dirty="0"/>
              <a:t>Metrics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BA58DAD-676A-2B53-83C9-046F9B7D3EA1}"/>
                  </a:ext>
                </a:extLst>
              </p:cNvPr>
              <p:cNvSpPr>
                <a:spLocks noGrp="1"/>
              </p:cNvSpPr>
              <p:nvPr>
                <p:ph sz="quarter" idx="13"/>
              </p:nvPr>
            </p:nvSpPr>
            <p:spPr>
              <a:xfrm>
                <a:off x="947738" y="1645784"/>
                <a:ext cx="9472971" cy="4244974"/>
              </a:xfrm>
            </p:spPr>
            <p:txBody>
              <a:bodyPr/>
              <a:lstStyle/>
              <a:p>
                <a:r>
                  <a:rPr lang="en-US" sz="2400" b="1" dirty="0">
                    <a:latin typeface="+mn-lt"/>
                  </a:rPr>
                  <a:t>F1-Score: </a:t>
                </a:r>
                <a:r>
                  <a:rPr lang="en-US" sz="2400" dirty="0">
                    <a:latin typeface="+mn-lt"/>
                  </a:rPr>
                  <a:t>is a single number that balances both </a:t>
                </a:r>
                <a:r>
                  <a:rPr lang="en-US" sz="2400" b="1" dirty="0">
                    <a:solidFill>
                      <a:srgbClr val="002060"/>
                    </a:solidFill>
                    <a:latin typeface="+mn-lt"/>
                  </a:rPr>
                  <a:t>precision</a:t>
                </a:r>
                <a:r>
                  <a:rPr lang="en-US" sz="2400" dirty="0">
                    <a:latin typeface="+mn-lt"/>
                  </a:rPr>
                  <a:t> and </a:t>
                </a:r>
                <a:r>
                  <a:rPr lang="en-US" sz="2400" b="1" dirty="0">
                    <a:solidFill>
                      <a:srgbClr val="00B050"/>
                    </a:solidFill>
                    <a:latin typeface="+mn-lt"/>
                  </a:rPr>
                  <a:t>recall</a:t>
                </a:r>
                <a:r>
                  <a:rPr lang="en-US" sz="2400" dirty="0">
                    <a:latin typeface="+mn-lt"/>
                  </a:rPr>
                  <a:t>.</a:t>
                </a:r>
              </a:p>
              <a:p>
                <a:pPr marL="0" indent="0">
                  <a:buNone/>
                </a:pPr>
                <a:r>
                  <a:rPr lang="en-US" sz="2400" dirty="0">
                    <a:latin typeface="+mn-lt"/>
                  </a:rPr>
                  <a:t> </a:t>
                </a:r>
              </a:p>
              <a:p>
                <a:r>
                  <a:rPr lang="en-US" sz="2400" dirty="0">
                    <a:latin typeface="+mn-lt"/>
                  </a:rPr>
                  <a:t>It’s the </a:t>
                </a:r>
                <a:r>
                  <a:rPr lang="en-US" sz="2400" b="1" dirty="0">
                    <a:solidFill>
                      <a:srgbClr val="00B0F0"/>
                    </a:solidFill>
                    <a:latin typeface="+mn-lt"/>
                  </a:rPr>
                  <a:t>harmonic mean</a:t>
                </a:r>
                <a:r>
                  <a:rPr lang="en-US" sz="2400" dirty="0">
                    <a:solidFill>
                      <a:srgbClr val="00B0F0"/>
                    </a:solidFill>
                    <a:latin typeface="+mn-lt"/>
                  </a:rPr>
                  <a:t> </a:t>
                </a:r>
                <a:r>
                  <a:rPr lang="en-US" sz="2400" dirty="0">
                    <a:latin typeface="+mn-lt"/>
                  </a:rPr>
                  <a:t>of precision and recall</a:t>
                </a:r>
              </a:p>
              <a:p>
                <a:endParaRPr lang="en-US" sz="2400" dirty="0">
                  <a:latin typeface="+mn-lt"/>
                </a:endParaRPr>
              </a:p>
              <a:p>
                <a:endParaRPr lang="en-US" sz="2400" dirty="0">
                  <a:latin typeface="+mn-lt"/>
                </a:endParaRPr>
              </a:p>
              <a:p>
                <a:pPr marL="0" indent="0">
                  <a:buNone/>
                </a:pPr>
                <a14:m>
                  <m:oMathPara xmlns:m="http://schemas.openxmlformats.org/officeDocument/2006/math">
                    <m:oMathParaPr>
                      <m:jc m:val="centerGroup"/>
                    </m:oMathParaPr>
                    <m:oMath xmlns:m="http://schemas.openxmlformats.org/officeDocument/2006/math">
                      <m:r>
                        <a:rPr lang="sv-SE" sz="2400" b="0" i="1" smtClean="0">
                          <a:latin typeface="+mn-lt"/>
                        </a:rPr>
                        <m:t>𝐹</m:t>
                      </m:r>
                      <m:r>
                        <a:rPr lang="sv-SE" sz="2400" b="0" i="1" smtClean="0">
                          <a:latin typeface="+mn-lt"/>
                        </a:rPr>
                        <m:t>1=2 × </m:t>
                      </m:r>
                      <m:f>
                        <m:fPr>
                          <m:ctrlPr>
                            <a:rPr lang="sv-SE" sz="2400" b="0" i="1" smtClean="0">
                              <a:latin typeface="+mn-lt"/>
                              <a:ea typeface="Cambria Math" panose="02040503050406030204" pitchFamily="18" charset="0"/>
                            </a:rPr>
                          </m:ctrlPr>
                        </m:fPr>
                        <m:num>
                          <m:r>
                            <a:rPr lang="sv-SE" sz="2400" b="0" i="1" smtClean="0">
                              <a:latin typeface="+mn-lt"/>
                              <a:ea typeface="Cambria Math" panose="02040503050406030204" pitchFamily="18" charset="0"/>
                            </a:rPr>
                            <m:t>𝑃𝑟𝑒𝑐𝑖𝑠𝑖𝑜𝑛</m:t>
                          </m:r>
                          <m:r>
                            <a:rPr lang="sv-SE" sz="2400" b="0" i="1" smtClean="0">
                              <a:latin typeface="+mn-lt"/>
                              <a:ea typeface="Cambria Math" panose="02040503050406030204" pitchFamily="18" charset="0"/>
                            </a:rPr>
                            <m:t> × </m:t>
                          </m:r>
                          <m:r>
                            <a:rPr lang="sv-SE" sz="2400" b="0" i="1" smtClean="0">
                              <a:latin typeface="+mn-lt"/>
                              <a:ea typeface="Cambria Math" panose="02040503050406030204" pitchFamily="18" charset="0"/>
                            </a:rPr>
                            <m:t>𝑅𝑒𝑐𝑎𝑙𝑙</m:t>
                          </m:r>
                        </m:num>
                        <m:den>
                          <m:r>
                            <a:rPr lang="sv-SE" sz="2400" b="0" i="1" smtClean="0">
                              <a:latin typeface="+mn-lt"/>
                              <a:ea typeface="Cambria Math" panose="02040503050406030204" pitchFamily="18" charset="0"/>
                            </a:rPr>
                            <m:t>𝑃𝑟𝑒𝑐𝑖𝑠𝑖𝑜𝑛</m:t>
                          </m:r>
                          <m:r>
                            <a:rPr lang="sv-SE" sz="2400" b="0" i="1" smtClean="0">
                              <a:latin typeface="+mn-lt"/>
                              <a:ea typeface="Cambria Math" panose="02040503050406030204" pitchFamily="18" charset="0"/>
                            </a:rPr>
                            <m:t>+</m:t>
                          </m:r>
                          <m:r>
                            <a:rPr lang="sv-SE" sz="2400" b="0" i="1" smtClean="0">
                              <a:latin typeface="+mn-lt"/>
                              <a:ea typeface="Cambria Math" panose="02040503050406030204" pitchFamily="18" charset="0"/>
                            </a:rPr>
                            <m:t>𝑅𝑒𝑐𝑎𝑙𝑙</m:t>
                          </m:r>
                        </m:den>
                      </m:f>
                    </m:oMath>
                  </m:oMathPara>
                </a14:m>
                <a:endParaRPr lang="en-US" sz="2400" dirty="0">
                  <a:latin typeface="+mn-lt"/>
                </a:endParaRPr>
              </a:p>
              <a:p>
                <a:pPr marL="0" indent="0">
                  <a:buNone/>
                </a:pPr>
                <a:endParaRPr lang="en-US" sz="2400" dirty="0">
                  <a:latin typeface="+mn-lt"/>
                </a:endParaRPr>
              </a:p>
              <a:p>
                <a:r>
                  <a:rPr lang="en-US" sz="2400" b="1" dirty="0">
                    <a:solidFill>
                      <a:srgbClr val="002060"/>
                    </a:solidFill>
                    <a:latin typeface="+mn-lt"/>
                  </a:rPr>
                  <a:t>Precision</a:t>
                </a:r>
                <a:r>
                  <a:rPr lang="en-US" sz="2400" dirty="0">
                    <a:latin typeface="+mn-lt"/>
                  </a:rPr>
                  <a:t> = 0.60</a:t>
                </a:r>
              </a:p>
              <a:p>
                <a:pPr marL="0" indent="0">
                  <a:buNone/>
                </a:pPr>
                <a:endParaRPr lang="en-US" sz="2400" dirty="0">
                  <a:latin typeface="+mn-lt"/>
                </a:endParaRPr>
              </a:p>
              <a:p>
                <a:r>
                  <a:rPr lang="en-US" sz="2400" b="1" dirty="0">
                    <a:solidFill>
                      <a:srgbClr val="00B050"/>
                    </a:solidFill>
                    <a:latin typeface="+mn-lt"/>
                  </a:rPr>
                  <a:t>Recall</a:t>
                </a:r>
                <a:r>
                  <a:rPr lang="en-US" sz="2400" dirty="0">
                    <a:latin typeface="+mn-lt"/>
                  </a:rPr>
                  <a:t> = 0.75</a:t>
                </a:r>
              </a:p>
              <a:p>
                <a:endParaRPr lang="en-US" sz="2400" dirty="0">
                  <a:latin typeface="+mn-lt"/>
                </a:endParaRPr>
              </a:p>
              <a:p>
                <a14:m>
                  <m:oMath xmlns:m="http://schemas.openxmlformats.org/officeDocument/2006/math">
                    <m:r>
                      <a:rPr lang="sv-SE" sz="2400" b="0" i="1" smtClean="0">
                        <a:solidFill>
                          <a:schemeClr val="tx1">
                            <a:lumMod val="65000"/>
                            <a:lumOff val="35000"/>
                          </a:schemeClr>
                        </a:solidFill>
                        <a:latin typeface="+mn-lt"/>
                      </a:rPr>
                      <m:t>𝐹</m:t>
                    </m:r>
                    <m:r>
                      <a:rPr lang="sv-SE" sz="2400" b="0" i="1" smtClean="0">
                        <a:solidFill>
                          <a:schemeClr val="tx1">
                            <a:lumMod val="65000"/>
                            <a:lumOff val="35000"/>
                          </a:schemeClr>
                        </a:solidFill>
                        <a:latin typeface="+mn-lt"/>
                      </a:rPr>
                      <m:t>1=2 ×</m:t>
                    </m:r>
                    <m:r>
                      <a:rPr lang="sv-SE" sz="2400" b="0" i="1" smtClean="0">
                        <a:latin typeface="+mn-lt"/>
                        <a:ea typeface="Cambria Math" panose="02040503050406030204" pitchFamily="18" charset="0"/>
                      </a:rPr>
                      <m:t> </m:t>
                    </m:r>
                    <m:f>
                      <m:fPr>
                        <m:ctrlPr>
                          <a:rPr lang="sv-SE" sz="2400" b="0" i="1" smtClean="0">
                            <a:latin typeface="+mn-lt"/>
                            <a:ea typeface="Cambria Math" panose="02040503050406030204" pitchFamily="18" charset="0"/>
                          </a:rPr>
                        </m:ctrlPr>
                      </m:fPr>
                      <m:num>
                        <m:r>
                          <a:rPr lang="sv-SE" sz="2400" b="0" i="1" smtClean="0">
                            <a:latin typeface="+mn-lt"/>
                            <a:ea typeface="Cambria Math" panose="02040503050406030204" pitchFamily="18" charset="0"/>
                          </a:rPr>
                          <m:t>0.6 × 0.75</m:t>
                        </m:r>
                      </m:num>
                      <m:den>
                        <m:r>
                          <a:rPr lang="sv-SE" sz="2400" b="0" i="1" smtClean="0">
                            <a:latin typeface="+mn-lt"/>
                            <a:ea typeface="Cambria Math" panose="02040503050406030204" pitchFamily="18" charset="0"/>
                          </a:rPr>
                          <m:t>0.6+0.75</m:t>
                        </m:r>
                      </m:den>
                    </m:f>
                    <m:r>
                      <a:rPr lang="sv-SE" sz="2400" b="0" i="1" smtClean="0">
                        <a:latin typeface="+mn-lt"/>
                        <a:ea typeface="Cambria Math" panose="02040503050406030204" pitchFamily="18" charset="0"/>
                      </a:rPr>
                      <m:t>= </m:t>
                    </m:r>
                    <m:f>
                      <m:fPr>
                        <m:ctrlPr>
                          <a:rPr lang="sv-SE" sz="2400" b="0" i="1" smtClean="0">
                            <a:latin typeface="+mn-lt"/>
                            <a:ea typeface="Cambria Math" panose="02040503050406030204" pitchFamily="18" charset="0"/>
                          </a:rPr>
                        </m:ctrlPr>
                      </m:fPr>
                      <m:num>
                        <m:r>
                          <a:rPr lang="sv-SE" sz="2400" b="0" i="1" smtClean="0">
                            <a:latin typeface="+mn-lt"/>
                            <a:ea typeface="Cambria Math" panose="02040503050406030204" pitchFamily="18" charset="0"/>
                          </a:rPr>
                          <m:t>0.45</m:t>
                        </m:r>
                      </m:num>
                      <m:den>
                        <m:r>
                          <a:rPr lang="sv-SE" sz="2400" b="0" i="1" smtClean="0">
                            <a:latin typeface="+mn-lt"/>
                            <a:ea typeface="Cambria Math" panose="02040503050406030204" pitchFamily="18" charset="0"/>
                          </a:rPr>
                          <m:t>1.35</m:t>
                        </m:r>
                      </m:den>
                    </m:f>
                    <m:r>
                      <a:rPr lang="sv-SE" sz="2400" b="0" i="1" smtClean="0">
                        <a:latin typeface="+mn-lt"/>
                        <a:ea typeface="Cambria Math" panose="02040503050406030204" pitchFamily="18" charset="0"/>
                      </a:rPr>
                      <m:t> ≈0.67</m:t>
                    </m:r>
                  </m:oMath>
                </a14:m>
                <a:endParaRPr lang="en-US" sz="2400" dirty="0">
                  <a:latin typeface="+mn-lt"/>
                </a:endParaRPr>
              </a:p>
              <a:p>
                <a:endParaRPr lang="en-US" sz="2400" dirty="0">
                  <a:latin typeface="+mn-lt"/>
                </a:endParaRPr>
              </a:p>
              <a:p>
                <a:r>
                  <a:rPr lang="en-US" sz="2400" b="1" dirty="0">
                    <a:latin typeface="+mn-lt"/>
                  </a:rPr>
                  <a:t>Interpretation:</a:t>
                </a:r>
                <a:r>
                  <a:rPr lang="en-US" sz="2400" dirty="0">
                    <a:latin typeface="+mn-lt"/>
                  </a:rPr>
                  <a:t> The F1 score gives a </a:t>
                </a:r>
                <a:r>
                  <a:rPr lang="en-US" sz="2400" b="1" dirty="0">
                    <a:solidFill>
                      <a:srgbClr val="0070C0"/>
                    </a:solidFill>
                    <a:latin typeface="+mn-lt"/>
                  </a:rPr>
                  <a:t>balanced measure </a:t>
                </a:r>
                <a:r>
                  <a:rPr lang="en-US" sz="2400" dirty="0">
                    <a:latin typeface="+mn-lt"/>
                  </a:rPr>
                  <a:t>of how well the model identifies </a:t>
                </a:r>
                <a:r>
                  <a:rPr lang="en-US" sz="2400" b="1" dirty="0">
                    <a:solidFill>
                      <a:srgbClr val="FF0000"/>
                    </a:solidFill>
                    <a:latin typeface="+mn-lt"/>
                  </a:rPr>
                  <a:t>faulty cells without wrongly labeling too many healthy ones.</a:t>
                </a:r>
              </a:p>
            </p:txBody>
          </p:sp>
        </mc:Choice>
        <mc:Fallback>
          <p:sp>
            <p:nvSpPr>
              <p:cNvPr id="3" name="Content Placeholder 2">
                <a:extLst>
                  <a:ext uri="{FF2B5EF4-FFF2-40B4-BE49-F238E27FC236}">
                    <a16:creationId xmlns:a16="http://schemas.microsoft.com/office/drawing/2014/main" id="{7BA58DAD-676A-2B53-83C9-046F9B7D3EA1}"/>
                  </a:ext>
                </a:extLst>
              </p:cNvPr>
              <p:cNvSpPr>
                <a:spLocks noGrp="1" noRot="1" noChangeAspect="1" noMove="1" noResize="1" noEditPoints="1" noAdjustHandles="1" noChangeArrowheads="1" noChangeShapeType="1" noTextEdit="1"/>
              </p:cNvSpPr>
              <p:nvPr>
                <p:ph sz="quarter" idx="13"/>
              </p:nvPr>
            </p:nvSpPr>
            <p:spPr>
              <a:xfrm>
                <a:off x="947738" y="1645784"/>
                <a:ext cx="9472971" cy="4244974"/>
              </a:xfrm>
              <a:blipFill>
                <a:blip r:embed="rId2"/>
                <a:stretch>
                  <a:fillRect l="-803" t="-2985" r="-535" b="-17015"/>
                </a:stretch>
              </a:blipFill>
            </p:spPr>
            <p:txBody>
              <a:bodyPr/>
              <a:lstStyle/>
              <a:p>
                <a:r>
                  <a:rPr lang="en-US">
                    <a:noFill/>
                  </a:rPr>
                  <a:t> </a:t>
                </a:r>
              </a:p>
            </p:txBody>
          </p:sp>
        </mc:Fallback>
      </mc:AlternateContent>
    </p:spTree>
    <p:extLst>
      <p:ext uri="{BB962C8B-B14F-4D97-AF65-F5344CB8AC3E}">
        <p14:creationId xmlns:p14="http://schemas.microsoft.com/office/powerpoint/2010/main" val="2795619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9A6C7-5FCC-10AA-0AAC-9BC54D9007C4}"/>
              </a:ext>
            </a:extLst>
          </p:cNvPr>
          <p:cNvSpPr>
            <a:spLocks noGrp="1"/>
          </p:cNvSpPr>
          <p:nvPr>
            <p:ph type="title"/>
          </p:nvPr>
        </p:nvSpPr>
        <p:spPr/>
        <p:txBody>
          <a:bodyPr/>
          <a:lstStyle/>
          <a:p>
            <a:r>
              <a:rPr lang="en-US" dirty="0"/>
              <a:t>Metrics</a:t>
            </a:r>
          </a:p>
        </p:txBody>
      </p:sp>
      <p:sp>
        <p:nvSpPr>
          <p:cNvPr id="3" name="Content Placeholder 2">
            <a:extLst>
              <a:ext uri="{FF2B5EF4-FFF2-40B4-BE49-F238E27FC236}">
                <a16:creationId xmlns:a16="http://schemas.microsoft.com/office/drawing/2014/main" id="{43ECE92A-D627-82E0-8AA6-EBECD7E295FA}"/>
              </a:ext>
            </a:extLst>
          </p:cNvPr>
          <p:cNvSpPr>
            <a:spLocks noGrp="1"/>
          </p:cNvSpPr>
          <p:nvPr>
            <p:ph sz="quarter" idx="13"/>
          </p:nvPr>
        </p:nvSpPr>
        <p:spPr/>
        <p:txBody>
          <a:bodyPr/>
          <a:lstStyle/>
          <a:p>
            <a:r>
              <a:rPr lang="en-US" sz="2400" b="1" dirty="0">
                <a:latin typeface="+mn-lt"/>
              </a:rPr>
              <a:t>Accuracy: </a:t>
            </a:r>
            <a:r>
              <a:rPr lang="en-US" sz="2400" dirty="0">
                <a:latin typeface="+mn-lt"/>
              </a:rPr>
              <a:t>is the measure of the overall </a:t>
            </a:r>
            <a:r>
              <a:rPr lang="en-US" sz="2400" b="1" dirty="0">
                <a:solidFill>
                  <a:srgbClr val="92D050"/>
                </a:solidFill>
                <a:latin typeface="+mn-lt"/>
              </a:rPr>
              <a:t>correctness</a:t>
            </a:r>
            <a:r>
              <a:rPr lang="en-US" sz="2400" b="1" dirty="0">
                <a:latin typeface="+mn-lt"/>
              </a:rPr>
              <a:t> </a:t>
            </a:r>
            <a:r>
              <a:rPr lang="en-US" sz="2400" dirty="0">
                <a:latin typeface="+mn-lt"/>
              </a:rPr>
              <a:t>of a classification model. </a:t>
            </a:r>
          </a:p>
          <a:p>
            <a:pPr lvl="1"/>
            <a:r>
              <a:rPr lang="en-US" sz="2200" dirty="0">
                <a:latin typeface="+mn-lt"/>
              </a:rPr>
              <a:t>It tells you what proportion of the </a:t>
            </a:r>
            <a:r>
              <a:rPr lang="en-US" sz="2200" b="1" dirty="0">
                <a:solidFill>
                  <a:srgbClr val="00B050"/>
                </a:solidFill>
                <a:latin typeface="+mn-lt"/>
              </a:rPr>
              <a:t>total predictions (both positive and negative) were correct.</a:t>
            </a:r>
            <a:r>
              <a:rPr lang="en-US" sz="2200" b="1" dirty="0">
                <a:latin typeface="+mn-lt"/>
              </a:rPr>
              <a:t> </a:t>
            </a:r>
          </a:p>
          <a:p>
            <a:pPr lvl="1"/>
            <a:endParaRPr lang="en-US" sz="2200" b="1" dirty="0">
              <a:latin typeface="+mn-lt"/>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5A74B1D-0E17-4A95-6F2A-9FF9072E9D34}"/>
                  </a:ext>
                </a:extLst>
              </p:cNvPr>
              <p:cNvSpPr txBox="1"/>
              <p:nvPr/>
            </p:nvSpPr>
            <p:spPr>
              <a:xfrm>
                <a:off x="2035628" y="3120646"/>
                <a:ext cx="6096000" cy="616707"/>
              </a:xfrm>
              <a:prstGeom prst="rect">
                <a:avLst/>
              </a:prstGeom>
              <a:noFill/>
            </p:spPr>
            <p:txBody>
              <a:bodyPr wrap="square">
                <a:spAutoFit/>
              </a:bodyPr>
              <a:lstStyle/>
              <a:p>
                <a:pPr marL="457200" lvl="1" indent="0">
                  <a:buNone/>
                </a:pPr>
                <a:r>
                  <a:rPr lang="sv-SE" sz="2400" b="0" dirty="0"/>
                  <a:t> 	  </a:t>
                </a:r>
                <a14:m>
                  <m:oMath xmlns:m="http://schemas.openxmlformats.org/officeDocument/2006/math">
                    <m:r>
                      <m:rPr>
                        <m:sty m:val="p"/>
                      </m:rPr>
                      <a:rPr lang="sv-SE" sz="2400" b="0" i="0" smtClean="0">
                        <a:latin typeface="Cambria Math" panose="02040503050406030204" pitchFamily="18" charset="0"/>
                      </a:rPr>
                      <m:t>Accuracy</m:t>
                    </m:r>
                    <m:r>
                      <a:rPr lang="sv-SE" sz="2400" b="0" i="0" smtClean="0">
                        <a:latin typeface="Cambria Math" panose="02040503050406030204" pitchFamily="18" charset="0"/>
                      </a:rPr>
                      <m:t> </m:t>
                    </m:r>
                    <m:r>
                      <a:rPr lang="sv-SE" sz="2400" b="0" i="1" smtClean="0">
                        <a:latin typeface="Cambria Math" panose="02040503050406030204" pitchFamily="18" charset="0"/>
                      </a:rPr>
                      <m:t>= </m:t>
                    </m:r>
                    <m:f>
                      <m:fPr>
                        <m:ctrlPr>
                          <a:rPr lang="sv-SE" sz="2400" b="0" i="1" smtClean="0">
                            <a:latin typeface="Cambria Math" panose="02040503050406030204" pitchFamily="18" charset="0"/>
                          </a:rPr>
                        </m:ctrlPr>
                      </m:fPr>
                      <m:num>
                        <m:r>
                          <a:rPr lang="sv-SE" sz="2400" b="0" i="1" smtClean="0">
                            <a:latin typeface="Cambria Math" panose="02040503050406030204" pitchFamily="18" charset="0"/>
                          </a:rPr>
                          <m:t>𝑇𝑃</m:t>
                        </m:r>
                        <m:r>
                          <a:rPr lang="sv-SE" sz="2400" b="0" i="1" smtClean="0">
                            <a:latin typeface="Cambria Math" panose="02040503050406030204" pitchFamily="18" charset="0"/>
                          </a:rPr>
                          <m:t>+</m:t>
                        </m:r>
                        <m:r>
                          <a:rPr lang="sv-SE" sz="2400" b="0" i="1" smtClean="0">
                            <a:latin typeface="Cambria Math" panose="02040503050406030204" pitchFamily="18" charset="0"/>
                          </a:rPr>
                          <m:t>𝑇𝑁</m:t>
                        </m:r>
                      </m:num>
                      <m:den>
                        <m:r>
                          <a:rPr lang="sv-SE" sz="2400" b="0" i="1" smtClean="0">
                            <a:latin typeface="Cambria Math" panose="02040503050406030204" pitchFamily="18" charset="0"/>
                          </a:rPr>
                          <m:t>𝑇𝑃</m:t>
                        </m:r>
                        <m:r>
                          <a:rPr lang="sv-SE" sz="2400" b="0" i="1" smtClean="0">
                            <a:latin typeface="Cambria Math" panose="02040503050406030204" pitchFamily="18" charset="0"/>
                          </a:rPr>
                          <m:t>+</m:t>
                        </m:r>
                        <m:r>
                          <a:rPr lang="sv-SE" sz="2400" b="0" i="1" smtClean="0">
                            <a:latin typeface="Cambria Math" panose="02040503050406030204" pitchFamily="18" charset="0"/>
                          </a:rPr>
                          <m:t>𝑇𝑁</m:t>
                        </m:r>
                        <m:r>
                          <a:rPr lang="sv-SE" sz="2400" b="0" i="1" smtClean="0">
                            <a:latin typeface="Cambria Math" panose="02040503050406030204" pitchFamily="18" charset="0"/>
                          </a:rPr>
                          <m:t>+</m:t>
                        </m:r>
                        <m:r>
                          <a:rPr lang="sv-SE" sz="2400" b="0" i="1" smtClean="0">
                            <a:latin typeface="Cambria Math" panose="02040503050406030204" pitchFamily="18" charset="0"/>
                          </a:rPr>
                          <m:t>𝐹𝑃</m:t>
                        </m:r>
                        <m:r>
                          <a:rPr lang="sv-SE" sz="2400" b="0" i="1" smtClean="0">
                            <a:latin typeface="Cambria Math" panose="02040503050406030204" pitchFamily="18" charset="0"/>
                          </a:rPr>
                          <m:t>+ </m:t>
                        </m:r>
                        <m:r>
                          <a:rPr lang="sv-SE" sz="2400" b="0" i="1" smtClean="0">
                            <a:latin typeface="Cambria Math" panose="02040503050406030204" pitchFamily="18" charset="0"/>
                          </a:rPr>
                          <m:t>𝐹𝑁</m:t>
                        </m:r>
                      </m:den>
                    </m:f>
                  </m:oMath>
                </a14:m>
                <a:endParaRPr lang="en-US" sz="2400" dirty="0"/>
              </a:p>
            </p:txBody>
          </p:sp>
        </mc:Choice>
        <mc:Fallback>
          <p:sp>
            <p:nvSpPr>
              <p:cNvPr id="5" name="TextBox 4">
                <a:extLst>
                  <a:ext uri="{FF2B5EF4-FFF2-40B4-BE49-F238E27FC236}">
                    <a16:creationId xmlns:a16="http://schemas.microsoft.com/office/drawing/2014/main" id="{05A74B1D-0E17-4A95-6F2A-9FF9072E9D34}"/>
                  </a:ext>
                </a:extLst>
              </p:cNvPr>
              <p:cNvSpPr txBox="1">
                <a:spLocks noRot="1" noChangeAspect="1" noMove="1" noResize="1" noEditPoints="1" noAdjustHandles="1" noChangeArrowheads="1" noChangeShapeType="1" noTextEdit="1"/>
              </p:cNvSpPr>
              <p:nvPr/>
            </p:nvSpPr>
            <p:spPr>
              <a:xfrm>
                <a:off x="2035628" y="3120646"/>
                <a:ext cx="6096000" cy="616707"/>
              </a:xfrm>
              <a:prstGeom prst="rect">
                <a:avLst/>
              </a:prstGeom>
              <a:blipFill>
                <a:blip r:embed="rId2"/>
                <a:stretch>
                  <a:fillRect b="-18000"/>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CA2BA5F0-8605-C4A2-BA5C-6C88FBAB025F}"/>
              </a:ext>
            </a:extLst>
          </p:cNvPr>
          <p:cNvGraphicFramePr>
            <a:graphicFrameLocks noGrp="1"/>
          </p:cNvGraphicFramePr>
          <p:nvPr>
            <p:extLst>
              <p:ext uri="{D42A27DB-BD31-4B8C-83A1-F6EECF244321}">
                <p14:modId xmlns:p14="http://schemas.microsoft.com/office/powerpoint/2010/main" val="3528911541"/>
              </p:ext>
            </p:extLst>
          </p:nvPr>
        </p:nvGraphicFramePr>
        <p:xfrm>
          <a:off x="7141030" y="2810253"/>
          <a:ext cx="4424219" cy="1854200"/>
        </p:xfrm>
        <a:graphic>
          <a:graphicData uri="http://schemas.openxmlformats.org/drawingml/2006/table">
            <a:tbl>
              <a:tblPr firstRow="1" bandRow="1">
                <a:tableStyleId>{5C22544A-7EE6-4342-B048-85BDC9FD1C3A}</a:tableStyleId>
              </a:tblPr>
              <a:tblGrid>
                <a:gridCol w="906731">
                  <a:extLst>
                    <a:ext uri="{9D8B030D-6E8A-4147-A177-3AD203B41FA5}">
                      <a16:colId xmlns:a16="http://schemas.microsoft.com/office/drawing/2014/main" val="962328654"/>
                    </a:ext>
                  </a:extLst>
                </a:gridCol>
                <a:gridCol w="973171">
                  <a:extLst>
                    <a:ext uri="{9D8B030D-6E8A-4147-A177-3AD203B41FA5}">
                      <a16:colId xmlns:a16="http://schemas.microsoft.com/office/drawing/2014/main" val="3135935225"/>
                    </a:ext>
                  </a:extLst>
                </a:gridCol>
                <a:gridCol w="1042090">
                  <a:extLst>
                    <a:ext uri="{9D8B030D-6E8A-4147-A177-3AD203B41FA5}">
                      <a16:colId xmlns:a16="http://schemas.microsoft.com/office/drawing/2014/main" val="998469603"/>
                    </a:ext>
                  </a:extLst>
                </a:gridCol>
                <a:gridCol w="1055914">
                  <a:extLst>
                    <a:ext uri="{9D8B030D-6E8A-4147-A177-3AD203B41FA5}">
                      <a16:colId xmlns:a16="http://schemas.microsoft.com/office/drawing/2014/main" val="4238366289"/>
                    </a:ext>
                  </a:extLst>
                </a:gridCol>
                <a:gridCol w="446313">
                  <a:extLst>
                    <a:ext uri="{9D8B030D-6E8A-4147-A177-3AD203B41FA5}">
                      <a16:colId xmlns:a16="http://schemas.microsoft.com/office/drawing/2014/main" val="2277941492"/>
                    </a:ext>
                  </a:extLst>
                </a:gridCol>
              </a:tblGrid>
              <a:tr h="370840">
                <a:tc>
                  <a:txBody>
                    <a:bodyPr/>
                    <a:lstStyle/>
                    <a:p>
                      <a:pPr algn="ctr"/>
                      <a:endParaRPr lang="en-US"/>
                    </a:p>
                  </a:txBody>
                  <a:tcPr/>
                </a:tc>
                <a:tc gridSpan="3">
                  <a:txBody>
                    <a:bodyPr/>
                    <a:lstStyle/>
                    <a:p>
                      <a:pPr algn="ctr"/>
                      <a:r>
                        <a:rPr lang="en-US" dirty="0">
                          <a:solidFill>
                            <a:schemeClr val="tx1"/>
                          </a:solidFill>
                        </a:rPr>
                        <a:t>Predicted</a:t>
                      </a:r>
                    </a:p>
                  </a:txBody>
                  <a:tcPr/>
                </a:tc>
                <a:tc hMerge="1">
                  <a:txBody>
                    <a:bodyPr/>
                    <a:lstStyle/>
                    <a:p>
                      <a:endParaRPr lang="en-US" dirty="0"/>
                    </a:p>
                  </a:txBody>
                  <a:tcPr/>
                </a:tc>
                <a:tc hMerge="1">
                  <a:txBody>
                    <a:bodyPr/>
                    <a:lstStyle/>
                    <a:p>
                      <a:endParaRPr lang="en-US" dirty="0"/>
                    </a:p>
                  </a:txBody>
                  <a:tcPr/>
                </a:tc>
                <a:tc>
                  <a:txBody>
                    <a:bodyPr/>
                    <a:lstStyle/>
                    <a:p>
                      <a:pPr algn="ctr"/>
                      <a:endParaRPr lang="en-US" dirty="0">
                        <a:solidFill>
                          <a:schemeClr val="tx1"/>
                        </a:solidFill>
                      </a:endParaRPr>
                    </a:p>
                  </a:txBody>
                  <a:tcPr/>
                </a:tc>
                <a:extLst>
                  <a:ext uri="{0D108BD9-81ED-4DB2-BD59-A6C34878D82A}">
                    <a16:rowId xmlns:a16="http://schemas.microsoft.com/office/drawing/2014/main" val="4191507544"/>
                  </a:ext>
                </a:extLst>
              </a:tr>
              <a:tr h="370840">
                <a:tc rowSpan="4">
                  <a:txBody>
                    <a:bodyPr/>
                    <a:lstStyle/>
                    <a:p>
                      <a:pPr algn="ctr"/>
                      <a:endParaRPr lang="en-US" dirty="0"/>
                    </a:p>
                    <a:p>
                      <a:pPr algn="ctr"/>
                      <a:r>
                        <a:rPr lang="en-US" b="1" dirty="0"/>
                        <a:t>Actual</a:t>
                      </a:r>
                    </a:p>
                  </a:txBody>
                  <a:tcPr/>
                </a:tc>
                <a:tc>
                  <a:txBody>
                    <a:bodyPr/>
                    <a:lstStyle/>
                    <a:p>
                      <a:endParaRPr lang="en-US" dirty="0"/>
                    </a:p>
                  </a:txBody>
                  <a:tcPr/>
                </a:tc>
                <a:tc>
                  <a:txBody>
                    <a:bodyPr/>
                    <a:lstStyle/>
                    <a:p>
                      <a:r>
                        <a:rPr lang="en-US" b="1" dirty="0">
                          <a:solidFill>
                            <a:srgbClr val="C00000"/>
                          </a:solidFill>
                        </a:rPr>
                        <a:t>Faulty</a:t>
                      </a:r>
                    </a:p>
                  </a:txBody>
                  <a:tcPr/>
                </a:tc>
                <a:tc>
                  <a:txBody>
                    <a:bodyPr/>
                    <a:lstStyle/>
                    <a:p>
                      <a:r>
                        <a:rPr lang="en-US" b="1" dirty="0">
                          <a:solidFill>
                            <a:srgbClr val="0070C0"/>
                          </a:solidFill>
                        </a:rPr>
                        <a:t>Healthy</a:t>
                      </a:r>
                    </a:p>
                  </a:txBody>
                  <a:tcPr/>
                </a:tc>
                <a:tc>
                  <a:txBody>
                    <a:bodyPr/>
                    <a:lstStyle/>
                    <a:p>
                      <a:endParaRPr lang="en-US" b="1" dirty="0">
                        <a:solidFill>
                          <a:srgbClr val="0070C0"/>
                        </a:solidFill>
                      </a:endParaRPr>
                    </a:p>
                  </a:txBody>
                  <a:tcPr/>
                </a:tc>
                <a:extLst>
                  <a:ext uri="{0D108BD9-81ED-4DB2-BD59-A6C34878D82A}">
                    <a16:rowId xmlns:a16="http://schemas.microsoft.com/office/drawing/2014/main" val="1454377306"/>
                  </a:ext>
                </a:extLst>
              </a:tr>
              <a:tr h="370840">
                <a:tc vMerge="1">
                  <a:txBody>
                    <a:bodyPr/>
                    <a:lstStyle/>
                    <a:p>
                      <a:endParaRPr lang="en-US" dirty="0"/>
                    </a:p>
                  </a:txBody>
                  <a:tcPr/>
                </a:tc>
                <a:tc>
                  <a:txBody>
                    <a:bodyPr/>
                    <a:lstStyle/>
                    <a:p>
                      <a:r>
                        <a:rPr lang="en-US" b="1" dirty="0">
                          <a:solidFill>
                            <a:srgbClr val="C00000"/>
                          </a:solidFill>
                        </a:rPr>
                        <a:t>Faulty</a:t>
                      </a:r>
                    </a:p>
                  </a:txBody>
                  <a:tcPr/>
                </a:tc>
                <a:tc>
                  <a:txBody>
                    <a:bodyPr/>
                    <a:lstStyle/>
                    <a:p>
                      <a:r>
                        <a:rPr lang="en-US" dirty="0"/>
                        <a:t>15 (TP)</a:t>
                      </a:r>
                    </a:p>
                  </a:txBody>
                  <a:tcPr/>
                </a:tc>
                <a:tc>
                  <a:txBody>
                    <a:bodyPr/>
                    <a:lstStyle/>
                    <a:p>
                      <a:r>
                        <a:rPr lang="en-US" dirty="0"/>
                        <a:t>05 (FN)</a:t>
                      </a:r>
                    </a:p>
                  </a:txBody>
                  <a:tcPr/>
                </a:tc>
                <a:tc>
                  <a:txBody>
                    <a:bodyPr/>
                    <a:lstStyle/>
                    <a:p>
                      <a:r>
                        <a:rPr lang="en-US" b="1" dirty="0">
                          <a:solidFill>
                            <a:srgbClr val="92D050"/>
                          </a:solidFill>
                        </a:rPr>
                        <a:t>20</a:t>
                      </a:r>
                    </a:p>
                  </a:txBody>
                  <a:tcPr/>
                </a:tc>
                <a:extLst>
                  <a:ext uri="{0D108BD9-81ED-4DB2-BD59-A6C34878D82A}">
                    <a16:rowId xmlns:a16="http://schemas.microsoft.com/office/drawing/2014/main" val="2850075487"/>
                  </a:ext>
                </a:extLst>
              </a:tr>
              <a:tr h="370840">
                <a:tc vMerge="1">
                  <a:txBody>
                    <a:bodyPr/>
                    <a:lstStyle/>
                    <a:p>
                      <a:endParaRPr lang="en-US" dirty="0"/>
                    </a:p>
                  </a:txBody>
                  <a:tcPr/>
                </a:tc>
                <a:tc>
                  <a:txBody>
                    <a:bodyPr/>
                    <a:lstStyle/>
                    <a:p>
                      <a:r>
                        <a:rPr lang="en-US" b="1" dirty="0">
                          <a:solidFill>
                            <a:srgbClr val="0070C0"/>
                          </a:solidFill>
                        </a:rPr>
                        <a:t>Healthy</a:t>
                      </a:r>
                    </a:p>
                  </a:txBody>
                  <a:tcPr/>
                </a:tc>
                <a:tc>
                  <a:txBody>
                    <a:bodyPr/>
                    <a:lstStyle/>
                    <a:p>
                      <a:r>
                        <a:rPr lang="en-US" dirty="0"/>
                        <a:t>10 (FP)</a:t>
                      </a:r>
                    </a:p>
                  </a:txBody>
                  <a:tcPr/>
                </a:tc>
                <a:tc>
                  <a:txBody>
                    <a:bodyPr/>
                    <a:lstStyle/>
                    <a:p>
                      <a:r>
                        <a:rPr lang="en-US" dirty="0"/>
                        <a:t>70 (TN)</a:t>
                      </a:r>
                    </a:p>
                  </a:txBody>
                  <a:tcPr/>
                </a:tc>
                <a:tc>
                  <a:txBody>
                    <a:bodyPr/>
                    <a:lstStyle/>
                    <a:p>
                      <a:r>
                        <a:rPr lang="en-US" b="1" dirty="0">
                          <a:solidFill>
                            <a:srgbClr val="92D050"/>
                          </a:solidFill>
                        </a:rPr>
                        <a:t>80</a:t>
                      </a:r>
                    </a:p>
                  </a:txBody>
                  <a:tcPr/>
                </a:tc>
                <a:extLst>
                  <a:ext uri="{0D108BD9-81ED-4DB2-BD59-A6C34878D82A}">
                    <a16:rowId xmlns:a16="http://schemas.microsoft.com/office/drawing/2014/main" val="2116721846"/>
                  </a:ext>
                </a:extLst>
              </a:tr>
              <a:tr h="370840">
                <a:tc vMerge="1">
                  <a:txBody>
                    <a:bodyPr/>
                    <a:lstStyle/>
                    <a:p>
                      <a:pPr algn="ctr"/>
                      <a:endParaRPr lang="en-US" b="1" dirty="0"/>
                    </a:p>
                  </a:txBody>
                  <a:tcPr/>
                </a:tc>
                <a:tc>
                  <a:txBody>
                    <a:bodyPr/>
                    <a:lstStyle/>
                    <a:p>
                      <a:endParaRPr lang="en-US" b="1" dirty="0">
                        <a:solidFill>
                          <a:srgbClr val="0070C0"/>
                        </a:solidFill>
                      </a:endParaRPr>
                    </a:p>
                  </a:txBody>
                  <a:tcPr/>
                </a:tc>
                <a:tc>
                  <a:txBody>
                    <a:bodyPr/>
                    <a:lstStyle/>
                    <a:p>
                      <a:r>
                        <a:rPr lang="en-US" b="1" dirty="0">
                          <a:solidFill>
                            <a:srgbClr val="FF0000"/>
                          </a:solidFill>
                        </a:rPr>
                        <a:t>25</a:t>
                      </a:r>
                    </a:p>
                  </a:txBody>
                  <a:tcPr/>
                </a:tc>
                <a:tc>
                  <a:txBody>
                    <a:bodyPr/>
                    <a:lstStyle/>
                    <a:p>
                      <a:r>
                        <a:rPr lang="en-US" b="1" dirty="0">
                          <a:solidFill>
                            <a:srgbClr val="FF0000"/>
                          </a:solidFill>
                        </a:rPr>
                        <a:t>75</a:t>
                      </a:r>
                    </a:p>
                  </a:txBody>
                  <a:tcPr/>
                </a:tc>
                <a:tc>
                  <a:txBody>
                    <a:bodyPr/>
                    <a:lstStyle/>
                    <a:p>
                      <a:endParaRPr lang="en-US" dirty="0"/>
                    </a:p>
                  </a:txBody>
                  <a:tcPr/>
                </a:tc>
                <a:extLst>
                  <a:ext uri="{0D108BD9-81ED-4DB2-BD59-A6C34878D82A}">
                    <a16:rowId xmlns:a16="http://schemas.microsoft.com/office/drawing/2014/main" val="814739811"/>
                  </a:ext>
                </a:extLst>
              </a:tr>
            </a:tbl>
          </a:graphicData>
        </a:graphic>
      </p:graphicFrame>
      <p:sp>
        <p:nvSpPr>
          <p:cNvPr id="8" name="Content Placeholder 2">
            <a:extLst>
              <a:ext uri="{FF2B5EF4-FFF2-40B4-BE49-F238E27FC236}">
                <a16:creationId xmlns:a16="http://schemas.microsoft.com/office/drawing/2014/main" id="{BB036E53-B834-D3B2-F223-C1DFCDC75795}"/>
              </a:ext>
            </a:extLst>
          </p:cNvPr>
          <p:cNvSpPr txBox="1">
            <a:spLocks/>
          </p:cNvSpPr>
          <p:nvPr/>
        </p:nvSpPr>
        <p:spPr>
          <a:xfrm>
            <a:off x="947738" y="3961011"/>
            <a:ext cx="9796462" cy="1482197"/>
          </a:xfrm>
          <a:prstGeom prst="rect">
            <a:avLst/>
          </a:prstGeom>
        </p:spPr>
        <p:txBody>
          <a:bodyPr vert="horz" lIns="91440" tIns="45720" rIns="91440" bIns="45720" rtlCol="0">
            <a:noAutofit/>
          </a:bodyPr>
          <a:lstStyle>
            <a:lvl1pPr marL="228600" indent="-228600" algn="l" defTabSz="914400" rtl="0" eaLnBrk="1" latinLnBrk="0" hangingPunct="1">
              <a:lnSpc>
                <a:spcPts val="2120"/>
              </a:lnSpc>
              <a:spcBef>
                <a:spcPts val="300"/>
              </a:spcBef>
              <a:buFont typeface="Arial" panose="020B0604020202020204" pitchFamily="34" charset="0"/>
              <a:buChar char="•"/>
              <a:defRPr sz="1600" kern="1200" baseline="0">
                <a:solidFill>
                  <a:schemeClr val="tx1">
                    <a:lumMod val="65000"/>
                    <a:lumOff val="35000"/>
                  </a:schemeClr>
                </a:solidFill>
                <a:latin typeface="Work Sans"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baseline="0">
                <a:solidFill>
                  <a:schemeClr val="tx1">
                    <a:lumMod val="65000"/>
                    <a:lumOff val="35000"/>
                  </a:schemeClr>
                </a:solidFill>
                <a:latin typeface="Work Sans"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chemeClr val="tx1">
                    <a:lumMod val="65000"/>
                    <a:lumOff val="35000"/>
                  </a:schemeClr>
                </a:solidFill>
                <a:latin typeface="Work Sans"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00" kern="1200" baseline="0">
                <a:solidFill>
                  <a:schemeClr val="tx1">
                    <a:lumMod val="65000"/>
                    <a:lumOff val="35000"/>
                  </a:schemeClr>
                </a:solidFill>
                <a:latin typeface="Work Sans"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baseline="0">
                <a:solidFill>
                  <a:schemeClr val="tx1">
                    <a:lumMod val="65000"/>
                    <a:lumOff val="35000"/>
                  </a:schemeClr>
                </a:solidFill>
                <a:latin typeface="Work Sans"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latin typeface="+mn-lt"/>
              </a:rPr>
              <a:t>TP = 15</a:t>
            </a:r>
          </a:p>
          <a:p>
            <a:r>
              <a:rPr lang="en-US" sz="2400" b="1" dirty="0">
                <a:latin typeface="+mn-lt"/>
              </a:rPr>
              <a:t>TN = 70</a:t>
            </a:r>
          </a:p>
          <a:p>
            <a:r>
              <a:rPr lang="en-US" sz="2400" b="1" dirty="0">
                <a:latin typeface="+mn-lt"/>
              </a:rPr>
              <a:t>FP = 10</a:t>
            </a:r>
          </a:p>
          <a:p>
            <a:r>
              <a:rPr lang="en-US" sz="2400" b="1" dirty="0">
                <a:latin typeface="+mn-lt"/>
              </a:rPr>
              <a:t>FN = 5</a:t>
            </a:r>
          </a:p>
          <a:p>
            <a:endParaRPr lang="en-US" sz="2400" b="1" dirty="0">
              <a:latin typeface="+mn-lt"/>
            </a:endParaRPr>
          </a:p>
          <a:p>
            <a:r>
              <a:rPr lang="en-US" sz="2800" dirty="0">
                <a:latin typeface="+mn-lt"/>
              </a:rPr>
              <a:t>This means that </a:t>
            </a:r>
            <a:r>
              <a:rPr lang="en-US" sz="2800" b="1" dirty="0">
                <a:latin typeface="+mn-lt"/>
              </a:rPr>
              <a:t>85%</a:t>
            </a:r>
            <a:r>
              <a:rPr lang="en-US" sz="2800" dirty="0">
                <a:latin typeface="+mn-lt"/>
              </a:rPr>
              <a:t> of the time, the model correctly classifies a battery cell as either faulty or healthy.</a:t>
            </a:r>
            <a:endParaRPr lang="en-US" sz="2400" b="1" dirty="0">
              <a:latin typeface="+mn-lt"/>
            </a:endParaRPr>
          </a:p>
          <a:p>
            <a:pPr lvl="1"/>
            <a:endParaRPr lang="en-US" sz="2200" b="1" dirty="0">
              <a:latin typeface="+mn-lt"/>
            </a:endParaRPr>
          </a:p>
          <a:p>
            <a:pPr lvl="1"/>
            <a:endParaRPr lang="en-US" sz="2200" b="1" dirty="0">
              <a:latin typeface="+mn-lt"/>
            </a:endParaRP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0671112D-C2F9-62F0-F27F-76F1330F8CA0}"/>
                  </a:ext>
                </a:extLst>
              </p:cNvPr>
              <p:cNvSpPr txBox="1"/>
              <p:nvPr/>
            </p:nvSpPr>
            <p:spPr>
              <a:xfrm>
                <a:off x="1654628" y="4159575"/>
                <a:ext cx="6096000" cy="616707"/>
              </a:xfrm>
              <a:prstGeom prst="rect">
                <a:avLst/>
              </a:prstGeom>
              <a:noFill/>
            </p:spPr>
            <p:txBody>
              <a:bodyPr wrap="square">
                <a:spAutoFit/>
              </a:bodyPr>
              <a:lstStyle/>
              <a:p>
                <a:pPr marL="457200" lvl="1" indent="0">
                  <a:buNone/>
                </a:pPr>
                <a:r>
                  <a:rPr lang="sv-SE" sz="2400" b="0" dirty="0"/>
                  <a:t> 	  </a:t>
                </a:r>
                <a14:m>
                  <m:oMath xmlns:m="http://schemas.openxmlformats.org/officeDocument/2006/math">
                    <m:r>
                      <m:rPr>
                        <m:sty m:val="p"/>
                      </m:rPr>
                      <a:rPr lang="sv-SE" sz="2400" b="0" i="0" smtClean="0">
                        <a:latin typeface="Cambria Math" panose="02040503050406030204" pitchFamily="18" charset="0"/>
                      </a:rPr>
                      <m:t>Accuracy</m:t>
                    </m:r>
                    <m:r>
                      <a:rPr lang="sv-SE" sz="2400" b="0" i="0" smtClean="0">
                        <a:latin typeface="Cambria Math" panose="02040503050406030204" pitchFamily="18" charset="0"/>
                      </a:rPr>
                      <m:t> </m:t>
                    </m:r>
                    <m:r>
                      <a:rPr lang="sv-SE" sz="2400" b="0" i="1" smtClean="0">
                        <a:latin typeface="Cambria Math" panose="02040503050406030204" pitchFamily="18" charset="0"/>
                      </a:rPr>
                      <m:t>= </m:t>
                    </m:r>
                    <m:f>
                      <m:fPr>
                        <m:ctrlPr>
                          <a:rPr lang="sv-SE" sz="2400" b="0" i="1" smtClean="0">
                            <a:latin typeface="Cambria Math" panose="02040503050406030204" pitchFamily="18" charset="0"/>
                          </a:rPr>
                        </m:ctrlPr>
                      </m:fPr>
                      <m:num>
                        <m:r>
                          <a:rPr lang="sv-SE" sz="2400" b="0" i="1" smtClean="0">
                            <a:latin typeface="Cambria Math" panose="02040503050406030204" pitchFamily="18" charset="0"/>
                          </a:rPr>
                          <m:t>15</m:t>
                        </m:r>
                        <m:r>
                          <a:rPr lang="sv-SE" sz="2400" b="0" i="1" smtClean="0">
                            <a:latin typeface="Cambria Math" panose="02040503050406030204" pitchFamily="18" charset="0"/>
                          </a:rPr>
                          <m:t>+70</m:t>
                        </m:r>
                      </m:num>
                      <m:den>
                        <m:r>
                          <a:rPr lang="sv-SE" sz="2400" b="0" i="1" smtClean="0">
                            <a:latin typeface="Cambria Math" panose="02040503050406030204" pitchFamily="18" charset="0"/>
                          </a:rPr>
                          <m:t>15+70+10+5</m:t>
                        </m:r>
                      </m:den>
                    </m:f>
                    <m:r>
                      <a:rPr lang="sv-SE" sz="2400" b="0" i="1" smtClean="0">
                        <a:latin typeface="Cambria Math" panose="02040503050406030204" pitchFamily="18" charset="0"/>
                      </a:rPr>
                      <m:t>=0.85  </m:t>
                    </m:r>
                  </m:oMath>
                </a14:m>
                <a:endParaRPr lang="en-US" sz="2400" dirty="0"/>
              </a:p>
            </p:txBody>
          </p:sp>
        </mc:Choice>
        <mc:Fallback>
          <p:sp>
            <p:nvSpPr>
              <p:cNvPr id="10" name="TextBox 9">
                <a:extLst>
                  <a:ext uri="{FF2B5EF4-FFF2-40B4-BE49-F238E27FC236}">
                    <a16:creationId xmlns:a16="http://schemas.microsoft.com/office/drawing/2014/main" id="{0671112D-C2F9-62F0-F27F-76F1330F8CA0}"/>
                  </a:ext>
                </a:extLst>
              </p:cNvPr>
              <p:cNvSpPr txBox="1">
                <a:spLocks noRot="1" noChangeAspect="1" noMove="1" noResize="1" noEditPoints="1" noAdjustHandles="1" noChangeArrowheads="1" noChangeShapeType="1" noTextEdit="1"/>
              </p:cNvSpPr>
              <p:nvPr/>
            </p:nvSpPr>
            <p:spPr>
              <a:xfrm>
                <a:off x="1654628" y="4159575"/>
                <a:ext cx="6096000" cy="616707"/>
              </a:xfrm>
              <a:prstGeom prst="rect">
                <a:avLst/>
              </a:prstGeom>
              <a:blipFill>
                <a:blip r:embed="rId3"/>
                <a:stretch>
                  <a:fillRect b="-4000"/>
                </a:stretch>
              </a:blipFill>
            </p:spPr>
            <p:txBody>
              <a:bodyPr/>
              <a:lstStyle/>
              <a:p>
                <a:r>
                  <a:rPr lang="en-US">
                    <a:noFill/>
                  </a:rPr>
                  <a:t> </a:t>
                </a:r>
              </a:p>
            </p:txBody>
          </p:sp>
        </mc:Fallback>
      </mc:AlternateContent>
    </p:spTree>
    <p:extLst>
      <p:ext uri="{BB962C8B-B14F-4D97-AF65-F5344CB8AC3E}">
        <p14:creationId xmlns:p14="http://schemas.microsoft.com/office/powerpoint/2010/main" val="3145517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7CC98-D1D7-275D-F538-458CF47BA990}"/>
              </a:ext>
            </a:extLst>
          </p:cNvPr>
          <p:cNvSpPr>
            <a:spLocks noGrp="1"/>
          </p:cNvSpPr>
          <p:nvPr>
            <p:ph type="title"/>
          </p:nvPr>
        </p:nvSpPr>
        <p:spPr/>
        <p:txBody>
          <a:bodyPr/>
          <a:lstStyle/>
          <a:p>
            <a:r>
              <a:rPr lang="en-US" dirty="0"/>
              <a:t>Why different metrics are needed ?</a:t>
            </a:r>
          </a:p>
        </p:txBody>
      </p:sp>
      <p:sp>
        <p:nvSpPr>
          <p:cNvPr id="3" name="Content Placeholder 2">
            <a:extLst>
              <a:ext uri="{FF2B5EF4-FFF2-40B4-BE49-F238E27FC236}">
                <a16:creationId xmlns:a16="http://schemas.microsoft.com/office/drawing/2014/main" id="{D1AB424C-797C-2968-1D25-EF9A2D1CE928}"/>
              </a:ext>
            </a:extLst>
          </p:cNvPr>
          <p:cNvSpPr>
            <a:spLocks noGrp="1"/>
          </p:cNvSpPr>
          <p:nvPr>
            <p:ph sz="quarter" idx="13"/>
          </p:nvPr>
        </p:nvSpPr>
        <p:spPr/>
        <p:txBody>
          <a:bodyPr/>
          <a:lstStyle/>
          <a:p>
            <a:r>
              <a:rPr lang="en-US" sz="2400" b="1" dirty="0">
                <a:latin typeface="+mn-lt"/>
              </a:rPr>
              <a:t>Precision:</a:t>
            </a:r>
            <a:r>
              <a:rPr lang="en-US" sz="2400" dirty="0">
                <a:latin typeface="+mn-lt"/>
              </a:rPr>
              <a:t> Use when you want to ensure that a cell flagged as faulty is indeed faulty, avoiding unnecessary replacements or investigations of healthy cells.</a:t>
            </a:r>
          </a:p>
          <a:p>
            <a:pPr marL="0" indent="0">
              <a:buNone/>
            </a:pPr>
            <a:endParaRPr lang="en-US" sz="2400" dirty="0">
              <a:latin typeface="+mn-lt"/>
            </a:endParaRPr>
          </a:p>
          <a:p>
            <a:r>
              <a:rPr lang="en-US" sz="2400" b="1" dirty="0">
                <a:latin typeface="+mn-lt"/>
              </a:rPr>
              <a:t>Recall:</a:t>
            </a:r>
            <a:r>
              <a:rPr lang="en-US" sz="2400" dirty="0">
                <a:latin typeface="+mn-lt"/>
              </a:rPr>
              <a:t> Use when it’s critical not to miss any truly faulty cells to prevent potential safety hazards or performance issues.</a:t>
            </a:r>
          </a:p>
          <a:p>
            <a:pPr marL="0" indent="0">
              <a:buNone/>
            </a:pPr>
            <a:endParaRPr lang="en-US" sz="2400" dirty="0">
              <a:latin typeface="+mn-lt"/>
            </a:endParaRPr>
          </a:p>
          <a:p>
            <a:r>
              <a:rPr lang="en-US" sz="2400" b="1" dirty="0">
                <a:latin typeface="+mn-lt"/>
              </a:rPr>
              <a:t>F1 Score:</a:t>
            </a:r>
            <a:r>
              <a:rPr lang="en-US" sz="2400" dirty="0">
                <a:latin typeface="+mn-lt"/>
              </a:rPr>
              <a:t> Ideal when you need a balanced view of the model’s performance—ensuring that you’re both catching as many faulty cells as possible and not over-flagging healthy ones.</a:t>
            </a:r>
          </a:p>
          <a:p>
            <a:pPr marL="0" indent="0">
              <a:buNone/>
            </a:pPr>
            <a:endParaRPr lang="en-US" sz="2400" dirty="0">
              <a:latin typeface="+mn-lt"/>
            </a:endParaRPr>
          </a:p>
          <a:p>
            <a:r>
              <a:rPr lang="en-US" sz="2400" b="1" dirty="0">
                <a:latin typeface="+mn-lt"/>
              </a:rPr>
              <a:t>Accuracy:</a:t>
            </a:r>
            <a:r>
              <a:rPr lang="en-US" sz="2400" dirty="0">
                <a:latin typeface="+mn-lt"/>
              </a:rPr>
              <a:t> Provides an overall view of the system’s performance; however, if the vast majority of cells are healthy, high accuracy might not reveal the model’s shortcomings in identifying faulty cells.</a:t>
            </a:r>
          </a:p>
          <a:p>
            <a:endParaRPr lang="en-US" dirty="0"/>
          </a:p>
        </p:txBody>
      </p:sp>
    </p:spTree>
    <p:extLst>
      <p:ext uri="{BB962C8B-B14F-4D97-AF65-F5344CB8AC3E}">
        <p14:creationId xmlns:p14="http://schemas.microsoft.com/office/powerpoint/2010/main" val="2240310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F424-A188-B441-BCB3-1A503238A7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0758C9-6A1E-4652-2684-73E407C120E3}"/>
              </a:ext>
            </a:extLst>
          </p:cNvPr>
          <p:cNvSpPr>
            <a:spLocks noGrp="1"/>
          </p:cNvSpPr>
          <p:nvPr>
            <p:ph sz="quarter" idx="13"/>
          </p:nvPr>
        </p:nvSpPr>
        <p:spPr>
          <a:xfrm>
            <a:off x="3914775" y="3428999"/>
            <a:ext cx="6505934" cy="2592387"/>
          </a:xfrm>
        </p:spPr>
        <p:txBody>
          <a:bodyPr/>
          <a:lstStyle/>
          <a:p>
            <a:pPr marL="0" indent="0">
              <a:buNone/>
            </a:pPr>
            <a:r>
              <a:rPr lang="en-US" sz="4400" dirty="0"/>
              <a:t>Hands-on</a:t>
            </a:r>
          </a:p>
        </p:txBody>
      </p:sp>
    </p:spTree>
    <p:extLst>
      <p:ext uri="{BB962C8B-B14F-4D97-AF65-F5344CB8AC3E}">
        <p14:creationId xmlns:p14="http://schemas.microsoft.com/office/powerpoint/2010/main" val="444527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E1050-70C4-A2E0-91C4-4DCB05184E73}"/>
              </a:ext>
            </a:extLst>
          </p:cNvPr>
          <p:cNvSpPr>
            <a:spLocks noGrp="1"/>
          </p:cNvSpPr>
          <p:nvPr>
            <p:ph type="title"/>
          </p:nvPr>
        </p:nvSpPr>
        <p:spPr/>
        <p:txBody>
          <a:bodyPr/>
          <a:lstStyle/>
          <a:p>
            <a:r>
              <a:rPr lang="en-US" dirty="0"/>
              <a:t>Classification Methods</a:t>
            </a:r>
          </a:p>
        </p:txBody>
      </p:sp>
      <p:sp>
        <p:nvSpPr>
          <p:cNvPr id="3" name="Content Placeholder 2">
            <a:extLst>
              <a:ext uri="{FF2B5EF4-FFF2-40B4-BE49-F238E27FC236}">
                <a16:creationId xmlns:a16="http://schemas.microsoft.com/office/drawing/2014/main" id="{F4DC14AC-3ECA-3463-42EE-E11470D9DBA3}"/>
              </a:ext>
            </a:extLst>
          </p:cNvPr>
          <p:cNvSpPr>
            <a:spLocks noGrp="1"/>
          </p:cNvSpPr>
          <p:nvPr>
            <p:ph sz="quarter" idx="13"/>
          </p:nvPr>
        </p:nvSpPr>
        <p:spPr/>
        <p:txBody>
          <a:bodyPr/>
          <a:lstStyle/>
          <a:p>
            <a:r>
              <a:rPr lang="en-US" sz="2400" b="1" dirty="0">
                <a:latin typeface="+mn-lt"/>
              </a:rPr>
              <a:t>Instance-Based</a:t>
            </a:r>
          </a:p>
          <a:p>
            <a:pPr lvl="1"/>
            <a:r>
              <a:rPr lang="en-US" sz="2400" dirty="0">
                <a:latin typeface="+mn-lt"/>
              </a:rPr>
              <a:t>Often used when you want a simple method, have moderate-size data, and can handle slower prediction. </a:t>
            </a:r>
          </a:p>
          <a:p>
            <a:pPr lvl="1"/>
            <a:r>
              <a:rPr lang="en-US" sz="2400" dirty="0">
                <a:latin typeface="+mn-lt"/>
              </a:rPr>
              <a:t>Example: K-NN</a:t>
            </a:r>
          </a:p>
          <a:p>
            <a:pPr marL="457200" lvl="1" indent="0">
              <a:buFont typeface="Arial" panose="020B0604020202020204" pitchFamily="34" charset="0"/>
              <a:buNone/>
            </a:pPr>
            <a:endParaRPr lang="en-US" sz="2400" dirty="0">
              <a:latin typeface="+mn-lt"/>
            </a:endParaRPr>
          </a:p>
          <a:p>
            <a:r>
              <a:rPr lang="en-US" sz="2400" b="1" dirty="0">
                <a:latin typeface="+mn-lt"/>
              </a:rPr>
              <a:t>Model-Based</a:t>
            </a:r>
            <a:r>
              <a:rPr lang="en-US" sz="2400" dirty="0">
                <a:latin typeface="+mn-lt"/>
              </a:rPr>
              <a:t> </a:t>
            </a:r>
          </a:p>
          <a:p>
            <a:pPr lvl="1"/>
            <a:r>
              <a:rPr lang="en-US" sz="2400" dirty="0">
                <a:latin typeface="+mn-lt"/>
              </a:rPr>
              <a:t>Preferred for larger-scale or more complex tasks where you want faster predictions and a generalized pattern learned from the data.</a:t>
            </a:r>
          </a:p>
          <a:p>
            <a:pPr lvl="1"/>
            <a:r>
              <a:rPr lang="en-US" sz="2400" dirty="0">
                <a:latin typeface="+mn-lt"/>
              </a:rPr>
              <a:t>Example Decision Tree</a:t>
            </a:r>
          </a:p>
        </p:txBody>
      </p:sp>
      <p:sp>
        <p:nvSpPr>
          <p:cNvPr id="4" name="Content Placeholder 2">
            <a:extLst>
              <a:ext uri="{FF2B5EF4-FFF2-40B4-BE49-F238E27FC236}">
                <a16:creationId xmlns:a16="http://schemas.microsoft.com/office/drawing/2014/main" id="{0A18F190-2310-7A2B-A3F3-ED3F9E7DEE5B}"/>
              </a:ext>
            </a:extLst>
          </p:cNvPr>
          <p:cNvSpPr txBox="1">
            <a:spLocks/>
          </p:cNvSpPr>
          <p:nvPr/>
        </p:nvSpPr>
        <p:spPr>
          <a:xfrm>
            <a:off x="947738" y="6947127"/>
            <a:ext cx="9720262" cy="4244974"/>
          </a:xfrm>
          <a:prstGeom prst="rect">
            <a:avLst/>
          </a:prstGeom>
        </p:spPr>
        <p:txBody>
          <a:bodyPr vert="horz" lIns="91440" tIns="45720" rIns="91440" bIns="45720" rtlCol="0">
            <a:noAutofit/>
          </a:bodyPr>
          <a:lstStyle>
            <a:lvl1pPr marL="228600" indent="-228600" algn="l" defTabSz="914400" rtl="0" eaLnBrk="1" latinLnBrk="0" hangingPunct="1">
              <a:lnSpc>
                <a:spcPts val="2120"/>
              </a:lnSpc>
              <a:spcBef>
                <a:spcPts val="300"/>
              </a:spcBef>
              <a:buFont typeface="Arial" panose="020B0604020202020204" pitchFamily="34" charset="0"/>
              <a:buChar char="•"/>
              <a:defRPr sz="1600" kern="1200" baseline="0">
                <a:solidFill>
                  <a:schemeClr val="tx1">
                    <a:lumMod val="65000"/>
                    <a:lumOff val="35000"/>
                  </a:schemeClr>
                </a:solidFill>
                <a:latin typeface="Work Sans"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baseline="0">
                <a:solidFill>
                  <a:schemeClr val="tx1">
                    <a:lumMod val="65000"/>
                    <a:lumOff val="35000"/>
                  </a:schemeClr>
                </a:solidFill>
                <a:latin typeface="Work Sans"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chemeClr val="tx1">
                    <a:lumMod val="65000"/>
                    <a:lumOff val="35000"/>
                  </a:schemeClr>
                </a:solidFill>
                <a:latin typeface="Work Sans"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00" kern="1200" baseline="0">
                <a:solidFill>
                  <a:schemeClr val="tx1">
                    <a:lumMod val="65000"/>
                    <a:lumOff val="35000"/>
                  </a:schemeClr>
                </a:solidFill>
                <a:latin typeface="Work Sans"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baseline="0">
                <a:solidFill>
                  <a:schemeClr val="tx1">
                    <a:lumMod val="65000"/>
                    <a:lumOff val="35000"/>
                  </a:schemeClr>
                </a:solidFill>
                <a:latin typeface="Work Sans"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2884230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EE57A-A8DE-D07C-577A-2D47C3F9543C}"/>
              </a:ext>
            </a:extLst>
          </p:cNvPr>
          <p:cNvSpPr>
            <a:spLocks noGrp="1"/>
          </p:cNvSpPr>
          <p:nvPr>
            <p:ph type="title"/>
          </p:nvPr>
        </p:nvSpPr>
        <p:spPr/>
        <p:txBody>
          <a:bodyPr/>
          <a:lstStyle/>
          <a:p>
            <a:r>
              <a:rPr lang="en-US" dirty="0"/>
              <a:t>Instance based Classification</a:t>
            </a:r>
          </a:p>
        </p:txBody>
      </p:sp>
      <p:sp>
        <p:nvSpPr>
          <p:cNvPr id="7" name="TextBox 6">
            <a:extLst>
              <a:ext uri="{FF2B5EF4-FFF2-40B4-BE49-F238E27FC236}">
                <a16:creationId xmlns:a16="http://schemas.microsoft.com/office/drawing/2014/main" id="{EFE4F144-78B4-E81B-71E5-0B4E32B19BB9}"/>
              </a:ext>
            </a:extLst>
          </p:cNvPr>
          <p:cNvSpPr txBox="1"/>
          <p:nvPr/>
        </p:nvSpPr>
        <p:spPr>
          <a:xfrm>
            <a:off x="655023" y="1931561"/>
            <a:ext cx="5029200" cy="3139321"/>
          </a:xfrm>
          <a:prstGeom prst="rect">
            <a:avLst/>
          </a:prstGeom>
          <a:noFill/>
        </p:spPr>
        <p:txBody>
          <a:bodyPr wrap="square">
            <a:spAutoFit/>
          </a:bodyPr>
          <a:lstStyle/>
          <a:p>
            <a:pPr rtl="0"/>
            <a:r>
              <a:rPr lang="en-US" i="0" u="none" strike="noStrike" dirty="0">
                <a:solidFill>
                  <a:srgbClr val="000000"/>
                </a:solidFill>
                <a:effectLst/>
              </a:rPr>
              <a:t>ID   </a:t>
            </a:r>
            <a:r>
              <a:rPr lang="en-US" i="0" u="none" strike="noStrike" dirty="0" err="1">
                <a:solidFill>
                  <a:srgbClr val="000000"/>
                </a:solidFill>
                <a:effectLst/>
              </a:rPr>
              <a:t>Sepal.L</a:t>
            </a:r>
            <a:r>
              <a:rPr lang="en-US" i="0" u="none" strike="noStrike" dirty="0">
                <a:solidFill>
                  <a:srgbClr val="000000"/>
                </a:solidFill>
                <a:effectLst/>
              </a:rPr>
              <a:t>   </a:t>
            </a:r>
            <a:r>
              <a:rPr lang="en-US" i="0" u="none" strike="noStrike" dirty="0" err="1">
                <a:solidFill>
                  <a:srgbClr val="000000"/>
                </a:solidFill>
                <a:effectLst/>
              </a:rPr>
              <a:t>Sepal.W</a:t>
            </a:r>
            <a:r>
              <a:rPr lang="en-US" i="0" u="none" strike="noStrike" dirty="0">
                <a:solidFill>
                  <a:srgbClr val="000000"/>
                </a:solidFill>
                <a:effectLst/>
              </a:rPr>
              <a:t>   </a:t>
            </a:r>
            <a:r>
              <a:rPr lang="en-US" i="0" u="none" strike="noStrike" dirty="0" err="1">
                <a:solidFill>
                  <a:srgbClr val="000000"/>
                </a:solidFill>
                <a:effectLst/>
              </a:rPr>
              <a:t>Petal.L</a:t>
            </a:r>
            <a:r>
              <a:rPr lang="en-US" i="0" u="none" strike="noStrike" dirty="0">
                <a:solidFill>
                  <a:srgbClr val="000000"/>
                </a:solidFill>
                <a:effectLst/>
              </a:rPr>
              <a:t>   </a:t>
            </a:r>
            <a:r>
              <a:rPr lang="en-US" i="0" u="none" strike="noStrike" dirty="0" err="1">
                <a:solidFill>
                  <a:srgbClr val="000000"/>
                </a:solidFill>
                <a:effectLst/>
              </a:rPr>
              <a:t>Petal.W</a:t>
            </a:r>
            <a:r>
              <a:rPr lang="en-US" i="0" u="none" strike="noStrike" dirty="0">
                <a:solidFill>
                  <a:srgbClr val="000000"/>
                </a:solidFill>
                <a:effectLst/>
              </a:rPr>
              <a:t>     Species</a:t>
            </a:r>
            <a:endParaRPr lang="en-US" dirty="0">
              <a:effectLst/>
            </a:endParaRPr>
          </a:p>
          <a:p>
            <a:pPr rtl="0"/>
            <a:r>
              <a:rPr lang="en-US" b="0" i="0" u="none" strike="noStrike" dirty="0">
                <a:solidFill>
                  <a:srgbClr val="000000"/>
                </a:solidFill>
                <a:effectLst/>
              </a:rPr>
              <a:t>2        4.9        3.0         1.4        0.2         </a:t>
            </a:r>
            <a:r>
              <a:rPr lang="en-US" b="0" i="0" u="none" strike="noStrike" dirty="0" err="1">
                <a:solidFill>
                  <a:srgbClr val="000000"/>
                </a:solidFill>
                <a:effectLst/>
              </a:rPr>
              <a:t>setosa</a:t>
            </a:r>
            <a:endParaRPr lang="en-US" b="0" dirty="0">
              <a:effectLst/>
            </a:endParaRPr>
          </a:p>
          <a:p>
            <a:pPr rtl="0"/>
            <a:r>
              <a:rPr lang="en-US" b="0" i="0" u="none" strike="noStrike" dirty="0">
                <a:solidFill>
                  <a:srgbClr val="000000"/>
                </a:solidFill>
                <a:effectLst/>
              </a:rPr>
              <a:t>6        5.4        3.9         1.7        0.4         </a:t>
            </a:r>
            <a:r>
              <a:rPr lang="en-US" b="0" i="0" u="none" strike="noStrike" dirty="0" err="1">
                <a:solidFill>
                  <a:srgbClr val="000000"/>
                </a:solidFill>
                <a:effectLst/>
              </a:rPr>
              <a:t>setosa</a:t>
            </a:r>
            <a:endParaRPr lang="en-US" b="0" dirty="0">
              <a:effectLst/>
            </a:endParaRPr>
          </a:p>
          <a:p>
            <a:pPr rtl="0"/>
            <a:r>
              <a:rPr lang="en-US" b="0" i="0" u="none" strike="noStrike" dirty="0">
                <a:solidFill>
                  <a:srgbClr val="000000"/>
                </a:solidFill>
                <a:effectLst/>
              </a:rPr>
              <a:t>12      4.8        3.4         1.6        0.2         </a:t>
            </a:r>
            <a:r>
              <a:rPr lang="en-US" b="0" i="0" u="none" strike="noStrike" dirty="0" err="1">
                <a:solidFill>
                  <a:srgbClr val="000000"/>
                </a:solidFill>
                <a:effectLst/>
              </a:rPr>
              <a:t>setosa</a:t>
            </a:r>
            <a:endParaRPr lang="en-US" b="0" dirty="0">
              <a:effectLst/>
            </a:endParaRPr>
          </a:p>
          <a:p>
            <a:pPr rtl="0"/>
            <a:r>
              <a:rPr lang="en-US" b="0" i="0" u="none" strike="noStrike" dirty="0">
                <a:solidFill>
                  <a:srgbClr val="000000"/>
                </a:solidFill>
                <a:effectLst/>
              </a:rPr>
              <a:t>22      5.1        3.7         1.5        0.4         virginica</a:t>
            </a:r>
            <a:endParaRPr lang="en-US" b="0" dirty="0">
              <a:effectLst/>
            </a:endParaRPr>
          </a:p>
          <a:p>
            <a:pPr rtl="0"/>
            <a:r>
              <a:rPr lang="en-US" b="0" i="0" u="none" strike="noStrike" dirty="0">
                <a:solidFill>
                  <a:srgbClr val="000000"/>
                </a:solidFill>
                <a:effectLst/>
              </a:rPr>
              <a:t>32      5.4        3.4         1.5        0.4         </a:t>
            </a:r>
            <a:r>
              <a:rPr lang="en-US" b="0" i="0" u="none" strike="noStrike" dirty="0" err="1">
                <a:solidFill>
                  <a:srgbClr val="000000"/>
                </a:solidFill>
                <a:effectLst/>
              </a:rPr>
              <a:t>setosa</a:t>
            </a:r>
            <a:endParaRPr lang="en-US" b="0" dirty="0">
              <a:effectLst/>
            </a:endParaRPr>
          </a:p>
          <a:p>
            <a:pPr rtl="0"/>
            <a:r>
              <a:rPr lang="en-US" b="0" i="0" u="none" strike="noStrike" dirty="0">
                <a:solidFill>
                  <a:srgbClr val="000000"/>
                </a:solidFill>
                <a:effectLst/>
              </a:rPr>
              <a:t>50      5.0        3.3         1.4        0.2         </a:t>
            </a:r>
            <a:r>
              <a:rPr lang="en-US" b="0" i="0" u="none" strike="noStrike" dirty="0" err="1">
                <a:solidFill>
                  <a:srgbClr val="000000"/>
                </a:solidFill>
                <a:effectLst/>
              </a:rPr>
              <a:t>setosa</a:t>
            </a:r>
            <a:endParaRPr lang="en-US" b="0" dirty="0">
              <a:effectLst/>
            </a:endParaRPr>
          </a:p>
          <a:p>
            <a:pPr rtl="0"/>
            <a:r>
              <a:rPr lang="en-US" b="0" i="0" u="none" strike="noStrike" dirty="0">
                <a:solidFill>
                  <a:srgbClr val="000000"/>
                </a:solidFill>
                <a:effectLst/>
              </a:rPr>
              <a:t>51      7.0        3.2         4.7        1.4         versicolor</a:t>
            </a:r>
            <a:endParaRPr lang="en-US" b="0" dirty="0">
              <a:effectLst/>
            </a:endParaRPr>
          </a:p>
          <a:p>
            <a:pPr rtl="0"/>
            <a:r>
              <a:rPr lang="en-US" b="0" i="0" u="none" strike="noStrike" dirty="0">
                <a:solidFill>
                  <a:srgbClr val="000000"/>
                </a:solidFill>
                <a:effectLst/>
              </a:rPr>
              <a:t>52      6.4        3.2         4.5        1.5         versicolor</a:t>
            </a:r>
            <a:endParaRPr lang="en-US" b="0" dirty="0">
              <a:effectLst/>
            </a:endParaRPr>
          </a:p>
          <a:p>
            <a:pPr rtl="0"/>
            <a:r>
              <a:rPr lang="en-US" b="0" i="0" u="none" strike="noStrike" dirty="0">
                <a:solidFill>
                  <a:srgbClr val="000000"/>
                </a:solidFill>
                <a:effectLst/>
              </a:rPr>
              <a:t>71      5.9        3.2         4.8        1.8         versicolor</a:t>
            </a:r>
            <a:endParaRPr lang="en-US" b="0" dirty="0">
              <a:effectLst/>
            </a:endParaRPr>
          </a:p>
          <a:p>
            <a:pPr rtl="0"/>
            <a:r>
              <a:rPr lang="en-US" b="0" i="0" u="none" strike="noStrike" dirty="0">
                <a:solidFill>
                  <a:srgbClr val="000000"/>
                </a:solidFill>
                <a:effectLst/>
              </a:rPr>
              <a:t>97      5.7        2.9         4.2        1.3         versicolor</a:t>
            </a:r>
            <a:endParaRPr lang="en-US" b="0" dirty="0">
              <a:effectLst/>
            </a:endParaRPr>
          </a:p>
        </p:txBody>
      </p:sp>
      <p:sp>
        <p:nvSpPr>
          <p:cNvPr id="11" name="TextBox 10">
            <a:extLst>
              <a:ext uri="{FF2B5EF4-FFF2-40B4-BE49-F238E27FC236}">
                <a16:creationId xmlns:a16="http://schemas.microsoft.com/office/drawing/2014/main" id="{3BD4872C-5DB0-36F7-3468-F5A5FC563B74}"/>
              </a:ext>
            </a:extLst>
          </p:cNvPr>
          <p:cNvSpPr txBox="1"/>
          <p:nvPr/>
        </p:nvSpPr>
        <p:spPr>
          <a:xfrm>
            <a:off x="5873183" y="5194514"/>
            <a:ext cx="4547526" cy="369332"/>
          </a:xfrm>
          <a:prstGeom prst="rect">
            <a:avLst/>
          </a:prstGeom>
          <a:noFill/>
        </p:spPr>
        <p:txBody>
          <a:bodyPr wrap="square">
            <a:spAutoFit/>
          </a:bodyPr>
          <a:lstStyle/>
          <a:p>
            <a:pPr rtl="0"/>
            <a:r>
              <a:rPr lang="en-US" sz="1800" b="0" i="0" u="none" strike="noStrike" dirty="0">
                <a:solidFill>
                  <a:srgbClr val="000000"/>
                </a:solidFill>
                <a:effectLst/>
                <a:latin typeface="Arial" panose="020B0604020202020204" pitchFamily="34" charset="0"/>
              </a:rPr>
              <a:t>152    6.0        2.3         5.0        1.6         </a:t>
            </a:r>
            <a:r>
              <a:rPr lang="en-US" sz="1800" b="0" i="0" u="none" strike="noStrike" dirty="0">
                <a:solidFill>
                  <a:srgbClr val="FF0000"/>
                </a:solidFill>
                <a:effectLst/>
                <a:latin typeface="Arial" panose="020B0604020202020204" pitchFamily="34" charset="0"/>
              </a:rPr>
              <a:t>?</a:t>
            </a:r>
            <a:endParaRPr lang="en-US" b="0" dirty="0">
              <a:effectLst/>
            </a:endParaRPr>
          </a:p>
        </p:txBody>
      </p:sp>
      <p:sp>
        <p:nvSpPr>
          <p:cNvPr id="13" name="Rounded Rectangle 12">
            <a:extLst>
              <a:ext uri="{FF2B5EF4-FFF2-40B4-BE49-F238E27FC236}">
                <a16:creationId xmlns:a16="http://schemas.microsoft.com/office/drawing/2014/main" id="{046FF314-513A-AC50-8487-8A7B75742FCB}"/>
              </a:ext>
            </a:extLst>
          </p:cNvPr>
          <p:cNvSpPr/>
          <p:nvPr/>
        </p:nvSpPr>
        <p:spPr>
          <a:xfrm>
            <a:off x="6678728" y="2841171"/>
            <a:ext cx="1757700" cy="8055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Comparison</a:t>
            </a:r>
          </a:p>
        </p:txBody>
      </p:sp>
      <p:sp>
        <p:nvSpPr>
          <p:cNvPr id="14" name="Down Arrow 13">
            <a:extLst>
              <a:ext uri="{FF2B5EF4-FFF2-40B4-BE49-F238E27FC236}">
                <a16:creationId xmlns:a16="http://schemas.microsoft.com/office/drawing/2014/main" id="{B8913379-D63A-23AE-197F-62878E4E3BFC}"/>
              </a:ext>
            </a:extLst>
          </p:cNvPr>
          <p:cNvSpPr/>
          <p:nvPr/>
        </p:nvSpPr>
        <p:spPr>
          <a:xfrm rot="16200000">
            <a:off x="5807739" y="2645098"/>
            <a:ext cx="440792" cy="112701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Down Arrow 14">
            <a:extLst>
              <a:ext uri="{FF2B5EF4-FFF2-40B4-BE49-F238E27FC236}">
                <a16:creationId xmlns:a16="http://schemas.microsoft.com/office/drawing/2014/main" id="{FCB37D13-AB3E-7CBB-E918-032BA240615E}"/>
              </a:ext>
            </a:extLst>
          </p:cNvPr>
          <p:cNvSpPr/>
          <p:nvPr/>
        </p:nvSpPr>
        <p:spPr>
          <a:xfrm rot="10800000">
            <a:off x="7475593" y="3747442"/>
            <a:ext cx="408556" cy="1187687"/>
          </a:xfrm>
          <a:prstGeom prst="downArrow">
            <a:avLst>
              <a:gd name="adj1" fmla="val 34013"/>
              <a:gd name="adj2" fmla="val 4154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a:extLst>
              <a:ext uri="{FF2B5EF4-FFF2-40B4-BE49-F238E27FC236}">
                <a16:creationId xmlns:a16="http://schemas.microsoft.com/office/drawing/2014/main" id="{CC3290B4-689C-1118-F4E2-51E737220356}"/>
              </a:ext>
            </a:extLst>
          </p:cNvPr>
          <p:cNvSpPr/>
          <p:nvPr/>
        </p:nvSpPr>
        <p:spPr>
          <a:xfrm rot="16200000">
            <a:off x="8789563" y="2735074"/>
            <a:ext cx="491159" cy="94705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44BF293-E4E7-7DC9-FB25-5341BAC86FCF}"/>
              </a:ext>
            </a:extLst>
          </p:cNvPr>
          <p:cNvSpPr/>
          <p:nvPr/>
        </p:nvSpPr>
        <p:spPr>
          <a:xfrm>
            <a:off x="9720943" y="2836250"/>
            <a:ext cx="947057" cy="7245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Class</a:t>
            </a:r>
          </a:p>
        </p:txBody>
      </p:sp>
    </p:spTree>
    <p:extLst>
      <p:ext uri="{BB962C8B-B14F-4D97-AF65-F5344CB8AC3E}">
        <p14:creationId xmlns:p14="http://schemas.microsoft.com/office/powerpoint/2010/main" val="1379754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36C1B-E031-F990-5757-9D976F60C523}"/>
              </a:ext>
            </a:extLst>
          </p:cNvPr>
          <p:cNvSpPr>
            <a:spLocks noGrp="1"/>
          </p:cNvSpPr>
          <p:nvPr>
            <p:ph type="title"/>
          </p:nvPr>
        </p:nvSpPr>
        <p:spPr/>
        <p:txBody>
          <a:bodyPr/>
          <a:lstStyle/>
          <a:p>
            <a:r>
              <a:rPr lang="en-US" dirty="0"/>
              <a:t>Model based Classification</a:t>
            </a:r>
          </a:p>
        </p:txBody>
      </p:sp>
      <p:sp>
        <p:nvSpPr>
          <p:cNvPr id="4" name="TextBox 3">
            <a:extLst>
              <a:ext uri="{FF2B5EF4-FFF2-40B4-BE49-F238E27FC236}">
                <a16:creationId xmlns:a16="http://schemas.microsoft.com/office/drawing/2014/main" id="{E52477A5-2715-EEB7-FFFC-CC1C6E8FC67B}"/>
              </a:ext>
            </a:extLst>
          </p:cNvPr>
          <p:cNvSpPr txBox="1"/>
          <p:nvPr/>
        </p:nvSpPr>
        <p:spPr>
          <a:xfrm>
            <a:off x="655023" y="1931561"/>
            <a:ext cx="5029200" cy="3139321"/>
          </a:xfrm>
          <a:prstGeom prst="rect">
            <a:avLst/>
          </a:prstGeom>
          <a:noFill/>
        </p:spPr>
        <p:txBody>
          <a:bodyPr wrap="square">
            <a:spAutoFit/>
          </a:bodyPr>
          <a:lstStyle/>
          <a:p>
            <a:pPr rtl="0"/>
            <a:r>
              <a:rPr lang="en-US" i="0" u="none" strike="noStrike" dirty="0">
                <a:solidFill>
                  <a:srgbClr val="000000"/>
                </a:solidFill>
                <a:effectLst/>
              </a:rPr>
              <a:t>ID   </a:t>
            </a:r>
            <a:r>
              <a:rPr lang="en-US" i="0" u="none" strike="noStrike" dirty="0" err="1">
                <a:solidFill>
                  <a:srgbClr val="000000"/>
                </a:solidFill>
                <a:effectLst/>
              </a:rPr>
              <a:t>Sepal.L</a:t>
            </a:r>
            <a:r>
              <a:rPr lang="en-US" i="0" u="none" strike="noStrike" dirty="0">
                <a:solidFill>
                  <a:srgbClr val="000000"/>
                </a:solidFill>
                <a:effectLst/>
              </a:rPr>
              <a:t>   </a:t>
            </a:r>
            <a:r>
              <a:rPr lang="en-US" i="0" u="none" strike="noStrike" dirty="0" err="1">
                <a:solidFill>
                  <a:srgbClr val="000000"/>
                </a:solidFill>
                <a:effectLst/>
              </a:rPr>
              <a:t>Sepal.W</a:t>
            </a:r>
            <a:r>
              <a:rPr lang="en-US" i="0" u="none" strike="noStrike" dirty="0">
                <a:solidFill>
                  <a:srgbClr val="000000"/>
                </a:solidFill>
                <a:effectLst/>
              </a:rPr>
              <a:t>   </a:t>
            </a:r>
            <a:r>
              <a:rPr lang="en-US" i="0" u="none" strike="noStrike" dirty="0" err="1">
                <a:solidFill>
                  <a:srgbClr val="000000"/>
                </a:solidFill>
                <a:effectLst/>
              </a:rPr>
              <a:t>Petal.L</a:t>
            </a:r>
            <a:r>
              <a:rPr lang="en-US" i="0" u="none" strike="noStrike" dirty="0">
                <a:solidFill>
                  <a:srgbClr val="000000"/>
                </a:solidFill>
                <a:effectLst/>
              </a:rPr>
              <a:t>   </a:t>
            </a:r>
            <a:r>
              <a:rPr lang="en-US" i="0" u="none" strike="noStrike" dirty="0" err="1">
                <a:solidFill>
                  <a:srgbClr val="000000"/>
                </a:solidFill>
                <a:effectLst/>
              </a:rPr>
              <a:t>Petal.W</a:t>
            </a:r>
            <a:r>
              <a:rPr lang="en-US" i="0" u="none" strike="noStrike" dirty="0">
                <a:solidFill>
                  <a:srgbClr val="000000"/>
                </a:solidFill>
                <a:effectLst/>
              </a:rPr>
              <a:t>     Species</a:t>
            </a:r>
            <a:endParaRPr lang="en-US" dirty="0">
              <a:effectLst/>
            </a:endParaRPr>
          </a:p>
          <a:p>
            <a:pPr rtl="0"/>
            <a:r>
              <a:rPr lang="en-US" b="0" i="0" u="none" strike="noStrike" dirty="0">
                <a:solidFill>
                  <a:srgbClr val="000000"/>
                </a:solidFill>
                <a:effectLst/>
              </a:rPr>
              <a:t>2        4.9        3.0         1.4        0.2         </a:t>
            </a:r>
            <a:r>
              <a:rPr lang="en-US" b="0" i="0" u="none" strike="noStrike" dirty="0" err="1">
                <a:solidFill>
                  <a:srgbClr val="000000"/>
                </a:solidFill>
                <a:effectLst/>
              </a:rPr>
              <a:t>setosa</a:t>
            </a:r>
            <a:endParaRPr lang="en-US" b="0" dirty="0">
              <a:effectLst/>
            </a:endParaRPr>
          </a:p>
          <a:p>
            <a:pPr rtl="0"/>
            <a:r>
              <a:rPr lang="en-US" b="0" i="0" u="none" strike="noStrike" dirty="0">
                <a:solidFill>
                  <a:srgbClr val="000000"/>
                </a:solidFill>
                <a:effectLst/>
              </a:rPr>
              <a:t>6        5.4        3.9         1.7        0.4         </a:t>
            </a:r>
            <a:r>
              <a:rPr lang="en-US" b="0" i="0" u="none" strike="noStrike" dirty="0" err="1">
                <a:solidFill>
                  <a:srgbClr val="000000"/>
                </a:solidFill>
                <a:effectLst/>
              </a:rPr>
              <a:t>setosa</a:t>
            </a:r>
            <a:endParaRPr lang="en-US" b="0" dirty="0">
              <a:effectLst/>
            </a:endParaRPr>
          </a:p>
          <a:p>
            <a:pPr rtl="0"/>
            <a:r>
              <a:rPr lang="en-US" b="0" i="0" u="none" strike="noStrike" dirty="0">
                <a:solidFill>
                  <a:srgbClr val="000000"/>
                </a:solidFill>
                <a:effectLst/>
              </a:rPr>
              <a:t>12      4.8        3.4         1.6        0.2         </a:t>
            </a:r>
            <a:r>
              <a:rPr lang="en-US" b="0" i="0" u="none" strike="noStrike" dirty="0" err="1">
                <a:solidFill>
                  <a:srgbClr val="000000"/>
                </a:solidFill>
                <a:effectLst/>
              </a:rPr>
              <a:t>setosa</a:t>
            </a:r>
            <a:endParaRPr lang="en-US" b="0" dirty="0">
              <a:effectLst/>
            </a:endParaRPr>
          </a:p>
          <a:p>
            <a:pPr rtl="0"/>
            <a:r>
              <a:rPr lang="en-US" b="0" i="0" u="none" strike="noStrike" dirty="0">
                <a:solidFill>
                  <a:srgbClr val="000000"/>
                </a:solidFill>
                <a:effectLst/>
              </a:rPr>
              <a:t>22      5.1        3.7         1.5        0.4         virginica</a:t>
            </a:r>
            <a:endParaRPr lang="en-US" b="0" dirty="0">
              <a:effectLst/>
            </a:endParaRPr>
          </a:p>
          <a:p>
            <a:pPr rtl="0"/>
            <a:r>
              <a:rPr lang="en-US" b="0" i="0" u="none" strike="noStrike" dirty="0">
                <a:solidFill>
                  <a:srgbClr val="000000"/>
                </a:solidFill>
                <a:effectLst/>
              </a:rPr>
              <a:t>32      5.4        3.4         1.5        0.4         </a:t>
            </a:r>
            <a:r>
              <a:rPr lang="en-US" b="0" i="0" u="none" strike="noStrike" dirty="0" err="1">
                <a:solidFill>
                  <a:srgbClr val="000000"/>
                </a:solidFill>
                <a:effectLst/>
              </a:rPr>
              <a:t>setosa</a:t>
            </a:r>
            <a:endParaRPr lang="en-US" b="0" dirty="0">
              <a:effectLst/>
            </a:endParaRPr>
          </a:p>
          <a:p>
            <a:pPr rtl="0"/>
            <a:r>
              <a:rPr lang="en-US" b="0" i="0" u="none" strike="noStrike" dirty="0">
                <a:solidFill>
                  <a:srgbClr val="000000"/>
                </a:solidFill>
                <a:effectLst/>
              </a:rPr>
              <a:t>50      5.0        3.3         1.4        0.2         </a:t>
            </a:r>
            <a:r>
              <a:rPr lang="en-US" b="0" i="0" u="none" strike="noStrike" dirty="0" err="1">
                <a:solidFill>
                  <a:srgbClr val="000000"/>
                </a:solidFill>
                <a:effectLst/>
              </a:rPr>
              <a:t>setosa</a:t>
            </a:r>
            <a:endParaRPr lang="en-US" b="0" dirty="0">
              <a:effectLst/>
            </a:endParaRPr>
          </a:p>
          <a:p>
            <a:pPr rtl="0"/>
            <a:r>
              <a:rPr lang="en-US" b="0" i="0" u="none" strike="noStrike" dirty="0">
                <a:solidFill>
                  <a:srgbClr val="000000"/>
                </a:solidFill>
                <a:effectLst/>
              </a:rPr>
              <a:t>51      7.0        3.2         4.7        1.4         versicolor</a:t>
            </a:r>
            <a:endParaRPr lang="en-US" b="0" dirty="0">
              <a:effectLst/>
            </a:endParaRPr>
          </a:p>
          <a:p>
            <a:pPr rtl="0"/>
            <a:r>
              <a:rPr lang="en-US" b="0" i="0" u="none" strike="noStrike" dirty="0">
                <a:solidFill>
                  <a:srgbClr val="000000"/>
                </a:solidFill>
                <a:effectLst/>
              </a:rPr>
              <a:t>52      6.4        3.2         4.5        1.5         versicolor</a:t>
            </a:r>
            <a:endParaRPr lang="en-US" b="0" dirty="0">
              <a:effectLst/>
            </a:endParaRPr>
          </a:p>
          <a:p>
            <a:pPr rtl="0"/>
            <a:r>
              <a:rPr lang="en-US" b="0" i="0" u="none" strike="noStrike" dirty="0">
                <a:solidFill>
                  <a:srgbClr val="000000"/>
                </a:solidFill>
                <a:effectLst/>
              </a:rPr>
              <a:t>71      5.9        3.2         4.8        1.8         versicolor</a:t>
            </a:r>
            <a:endParaRPr lang="en-US" b="0" dirty="0">
              <a:effectLst/>
            </a:endParaRPr>
          </a:p>
          <a:p>
            <a:pPr rtl="0"/>
            <a:r>
              <a:rPr lang="en-US" b="0" i="0" u="none" strike="noStrike" dirty="0">
                <a:solidFill>
                  <a:srgbClr val="000000"/>
                </a:solidFill>
                <a:effectLst/>
              </a:rPr>
              <a:t>97      5.7        2.9         4.2        1.3         versicolor</a:t>
            </a:r>
            <a:endParaRPr lang="en-US" b="0" dirty="0">
              <a:effectLst/>
            </a:endParaRPr>
          </a:p>
        </p:txBody>
      </p:sp>
      <p:sp>
        <p:nvSpPr>
          <p:cNvPr id="5" name="TextBox 4">
            <a:extLst>
              <a:ext uri="{FF2B5EF4-FFF2-40B4-BE49-F238E27FC236}">
                <a16:creationId xmlns:a16="http://schemas.microsoft.com/office/drawing/2014/main" id="{F107E7D5-C448-E4D4-171C-82533F9763B8}"/>
              </a:ext>
            </a:extLst>
          </p:cNvPr>
          <p:cNvSpPr txBox="1"/>
          <p:nvPr/>
        </p:nvSpPr>
        <p:spPr>
          <a:xfrm>
            <a:off x="6635184" y="5102427"/>
            <a:ext cx="4547526" cy="369332"/>
          </a:xfrm>
          <a:prstGeom prst="rect">
            <a:avLst/>
          </a:prstGeom>
          <a:noFill/>
        </p:spPr>
        <p:txBody>
          <a:bodyPr wrap="square">
            <a:spAutoFit/>
          </a:bodyPr>
          <a:lstStyle/>
          <a:p>
            <a:pPr rtl="0"/>
            <a:r>
              <a:rPr lang="en-US" sz="1800" b="0" i="0" u="none" strike="noStrike" dirty="0">
                <a:solidFill>
                  <a:srgbClr val="000000"/>
                </a:solidFill>
                <a:effectLst/>
                <a:latin typeface="Arial" panose="020B0604020202020204" pitchFamily="34" charset="0"/>
              </a:rPr>
              <a:t>152    6.0        2.3         5.0        1.6         </a:t>
            </a:r>
            <a:r>
              <a:rPr lang="en-US" sz="1800" b="0" i="0" u="none" strike="noStrike" dirty="0">
                <a:solidFill>
                  <a:srgbClr val="FF0000"/>
                </a:solidFill>
                <a:effectLst/>
                <a:latin typeface="Arial" panose="020B0604020202020204" pitchFamily="34" charset="0"/>
              </a:rPr>
              <a:t>?</a:t>
            </a:r>
            <a:endParaRPr lang="en-US" b="0" dirty="0">
              <a:effectLst/>
            </a:endParaRPr>
          </a:p>
        </p:txBody>
      </p:sp>
      <p:sp>
        <p:nvSpPr>
          <p:cNvPr id="6" name="Rounded Rectangle 5">
            <a:extLst>
              <a:ext uri="{FF2B5EF4-FFF2-40B4-BE49-F238E27FC236}">
                <a16:creationId xmlns:a16="http://schemas.microsoft.com/office/drawing/2014/main" id="{7D0A0A1D-A1CF-4342-C1B5-C45859B80F54}"/>
              </a:ext>
            </a:extLst>
          </p:cNvPr>
          <p:cNvSpPr/>
          <p:nvPr/>
        </p:nvSpPr>
        <p:spPr>
          <a:xfrm>
            <a:off x="6147450" y="2836250"/>
            <a:ext cx="975468" cy="8055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Learn</a:t>
            </a:r>
          </a:p>
        </p:txBody>
      </p:sp>
      <p:sp>
        <p:nvSpPr>
          <p:cNvPr id="7" name="Down Arrow 6">
            <a:extLst>
              <a:ext uri="{FF2B5EF4-FFF2-40B4-BE49-F238E27FC236}">
                <a16:creationId xmlns:a16="http://schemas.microsoft.com/office/drawing/2014/main" id="{04C667C5-A4A6-96DE-C938-3E238374C5E8}"/>
              </a:ext>
            </a:extLst>
          </p:cNvPr>
          <p:cNvSpPr/>
          <p:nvPr/>
        </p:nvSpPr>
        <p:spPr>
          <a:xfrm rot="16200000">
            <a:off x="5559919" y="2892918"/>
            <a:ext cx="440792" cy="63137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own Arrow 7">
            <a:extLst>
              <a:ext uri="{FF2B5EF4-FFF2-40B4-BE49-F238E27FC236}">
                <a16:creationId xmlns:a16="http://schemas.microsoft.com/office/drawing/2014/main" id="{19EAE644-C552-A912-0BBB-09F4F93B045F}"/>
              </a:ext>
            </a:extLst>
          </p:cNvPr>
          <p:cNvSpPr/>
          <p:nvPr/>
        </p:nvSpPr>
        <p:spPr>
          <a:xfrm rot="10800000">
            <a:off x="8398515" y="3747888"/>
            <a:ext cx="408556" cy="1187687"/>
          </a:xfrm>
          <a:prstGeom prst="downArrow">
            <a:avLst>
              <a:gd name="adj1" fmla="val 34013"/>
              <a:gd name="adj2" fmla="val 4154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a:extLst>
              <a:ext uri="{FF2B5EF4-FFF2-40B4-BE49-F238E27FC236}">
                <a16:creationId xmlns:a16="http://schemas.microsoft.com/office/drawing/2014/main" id="{15E236C5-2C7D-350A-CB6E-2B92FFD6E2FB}"/>
              </a:ext>
            </a:extLst>
          </p:cNvPr>
          <p:cNvSpPr/>
          <p:nvPr/>
        </p:nvSpPr>
        <p:spPr>
          <a:xfrm rot="16200000">
            <a:off x="9881215" y="2769840"/>
            <a:ext cx="491159" cy="94705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D6F02A-DBC0-3447-EF70-52B31A8C7736}"/>
              </a:ext>
            </a:extLst>
          </p:cNvPr>
          <p:cNvSpPr/>
          <p:nvPr/>
        </p:nvSpPr>
        <p:spPr>
          <a:xfrm>
            <a:off x="10812595" y="2871016"/>
            <a:ext cx="947057" cy="7245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Class</a:t>
            </a:r>
          </a:p>
        </p:txBody>
      </p:sp>
      <p:sp>
        <p:nvSpPr>
          <p:cNvPr id="11" name="Down Arrow 10">
            <a:extLst>
              <a:ext uri="{FF2B5EF4-FFF2-40B4-BE49-F238E27FC236}">
                <a16:creationId xmlns:a16="http://schemas.microsoft.com/office/drawing/2014/main" id="{DB71F381-F982-7752-823C-A117DDFF8211}"/>
              </a:ext>
            </a:extLst>
          </p:cNvPr>
          <p:cNvSpPr/>
          <p:nvPr/>
        </p:nvSpPr>
        <p:spPr>
          <a:xfrm rot="16200000">
            <a:off x="7306184" y="2918100"/>
            <a:ext cx="440792" cy="63137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7339B362-5B1A-C531-500F-1838528181D5}"/>
              </a:ext>
            </a:extLst>
          </p:cNvPr>
          <p:cNvSpPr/>
          <p:nvPr/>
        </p:nvSpPr>
        <p:spPr>
          <a:xfrm>
            <a:off x="7764593" y="2586358"/>
            <a:ext cx="1676401" cy="1055435"/>
          </a:xfrm>
          <a:prstGeom prst="triangle">
            <a:avLst>
              <a:gd name="adj" fmla="val 49351"/>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Tree>
    <p:extLst>
      <p:ext uri="{BB962C8B-B14F-4D97-AF65-F5344CB8AC3E}">
        <p14:creationId xmlns:p14="http://schemas.microsoft.com/office/powerpoint/2010/main" val="3090186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04791-742D-ED80-7933-A5C8493B4D1C}"/>
              </a:ext>
            </a:extLst>
          </p:cNvPr>
          <p:cNvSpPr>
            <a:spLocks noGrp="1"/>
          </p:cNvSpPr>
          <p:nvPr>
            <p:ph type="title"/>
          </p:nvPr>
        </p:nvSpPr>
        <p:spPr/>
        <p:txBody>
          <a:bodyPr/>
          <a:lstStyle/>
          <a:p>
            <a:r>
              <a:rPr lang="en-US" dirty="0"/>
              <a:t>K-Nearest </a:t>
            </a:r>
            <a:r>
              <a:rPr lang="en-US" dirty="0" err="1"/>
              <a:t>Neighbours</a:t>
            </a:r>
            <a:r>
              <a:rPr lang="en-US" dirty="0"/>
              <a:t> (K-NN)</a:t>
            </a:r>
          </a:p>
        </p:txBody>
      </p:sp>
      <p:sp>
        <p:nvSpPr>
          <p:cNvPr id="3" name="Content Placeholder 2">
            <a:extLst>
              <a:ext uri="{FF2B5EF4-FFF2-40B4-BE49-F238E27FC236}">
                <a16:creationId xmlns:a16="http://schemas.microsoft.com/office/drawing/2014/main" id="{FAA4938C-8172-64A2-96E5-17DF6A9D46F9}"/>
              </a:ext>
            </a:extLst>
          </p:cNvPr>
          <p:cNvSpPr>
            <a:spLocks noGrp="1"/>
          </p:cNvSpPr>
          <p:nvPr>
            <p:ph sz="quarter" idx="13"/>
          </p:nvPr>
        </p:nvSpPr>
        <p:spPr/>
        <p:txBody>
          <a:bodyPr/>
          <a:lstStyle/>
          <a:p>
            <a:r>
              <a:rPr lang="en-US" sz="2400" dirty="0">
                <a:latin typeface="+mn-lt"/>
              </a:rPr>
              <a:t>A non-parametric, instance-based (or “lazy”) learning algorithm</a:t>
            </a:r>
          </a:p>
          <a:p>
            <a:pPr marL="0" indent="0">
              <a:buNone/>
            </a:pPr>
            <a:endParaRPr lang="en-US" sz="2400" dirty="0">
              <a:latin typeface="+mn-lt"/>
            </a:endParaRPr>
          </a:p>
          <a:p>
            <a:r>
              <a:rPr lang="en-US" sz="2400" dirty="0">
                <a:latin typeface="+mn-lt"/>
              </a:rPr>
              <a:t>Used for both classification and regression tasks</a:t>
            </a:r>
          </a:p>
          <a:p>
            <a:endParaRPr lang="en-US" sz="2400" dirty="0">
              <a:latin typeface="+mn-lt"/>
            </a:endParaRPr>
          </a:p>
          <a:p>
            <a:endParaRPr lang="en-US" sz="2400" dirty="0">
              <a:latin typeface="+mn-lt"/>
            </a:endParaRPr>
          </a:p>
          <a:p>
            <a:r>
              <a:rPr lang="en-US" sz="2400" b="1" dirty="0">
                <a:latin typeface="+mn-lt"/>
              </a:rPr>
              <a:t>Key Concept</a:t>
            </a:r>
          </a:p>
          <a:p>
            <a:pPr lvl="1"/>
            <a:r>
              <a:rPr lang="en-US" sz="2400" dirty="0">
                <a:latin typeface="+mn-lt"/>
              </a:rPr>
              <a:t>No explicit model training; </a:t>
            </a:r>
          </a:p>
          <a:p>
            <a:pPr lvl="1"/>
            <a:r>
              <a:rPr lang="en-US" sz="2400" dirty="0">
                <a:latin typeface="+mn-lt"/>
              </a:rPr>
              <a:t>the algorithm makes predictions based on the proximity of training examples</a:t>
            </a:r>
          </a:p>
          <a:p>
            <a:endParaRPr lang="en-US" dirty="0"/>
          </a:p>
        </p:txBody>
      </p:sp>
    </p:spTree>
    <p:extLst>
      <p:ext uri="{BB962C8B-B14F-4D97-AF65-F5344CB8AC3E}">
        <p14:creationId xmlns:p14="http://schemas.microsoft.com/office/powerpoint/2010/main" val="1853903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97D3D-638E-82D2-17B5-ACBE7075E9C0}"/>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88B925F4-35A0-5484-1739-5AC94E7FAD57}"/>
              </a:ext>
            </a:extLst>
          </p:cNvPr>
          <p:cNvSpPr>
            <a:spLocks noGrp="1"/>
          </p:cNvSpPr>
          <p:nvPr>
            <p:ph sz="quarter" idx="13"/>
          </p:nvPr>
        </p:nvSpPr>
        <p:spPr>
          <a:xfrm>
            <a:off x="947738" y="1776412"/>
            <a:ext cx="9472971" cy="4590097"/>
          </a:xfrm>
        </p:spPr>
        <p:txBody>
          <a:bodyPr/>
          <a:lstStyle/>
          <a:p>
            <a:pPr>
              <a:buFont typeface="Arial" panose="020B0604020202020204" pitchFamily="34" charset="0"/>
              <a:buChar char="•"/>
            </a:pPr>
            <a:r>
              <a:rPr lang="en-US" sz="2400" b="1" dirty="0">
                <a:latin typeface="+mn-lt"/>
              </a:rPr>
              <a:t>Step 1: </a:t>
            </a:r>
            <a:r>
              <a:rPr lang="en-US" sz="2400" dirty="0">
                <a:latin typeface="+mn-lt"/>
              </a:rPr>
              <a:t>Data Preparation</a:t>
            </a:r>
          </a:p>
          <a:p>
            <a:pPr lvl="1"/>
            <a:r>
              <a:rPr lang="en-US" sz="2400" dirty="0">
                <a:latin typeface="+mn-lt"/>
              </a:rPr>
              <a:t>Normalize or scale features to ensure fair distance calculations</a:t>
            </a:r>
          </a:p>
          <a:p>
            <a:pPr lvl="1"/>
            <a:r>
              <a:rPr lang="en-US" sz="2400" dirty="0">
                <a:latin typeface="+mn-lt"/>
              </a:rPr>
              <a:t>Handle missing data appropriately</a:t>
            </a:r>
          </a:p>
          <a:p>
            <a:r>
              <a:rPr lang="en-US" sz="2400" b="1" dirty="0">
                <a:latin typeface="+mn-lt"/>
              </a:rPr>
              <a:t>Step 2: </a:t>
            </a:r>
            <a:r>
              <a:rPr lang="en-US" sz="2400" dirty="0">
                <a:latin typeface="+mn-lt"/>
              </a:rPr>
              <a:t>Add a query point</a:t>
            </a:r>
          </a:p>
          <a:p>
            <a:pPr>
              <a:buFont typeface="Arial" panose="020B0604020202020204" pitchFamily="34" charset="0"/>
              <a:buChar char="•"/>
            </a:pPr>
            <a:r>
              <a:rPr lang="en-US" sz="2400" b="1" dirty="0">
                <a:latin typeface="+mn-lt"/>
              </a:rPr>
              <a:t>Step 3: </a:t>
            </a:r>
            <a:r>
              <a:rPr lang="en-US" sz="2400" dirty="0">
                <a:latin typeface="+mn-lt"/>
              </a:rPr>
              <a:t>Compute Distance</a:t>
            </a:r>
          </a:p>
          <a:p>
            <a:pPr lvl="1"/>
            <a:r>
              <a:rPr lang="en-US" sz="2400" dirty="0">
                <a:latin typeface="+mn-lt"/>
              </a:rPr>
              <a:t>Calculate distances between the query point and all training points</a:t>
            </a:r>
          </a:p>
          <a:p>
            <a:pPr>
              <a:buFont typeface="Arial" panose="020B0604020202020204" pitchFamily="34" charset="0"/>
              <a:buChar char="•"/>
            </a:pPr>
            <a:r>
              <a:rPr lang="en-US" sz="2400" b="1" dirty="0">
                <a:latin typeface="+mn-lt"/>
              </a:rPr>
              <a:t>Step 4: </a:t>
            </a:r>
            <a:r>
              <a:rPr lang="en-US" sz="2400" dirty="0">
                <a:latin typeface="+mn-lt"/>
              </a:rPr>
              <a:t>Identify Neighbors</a:t>
            </a:r>
          </a:p>
          <a:p>
            <a:pPr lvl="1"/>
            <a:r>
              <a:rPr lang="en-US" sz="2400" dirty="0">
                <a:latin typeface="+mn-lt"/>
              </a:rPr>
              <a:t>Sort distances and select the top K closest points</a:t>
            </a:r>
          </a:p>
          <a:p>
            <a:pPr>
              <a:buFont typeface="Arial" panose="020B0604020202020204" pitchFamily="34" charset="0"/>
              <a:buChar char="•"/>
            </a:pPr>
            <a:r>
              <a:rPr lang="en-US" sz="2400" b="1" dirty="0">
                <a:latin typeface="+mn-lt"/>
              </a:rPr>
              <a:t>Step 5: </a:t>
            </a:r>
            <a:r>
              <a:rPr lang="en-US" sz="2400" dirty="0">
                <a:latin typeface="+mn-lt"/>
              </a:rPr>
              <a:t>Make a Prediction</a:t>
            </a:r>
          </a:p>
          <a:p>
            <a:pPr lvl="1"/>
            <a:r>
              <a:rPr lang="en-US" sz="2400" dirty="0">
                <a:latin typeface="+mn-lt"/>
              </a:rPr>
              <a:t>Classification: Use majority vote among neighbors</a:t>
            </a:r>
          </a:p>
          <a:p>
            <a:pPr lvl="1"/>
            <a:r>
              <a:rPr lang="en-US" sz="2400" dirty="0">
                <a:latin typeface="+mn-lt"/>
              </a:rPr>
              <a:t>Regression: Compute the average (or weighted average) of neighbors’ values</a:t>
            </a:r>
          </a:p>
          <a:p>
            <a:endParaRPr lang="en-US" dirty="0"/>
          </a:p>
        </p:txBody>
      </p:sp>
    </p:spTree>
    <p:extLst>
      <p:ext uri="{BB962C8B-B14F-4D97-AF65-F5344CB8AC3E}">
        <p14:creationId xmlns:p14="http://schemas.microsoft.com/office/powerpoint/2010/main" val="186221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black and white math symbol&#10;&#10;AI-generated content may be incorrect.">
            <a:extLst>
              <a:ext uri="{FF2B5EF4-FFF2-40B4-BE49-F238E27FC236}">
                <a16:creationId xmlns:a16="http://schemas.microsoft.com/office/drawing/2014/main" id="{ED1392AD-7C51-9EE6-2BF5-F1AAD4A5C328}"/>
              </a:ext>
            </a:extLst>
          </p:cNvPr>
          <p:cNvPicPr>
            <a:picLocks noChangeAspect="1"/>
          </p:cNvPicPr>
          <p:nvPr/>
        </p:nvPicPr>
        <p:blipFill>
          <a:blip r:embed="rId2"/>
          <a:stretch>
            <a:fillRect/>
          </a:stretch>
        </p:blipFill>
        <p:spPr>
          <a:xfrm>
            <a:off x="2801323" y="2834571"/>
            <a:ext cx="2882900" cy="965200"/>
          </a:xfrm>
          <a:prstGeom prst="rect">
            <a:avLst/>
          </a:prstGeom>
        </p:spPr>
      </p:pic>
      <p:pic>
        <p:nvPicPr>
          <p:cNvPr id="5" name="Picture 4" descr="A diagram of a step by step visualization&#10;&#10;AI-generated content may be incorrect.">
            <a:extLst>
              <a:ext uri="{FF2B5EF4-FFF2-40B4-BE49-F238E27FC236}">
                <a16:creationId xmlns:a16="http://schemas.microsoft.com/office/drawing/2014/main" id="{601F0570-43D5-22CC-510F-E15691A6A870}"/>
              </a:ext>
            </a:extLst>
          </p:cNvPr>
          <p:cNvPicPr>
            <a:picLocks noChangeAspect="1"/>
          </p:cNvPicPr>
          <p:nvPr/>
        </p:nvPicPr>
        <p:blipFill>
          <a:blip r:embed="rId3"/>
          <a:stretch>
            <a:fillRect/>
          </a:stretch>
        </p:blipFill>
        <p:spPr>
          <a:xfrm>
            <a:off x="5600153" y="1194684"/>
            <a:ext cx="6431780" cy="4244974"/>
          </a:xfrm>
          <a:prstGeom prst="rect">
            <a:avLst/>
          </a:prstGeom>
          <a:noFill/>
        </p:spPr>
      </p:pic>
      <p:sp>
        <p:nvSpPr>
          <p:cNvPr id="2" name="Title 1">
            <a:extLst>
              <a:ext uri="{FF2B5EF4-FFF2-40B4-BE49-F238E27FC236}">
                <a16:creationId xmlns:a16="http://schemas.microsoft.com/office/drawing/2014/main" id="{75C4EBF3-FDFF-692C-8B9F-03F6D8FA9A7C}"/>
              </a:ext>
            </a:extLst>
          </p:cNvPr>
          <p:cNvSpPr>
            <a:spLocks noGrp="1"/>
          </p:cNvSpPr>
          <p:nvPr>
            <p:ph type="title"/>
          </p:nvPr>
        </p:nvSpPr>
        <p:spPr>
          <a:xfrm>
            <a:off x="947738" y="836613"/>
            <a:ext cx="9472971" cy="716142"/>
          </a:xfrm>
        </p:spPr>
        <p:txBody>
          <a:bodyPr anchor="t">
            <a:normAutofit/>
          </a:bodyPr>
          <a:lstStyle/>
          <a:p>
            <a:r>
              <a:rPr lang="en-US" dirty="0"/>
              <a:t>K-Nearest </a:t>
            </a:r>
            <a:r>
              <a:rPr lang="en-US" dirty="0" err="1"/>
              <a:t>Neighbours</a:t>
            </a:r>
            <a:r>
              <a:rPr lang="en-US" dirty="0"/>
              <a:t> (K-NN)</a:t>
            </a:r>
          </a:p>
        </p:txBody>
      </p:sp>
      <p:sp>
        <p:nvSpPr>
          <p:cNvPr id="6" name="Content Placeholder 2">
            <a:extLst>
              <a:ext uri="{FF2B5EF4-FFF2-40B4-BE49-F238E27FC236}">
                <a16:creationId xmlns:a16="http://schemas.microsoft.com/office/drawing/2014/main" id="{967568B6-B90B-E2F1-33D8-D087213FF385}"/>
              </a:ext>
            </a:extLst>
          </p:cNvPr>
          <p:cNvSpPr>
            <a:spLocks noGrp="1"/>
          </p:cNvSpPr>
          <p:nvPr>
            <p:ph sz="quarter" idx="13"/>
          </p:nvPr>
        </p:nvSpPr>
        <p:spPr>
          <a:xfrm>
            <a:off x="947738" y="1552755"/>
            <a:ext cx="4652415" cy="3144975"/>
          </a:xfrm>
        </p:spPr>
        <p:txBody>
          <a:bodyPr/>
          <a:lstStyle/>
          <a:p>
            <a:pPr>
              <a:buFont typeface="Arial" panose="020B0604020202020204" pitchFamily="34" charset="0"/>
              <a:buChar char="•"/>
            </a:pPr>
            <a:r>
              <a:rPr lang="en-US" sz="2400" b="1" dirty="0">
                <a:latin typeface="+mn-lt"/>
              </a:rPr>
              <a:t>Distance Computation</a:t>
            </a:r>
          </a:p>
          <a:p>
            <a:pPr>
              <a:buFont typeface="Arial" panose="020B0604020202020204" pitchFamily="34" charset="0"/>
              <a:buChar char="•"/>
            </a:pPr>
            <a:endParaRPr lang="en-US" sz="2400" b="1" dirty="0">
              <a:latin typeface="+mn-lt"/>
            </a:endParaRPr>
          </a:p>
          <a:p>
            <a:pPr>
              <a:buFont typeface="Arial" panose="020B0604020202020204" pitchFamily="34" charset="0"/>
              <a:buChar char="•"/>
            </a:pPr>
            <a:endParaRPr lang="en-US" sz="2400" b="1" dirty="0">
              <a:latin typeface="+mn-lt"/>
            </a:endParaRPr>
          </a:p>
          <a:p>
            <a:pPr>
              <a:buFont typeface="Arial" panose="020B0604020202020204" pitchFamily="34" charset="0"/>
              <a:buChar char="•"/>
            </a:pPr>
            <a:r>
              <a:rPr lang="en-US" sz="2400" b="1" dirty="0">
                <a:latin typeface="+mn-lt"/>
              </a:rPr>
              <a:t>Euclidean:</a:t>
            </a:r>
          </a:p>
          <a:p>
            <a:pPr marL="0" indent="0">
              <a:buNone/>
            </a:pPr>
            <a:endParaRPr lang="en-US" sz="2400" b="1" dirty="0">
              <a:latin typeface="+mn-lt"/>
            </a:endParaRPr>
          </a:p>
          <a:p>
            <a:pPr>
              <a:buFont typeface="Arial" panose="020B0604020202020204" pitchFamily="34" charset="0"/>
              <a:buChar char="•"/>
            </a:pPr>
            <a:r>
              <a:rPr lang="en-US" sz="2400" b="1" dirty="0">
                <a:latin typeface="+mn-lt"/>
              </a:rPr>
              <a:t>Manhattan:</a:t>
            </a:r>
          </a:p>
          <a:p>
            <a:pPr marL="0" indent="0">
              <a:buNone/>
            </a:pPr>
            <a:endParaRPr lang="en-US" sz="2400" b="1" dirty="0">
              <a:latin typeface="+mn-lt"/>
            </a:endParaRPr>
          </a:p>
          <a:p>
            <a:r>
              <a:rPr lang="en-US" sz="2000" dirty="0"/>
              <a:t>The choice of metric affects the outcome, especially in high-dimensional data.</a:t>
            </a:r>
          </a:p>
          <a:p>
            <a:pPr marL="0" indent="0">
              <a:buNone/>
            </a:pPr>
            <a:endParaRPr lang="en-US" sz="2000" dirty="0"/>
          </a:p>
          <a:p>
            <a:pPr marL="0" indent="0">
              <a:buNone/>
            </a:pPr>
            <a:endParaRPr lang="en-US" sz="2000" dirty="0"/>
          </a:p>
        </p:txBody>
      </p:sp>
      <p:pic>
        <p:nvPicPr>
          <p:cNvPr id="8" name="Picture 7" descr="A black square with a square and square equation&#10;&#10;AI-generated content may be incorrect.">
            <a:extLst>
              <a:ext uri="{FF2B5EF4-FFF2-40B4-BE49-F238E27FC236}">
                <a16:creationId xmlns:a16="http://schemas.microsoft.com/office/drawing/2014/main" id="{8ED403B0-9741-E7B2-C6F5-939416452CD8}"/>
              </a:ext>
            </a:extLst>
          </p:cNvPr>
          <p:cNvPicPr>
            <a:picLocks noChangeAspect="1"/>
          </p:cNvPicPr>
          <p:nvPr/>
        </p:nvPicPr>
        <p:blipFill>
          <a:blip r:embed="rId4"/>
          <a:stretch>
            <a:fillRect/>
          </a:stretch>
        </p:blipFill>
        <p:spPr>
          <a:xfrm>
            <a:off x="2716339" y="1894399"/>
            <a:ext cx="2883814" cy="1126490"/>
          </a:xfrm>
          <a:prstGeom prst="rect">
            <a:avLst/>
          </a:prstGeom>
        </p:spPr>
      </p:pic>
      <p:sp>
        <p:nvSpPr>
          <p:cNvPr id="11" name="Content Placeholder 2">
            <a:extLst>
              <a:ext uri="{FF2B5EF4-FFF2-40B4-BE49-F238E27FC236}">
                <a16:creationId xmlns:a16="http://schemas.microsoft.com/office/drawing/2014/main" id="{2635C84F-C41E-A9E4-C528-44A19728CF7D}"/>
              </a:ext>
            </a:extLst>
          </p:cNvPr>
          <p:cNvSpPr txBox="1">
            <a:spLocks/>
          </p:cNvSpPr>
          <p:nvPr/>
        </p:nvSpPr>
        <p:spPr>
          <a:xfrm>
            <a:off x="906983" y="5094758"/>
            <a:ext cx="9849802" cy="1468682"/>
          </a:xfrm>
          <a:prstGeom prst="rect">
            <a:avLst/>
          </a:prstGeom>
        </p:spPr>
        <p:txBody>
          <a:bodyPr vert="horz" lIns="91440" tIns="45720" rIns="91440" bIns="45720" rtlCol="0">
            <a:noAutofit/>
          </a:bodyPr>
          <a:lstStyle>
            <a:lvl1pPr marL="228600" indent="-228600" algn="l" defTabSz="914400" rtl="0" eaLnBrk="1" latinLnBrk="0" hangingPunct="1">
              <a:lnSpc>
                <a:spcPts val="2120"/>
              </a:lnSpc>
              <a:spcBef>
                <a:spcPts val="300"/>
              </a:spcBef>
              <a:buFont typeface="Arial" panose="020B0604020202020204" pitchFamily="34" charset="0"/>
              <a:buChar char="•"/>
              <a:defRPr sz="1600" kern="1200" baseline="0">
                <a:solidFill>
                  <a:schemeClr val="tx1">
                    <a:lumMod val="65000"/>
                    <a:lumOff val="35000"/>
                  </a:schemeClr>
                </a:solidFill>
                <a:latin typeface="Work Sans"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baseline="0">
                <a:solidFill>
                  <a:schemeClr val="tx1">
                    <a:lumMod val="65000"/>
                    <a:lumOff val="35000"/>
                  </a:schemeClr>
                </a:solidFill>
                <a:latin typeface="Work Sans"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chemeClr val="tx1">
                    <a:lumMod val="65000"/>
                    <a:lumOff val="35000"/>
                  </a:schemeClr>
                </a:solidFill>
                <a:latin typeface="Work Sans"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00" kern="1200" baseline="0">
                <a:solidFill>
                  <a:schemeClr val="tx1">
                    <a:lumMod val="65000"/>
                    <a:lumOff val="35000"/>
                  </a:schemeClr>
                </a:solidFill>
                <a:latin typeface="Work Sans"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baseline="0">
                <a:solidFill>
                  <a:schemeClr val="tx1">
                    <a:lumMod val="65000"/>
                    <a:lumOff val="35000"/>
                  </a:schemeClr>
                </a:solidFill>
                <a:latin typeface="Work Sans"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latin typeface="+mn-lt"/>
              </a:rPr>
              <a:t>Choosing the Right K</a:t>
            </a:r>
            <a:endParaRPr lang="en-US" sz="2400" dirty="0">
              <a:latin typeface="+mn-lt"/>
            </a:endParaRPr>
          </a:p>
          <a:p>
            <a:pPr lvl="1"/>
            <a:r>
              <a:rPr lang="en-US" sz="2400" b="1" dirty="0">
                <a:latin typeface="+mn-lt"/>
              </a:rPr>
              <a:t>Small K Values: </a:t>
            </a:r>
            <a:r>
              <a:rPr lang="en-US" sz="2400" dirty="0">
                <a:latin typeface="+mn-lt"/>
              </a:rPr>
              <a:t>Can capture local structure but may be sensitive to noise (high variance)</a:t>
            </a:r>
          </a:p>
          <a:p>
            <a:pPr lvl="1"/>
            <a:r>
              <a:rPr lang="en-US" sz="2400" b="1" dirty="0">
                <a:latin typeface="+mn-lt"/>
              </a:rPr>
              <a:t>Large K Values: </a:t>
            </a:r>
            <a:r>
              <a:rPr lang="en-US" sz="2400" dirty="0">
                <a:latin typeface="+mn-lt"/>
              </a:rPr>
              <a:t>Provide smoother decision boundaries but risk ignoring local detail (high bias)</a:t>
            </a:r>
          </a:p>
          <a:p>
            <a:endParaRPr lang="en-US" sz="2000" dirty="0"/>
          </a:p>
        </p:txBody>
      </p:sp>
    </p:spTree>
    <p:extLst>
      <p:ext uri="{BB962C8B-B14F-4D97-AF65-F5344CB8AC3E}">
        <p14:creationId xmlns:p14="http://schemas.microsoft.com/office/powerpoint/2010/main" val="600525086"/>
      </p:ext>
    </p:extLst>
  </p:cSld>
  <p:clrMapOvr>
    <a:masterClrMapping/>
  </p:clrMapOvr>
</p:sld>
</file>

<file path=ppt/theme/theme1.xml><?xml version="1.0" encoding="utf-8"?>
<a:theme xmlns:a="http://schemas.openxmlformats.org/drawingml/2006/main" name="UU theme WHITE">
  <a:themeElements>
    <a:clrScheme name="Gråskala">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U_template_2024-05-02" id="{A66E55E3-51AE-4340-94A8-50614D6DB493}" vid="{51517022-6A04-3047-861F-6202F67E6C4C}"/>
    </a:ext>
  </a:extLst>
</a:theme>
</file>

<file path=ppt/theme/theme2.xml><?xml version="1.0" encoding="utf-8"?>
<a:theme xmlns:a="http://schemas.openxmlformats.org/drawingml/2006/main" name="UU theme LIGHT GREY">
  <a:themeElements>
    <a:clrScheme name="Gråskala">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U_template_2024-05-02" id="{A66E55E3-51AE-4340-94A8-50614D6DB493}" vid="{06400D09-BFF6-9D49-A0E5-E1E12BD6C29E}"/>
    </a:ext>
  </a:extLst>
</a:theme>
</file>

<file path=ppt/theme/theme3.xml><?xml version="1.0" encoding="utf-8"?>
<a:theme xmlns:a="http://schemas.openxmlformats.org/drawingml/2006/main" name="UU theme DARK GREY (NB: for the Humanities Theatre)">
  <a:themeElements>
    <a:clrScheme name="Gråskala">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U_template_2024-05-02" id="{A66E55E3-51AE-4340-94A8-50614D6DB493}" vid="{B4C2C5B9-C070-F341-A63E-5A627FE14C01}"/>
    </a:ext>
  </a:ext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UU theme WHITE</Template>
  <TotalTime>1455</TotalTime>
  <Words>3350</Words>
  <Application>Microsoft Macintosh PowerPoint</Application>
  <PresentationFormat>Widescreen</PresentationFormat>
  <Paragraphs>546</Paragraphs>
  <Slides>36</Slides>
  <Notes>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36</vt:i4>
      </vt:variant>
    </vt:vector>
  </HeadingPairs>
  <TitlesOfParts>
    <vt:vector size="45" baseType="lpstr">
      <vt:lpstr>Work Sans SemiBold</vt:lpstr>
      <vt:lpstr>Cambria Math</vt:lpstr>
      <vt:lpstr>Calibri</vt:lpstr>
      <vt:lpstr>Work Sans Medium</vt:lpstr>
      <vt:lpstr>Arial</vt:lpstr>
      <vt:lpstr>Work Sans</vt:lpstr>
      <vt:lpstr>UU theme WHITE</vt:lpstr>
      <vt:lpstr>UU theme LIGHT GREY</vt:lpstr>
      <vt:lpstr>UU theme DARK GREY (NB: for the Humanities Theatre)</vt:lpstr>
      <vt:lpstr>Supervised Machine Learning:   Classification</vt:lpstr>
      <vt:lpstr>Intended Learning Outcomes</vt:lpstr>
      <vt:lpstr>Introduction</vt:lpstr>
      <vt:lpstr>Classification Methods</vt:lpstr>
      <vt:lpstr>Instance based Classification</vt:lpstr>
      <vt:lpstr>Model based Classification</vt:lpstr>
      <vt:lpstr>K-Nearest Neighbours (K-NN)</vt:lpstr>
      <vt:lpstr>Algorithm</vt:lpstr>
      <vt:lpstr>K-Nearest Neighbours (K-NN)</vt:lpstr>
      <vt:lpstr>K-Nearest Neighbours (K-NN)</vt:lpstr>
      <vt:lpstr>Advantage and disadvantage</vt:lpstr>
      <vt:lpstr>Decision Trees</vt:lpstr>
      <vt:lpstr>Decision Trees</vt:lpstr>
      <vt:lpstr>Algorithm</vt:lpstr>
      <vt:lpstr>Example</vt:lpstr>
      <vt:lpstr>Example</vt:lpstr>
      <vt:lpstr>Example</vt:lpstr>
      <vt:lpstr>Example </vt:lpstr>
      <vt:lpstr>Example </vt:lpstr>
      <vt:lpstr>Example</vt:lpstr>
      <vt:lpstr>Example </vt:lpstr>
      <vt:lpstr>Random Forest</vt:lpstr>
      <vt:lpstr>Random Forest Overview</vt:lpstr>
      <vt:lpstr>Algorithm</vt:lpstr>
      <vt:lpstr>Example</vt:lpstr>
      <vt:lpstr>Example</vt:lpstr>
      <vt:lpstr>Example</vt:lpstr>
      <vt:lpstr>Take away from Random Forest </vt:lpstr>
      <vt:lpstr>Evaluation </vt:lpstr>
      <vt:lpstr>Confusion Matrix</vt:lpstr>
      <vt:lpstr>Metrics</vt:lpstr>
      <vt:lpstr>Metrics</vt:lpstr>
      <vt:lpstr>Metrics</vt:lpstr>
      <vt:lpstr>Metrics</vt:lpstr>
      <vt:lpstr>Why different metrics are needed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Sourasekhar Banerjee</dc:creator>
  <cp:lastModifiedBy>Sourasekhar Banerjee</cp:lastModifiedBy>
  <cp:revision>3</cp:revision>
  <dcterms:created xsi:type="dcterms:W3CDTF">2025-01-02T14:53:47Z</dcterms:created>
  <dcterms:modified xsi:type="dcterms:W3CDTF">2025-02-09T22:03:13Z</dcterms:modified>
</cp:coreProperties>
</file>