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8"/>
    <p:restoredTop sz="94640"/>
  </p:normalViewPr>
  <p:slideViewPr>
    <p:cSldViewPr snapToGrid="0">
      <p:cViewPr varScale="1">
        <p:scale>
          <a:sx n="111" d="100"/>
          <a:sy n="111" d="100"/>
        </p:scale>
        <p:origin x="57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627E-1B60-6931-0218-4F4880EFC3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E8C523-94B6-F996-A0C8-879A9E214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8C35C4-B3FE-EF94-7AEF-C77091CE98B6}"/>
              </a:ext>
            </a:extLst>
          </p:cNvPr>
          <p:cNvSpPr>
            <a:spLocks noGrp="1"/>
          </p:cNvSpPr>
          <p:nvPr>
            <p:ph type="dt" sz="half" idx="10"/>
          </p:nvPr>
        </p:nvSpPr>
        <p:spPr/>
        <p:txBody>
          <a:bodyPr/>
          <a:lstStyle/>
          <a:p>
            <a:fld id="{0AD09AA2-D75C-C34A-9E3B-11092E80F156}" type="datetimeFigureOut">
              <a:rPr lang="en-US" smtClean="0"/>
              <a:t>2/6/25</a:t>
            </a:fld>
            <a:endParaRPr lang="en-US"/>
          </a:p>
        </p:txBody>
      </p:sp>
      <p:sp>
        <p:nvSpPr>
          <p:cNvPr id="5" name="Footer Placeholder 4">
            <a:extLst>
              <a:ext uri="{FF2B5EF4-FFF2-40B4-BE49-F238E27FC236}">
                <a16:creationId xmlns:a16="http://schemas.microsoft.com/office/drawing/2014/main" id="{3F4521C7-90BD-DC3A-22EB-EF056F4C0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8080B-B1CC-7F68-23AD-8A082B5C2091}"/>
              </a:ext>
            </a:extLst>
          </p:cNvPr>
          <p:cNvSpPr>
            <a:spLocks noGrp="1"/>
          </p:cNvSpPr>
          <p:nvPr>
            <p:ph type="sldNum" sz="quarter" idx="12"/>
          </p:nvPr>
        </p:nvSpPr>
        <p:spPr/>
        <p:txBody>
          <a:bodyPr/>
          <a:lstStyle/>
          <a:p>
            <a:fld id="{0B4ECB12-592F-D440-9AF9-AE43D98DAB0B}" type="slidenum">
              <a:rPr lang="en-US" smtClean="0"/>
              <a:t>‹#›</a:t>
            </a:fld>
            <a:endParaRPr lang="en-US"/>
          </a:p>
        </p:txBody>
      </p:sp>
    </p:spTree>
    <p:extLst>
      <p:ext uri="{BB962C8B-B14F-4D97-AF65-F5344CB8AC3E}">
        <p14:creationId xmlns:p14="http://schemas.microsoft.com/office/powerpoint/2010/main" val="3032937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6D9E-EB78-8AD8-DCD3-49E22A83AA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316089-DE84-5D8F-2A7E-94ACE4E92E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18308-877A-E045-5076-C61CA417CC70}"/>
              </a:ext>
            </a:extLst>
          </p:cNvPr>
          <p:cNvSpPr>
            <a:spLocks noGrp="1"/>
          </p:cNvSpPr>
          <p:nvPr>
            <p:ph type="dt" sz="half" idx="10"/>
          </p:nvPr>
        </p:nvSpPr>
        <p:spPr/>
        <p:txBody>
          <a:bodyPr/>
          <a:lstStyle/>
          <a:p>
            <a:fld id="{0AD09AA2-D75C-C34A-9E3B-11092E80F156}" type="datetimeFigureOut">
              <a:rPr lang="en-US" smtClean="0"/>
              <a:t>2/6/25</a:t>
            </a:fld>
            <a:endParaRPr lang="en-US"/>
          </a:p>
        </p:txBody>
      </p:sp>
      <p:sp>
        <p:nvSpPr>
          <p:cNvPr id="5" name="Footer Placeholder 4">
            <a:extLst>
              <a:ext uri="{FF2B5EF4-FFF2-40B4-BE49-F238E27FC236}">
                <a16:creationId xmlns:a16="http://schemas.microsoft.com/office/drawing/2014/main" id="{813D7B68-0CA3-30D1-14D8-1495F4524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FD6F7-713D-492E-ACB0-156E42A1A633}"/>
              </a:ext>
            </a:extLst>
          </p:cNvPr>
          <p:cNvSpPr>
            <a:spLocks noGrp="1"/>
          </p:cNvSpPr>
          <p:nvPr>
            <p:ph type="sldNum" sz="quarter" idx="12"/>
          </p:nvPr>
        </p:nvSpPr>
        <p:spPr/>
        <p:txBody>
          <a:bodyPr/>
          <a:lstStyle/>
          <a:p>
            <a:fld id="{0B4ECB12-592F-D440-9AF9-AE43D98DAB0B}" type="slidenum">
              <a:rPr lang="en-US" smtClean="0"/>
              <a:t>‹#›</a:t>
            </a:fld>
            <a:endParaRPr lang="en-US"/>
          </a:p>
        </p:txBody>
      </p:sp>
    </p:spTree>
    <p:extLst>
      <p:ext uri="{BB962C8B-B14F-4D97-AF65-F5344CB8AC3E}">
        <p14:creationId xmlns:p14="http://schemas.microsoft.com/office/powerpoint/2010/main" val="256708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F39F77-2B38-31ED-1DDD-79DB4D28B4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A10B4-F72A-6426-ADFE-B68DF985E0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7ED4E-6F38-BC34-4D06-E00BD393728F}"/>
              </a:ext>
            </a:extLst>
          </p:cNvPr>
          <p:cNvSpPr>
            <a:spLocks noGrp="1"/>
          </p:cNvSpPr>
          <p:nvPr>
            <p:ph type="dt" sz="half" idx="10"/>
          </p:nvPr>
        </p:nvSpPr>
        <p:spPr/>
        <p:txBody>
          <a:bodyPr/>
          <a:lstStyle/>
          <a:p>
            <a:fld id="{0AD09AA2-D75C-C34A-9E3B-11092E80F156}" type="datetimeFigureOut">
              <a:rPr lang="en-US" smtClean="0"/>
              <a:t>2/6/25</a:t>
            </a:fld>
            <a:endParaRPr lang="en-US"/>
          </a:p>
        </p:txBody>
      </p:sp>
      <p:sp>
        <p:nvSpPr>
          <p:cNvPr id="5" name="Footer Placeholder 4">
            <a:extLst>
              <a:ext uri="{FF2B5EF4-FFF2-40B4-BE49-F238E27FC236}">
                <a16:creationId xmlns:a16="http://schemas.microsoft.com/office/drawing/2014/main" id="{495CBBE4-F903-34FB-515F-A10C27251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1198B-7C6E-EFF1-E516-E22851B701FC}"/>
              </a:ext>
            </a:extLst>
          </p:cNvPr>
          <p:cNvSpPr>
            <a:spLocks noGrp="1"/>
          </p:cNvSpPr>
          <p:nvPr>
            <p:ph type="sldNum" sz="quarter" idx="12"/>
          </p:nvPr>
        </p:nvSpPr>
        <p:spPr/>
        <p:txBody>
          <a:bodyPr/>
          <a:lstStyle/>
          <a:p>
            <a:fld id="{0B4ECB12-592F-D440-9AF9-AE43D98DAB0B}" type="slidenum">
              <a:rPr lang="en-US" smtClean="0"/>
              <a:t>‹#›</a:t>
            </a:fld>
            <a:endParaRPr lang="en-US"/>
          </a:p>
        </p:txBody>
      </p:sp>
    </p:spTree>
    <p:extLst>
      <p:ext uri="{BB962C8B-B14F-4D97-AF65-F5344CB8AC3E}">
        <p14:creationId xmlns:p14="http://schemas.microsoft.com/office/powerpoint/2010/main" val="259965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A300-70EE-DCFC-ADD4-205BF571DB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3D6C84-8CDB-39A2-A6C4-494017A175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6B353-C0A8-E06B-4D22-7C12D1ECB2DB}"/>
              </a:ext>
            </a:extLst>
          </p:cNvPr>
          <p:cNvSpPr>
            <a:spLocks noGrp="1"/>
          </p:cNvSpPr>
          <p:nvPr>
            <p:ph type="dt" sz="half" idx="10"/>
          </p:nvPr>
        </p:nvSpPr>
        <p:spPr/>
        <p:txBody>
          <a:bodyPr/>
          <a:lstStyle/>
          <a:p>
            <a:fld id="{0AD09AA2-D75C-C34A-9E3B-11092E80F156}" type="datetimeFigureOut">
              <a:rPr lang="en-US" smtClean="0"/>
              <a:t>2/6/25</a:t>
            </a:fld>
            <a:endParaRPr lang="en-US"/>
          </a:p>
        </p:txBody>
      </p:sp>
      <p:sp>
        <p:nvSpPr>
          <p:cNvPr id="5" name="Footer Placeholder 4">
            <a:extLst>
              <a:ext uri="{FF2B5EF4-FFF2-40B4-BE49-F238E27FC236}">
                <a16:creationId xmlns:a16="http://schemas.microsoft.com/office/drawing/2014/main" id="{94077904-B930-2742-119C-5DA80944B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2D8CC-B83F-C73E-DBF9-0E58633F28D2}"/>
              </a:ext>
            </a:extLst>
          </p:cNvPr>
          <p:cNvSpPr>
            <a:spLocks noGrp="1"/>
          </p:cNvSpPr>
          <p:nvPr>
            <p:ph type="sldNum" sz="quarter" idx="12"/>
          </p:nvPr>
        </p:nvSpPr>
        <p:spPr/>
        <p:txBody>
          <a:bodyPr/>
          <a:lstStyle/>
          <a:p>
            <a:fld id="{0B4ECB12-592F-D440-9AF9-AE43D98DAB0B}" type="slidenum">
              <a:rPr lang="en-US" smtClean="0"/>
              <a:t>‹#›</a:t>
            </a:fld>
            <a:endParaRPr lang="en-US"/>
          </a:p>
        </p:txBody>
      </p:sp>
    </p:spTree>
    <p:extLst>
      <p:ext uri="{BB962C8B-B14F-4D97-AF65-F5344CB8AC3E}">
        <p14:creationId xmlns:p14="http://schemas.microsoft.com/office/powerpoint/2010/main" val="35779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051F-D5B0-692A-ABC3-6A3154E478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0F5D2B-8F12-B9AD-B88E-1BB6C9D02B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527D60-C6BE-EE48-7F3F-F07815D1DAB8}"/>
              </a:ext>
            </a:extLst>
          </p:cNvPr>
          <p:cNvSpPr>
            <a:spLocks noGrp="1"/>
          </p:cNvSpPr>
          <p:nvPr>
            <p:ph type="dt" sz="half" idx="10"/>
          </p:nvPr>
        </p:nvSpPr>
        <p:spPr/>
        <p:txBody>
          <a:bodyPr/>
          <a:lstStyle/>
          <a:p>
            <a:fld id="{0AD09AA2-D75C-C34A-9E3B-11092E80F156}" type="datetimeFigureOut">
              <a:rPr lang="en-US" smtClean="0"/>
              <a:t>2/6/25</a:t>
            </a:fld>
            <a:endParaRPr lang="en-US"/>
          </a:p>
        </p:txBody>
      </p:sp>
      <p:sp>
        <p:nvSpPr>
          <p:cNvPr id="5" name="Footer Placeholder 4">
            <a:extLst>
              <a:ext uri="{FF2B5EF4-FFF2-40B4-BE49-F238E27FC236}">
                <a16:creationId xmlns:a16="http://schemas.microsoft.com/office/drawing/2014/main" id="{09506FD7-C688-C88D-FC2D-68DEAC8C5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E959C-F45E-3777-17E8-D2FE67E145A6}"/>
              </a:ext>
            </a:extLst>
          </p:cNvPr>
          <p:cNvSpPr>
            <a:spLocks noGrp="1"/>
          </p:cNvSpPr>
          <p:nvPr>
            <p:ph type="sldNum" sz="quarter" idx="12"/>
          </p:nvPr>
        </p:nvSpPr>
        <p:spPr/>
        <p:txBody>
          <a:bodyPr/>
          <a:lstStyle/>
          <a:p>
            <a:fld id="{0B4ECB12-592F-D440-9AF9-AE43D98DAB0B}" type="slidenum">
              <a:rPr lang="en-US" smtClean="0"/>
              <a:t>‹#›</a:t>
            </a:fld>
            <a:endParaRPr lang="en-US"/>
          </a:p>
        </p:txBody>
      </p:sp>
    </p:spTree>
    <p:extLst>
      <p:ext uri="{BB962C8B-B14F-4D97-AF65-F5344CB8AC3E}">
        <p14:creationId xmlns:p14="http://schemas.microsoft.com/office/powerpoint/2010/main" val="279914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6D97-6C99-0D82-FFAC-06E6510E5F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507883-E5C3-6EA2-98A4-6C4CBC3E4A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8E3E68-697C-EB0F-83E5-0DE0B13754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7E5A1B-7C36-C89E-896A-0D008889A6F2}"/>
              </a:ext>
            </a:extLst>
          </p:cNvPr>
          <p:cNvSpPr>
            <a:spLocks noGrp="1"/>
          </p:cNvSpPr>
          <p:nvPr>
            <p:ph type="dt" sz="half" idx="10"/>
          </p:nvPr>
        </p:nvSpPr>
        <p:spPr/>
        <p:txBody>
          <a:bodyPr/>
          <a:lstStyle/>
          <a:p>
            <a:fld id="{0AD09AA2-D75C-C34A-9E3B-11092E80F156}" type="datetimeFigureOut">
              <a:rPr lang="en-US" smtClean="0"/>
              <a:t>2/6/25</a:t>
            </a:fld>
            <a:endParaRPr lang="en-US"/>
          </a:p>
        </p:txBody>
      </p:sp>
      <p:sp>
        <p:nvSpPr>
          <p:cNvPr id="6" name="Footer Placeholder 5">
            <a:extLst>
              <a:ext uri="{FF2B5EF4-FFF2-40B4-BE49-F238E27FC236}">
                <a16:creationId xmlns:a16="http://schemas.microsoft.com/office/drawing/2014/main" id="{C1199D9B-5077-4853-3474-6D00EF70F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6DEE3-98DE-B85F-423D-56F9B6786587}"/>
              </a:ext>
            </a:extLst>
          </p:cNvPr>
          <p:cNvSpPr>
            <a:spLocks noGrp="1"/>
          </p:cNvSpPr>
          <p:nvPr>
            <p:ph type="sldNum" sz="quarter" idx="12"/>
          </p:nvPr>
        </p:nvSpPr>
        <p:spPr/>
        <p:txBody>
          <a:bodyPr/>
          <a:lstStyle/>
          <a:p>
            <a:fld id="{0B4ECB12-592F-D440-9AF9-AE43D98DAB0B}" type="slidenum">
              <a:rPr lang="en-US" smtClean="0"/>
              <a:t>‹#›</a:t>
            </a:fld>
            <a:endParaRPr lang="en-US"/>
          </a:p>
        </p:txBody>
      </p:sp>
    </p:spTree>
    <p:extLst>
      <p:ext uri="{BB962C8B-B14F-4D97-AF65-F5344CB8AC3E}">
        <p14:creationId xmlns:p14="http://schemas.microsoft.com/office/powerpoint/2010/main" val="413819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9B43-7831-23A2-E4CF-74214B5694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DD6B7B-B1FB-13DD-26A4-D8020F5FFD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B6C6C-72F0-8833-DBC7-7D3FACB568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5DBC26-DEAA-D66C-E79A-6C0D00027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53BCA1-C1F6-1485-5A48-BE0DF73FC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8BD89-AF3C-E0DA-DF5D-CD93B7A7E606}"/>
              </a:ext>
            </a:extLst>
          </p:cNvPr>
          <p:cNvSpPr>
            <a:spLocks noGrp="1"/>
          </p:cNvSpPr>
          <p:nvPr>
            <p:ph type="dt" sz="half" idx="10"/>
          </p:nvPr>
        </p:nvSpPr>
        <p:spPr/>
        <p:txBody>
          <a:bodyPr/>
          <a:lstStyle/>
          <a:p>
            <a:fld id="{0AD09AA2-D75C-C34A-9E3B-11092E80F156}" type="datetimeFigureOut">
              <a:rPr lang="en-US" smtClean="0"/>
              <a:t>2/6/25</a:t>
            </a:fld>
            <a:endParaRPr lang="en-US"/>
          </a:p>
        </p:txBody>
      </p:sp>
      <p:sp>
        <p:nvSpPr>
          <p:cNvPr id="8" name="Footer Placeholder 7">
            <a:extLst>
              <a:ext uri="{FF2B5EF4-FFF2-40B4-BE49-F238E27FC236}">
                <a16:creationId xmlns:a16="http://schemas.microsoft.com/office/drawing/2014/main" id="{30E6932D-A258-72F2-CC41-C5ADEDEB31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1D685A-70CF-E614-114F-64A8C568DAD8}"/>
              </a:ext>
            </a:extLst>
          </p:cNvPr>
          <p:cNvSpPr>
            <a:spLocks noGrp="1"/>
          </p:cNvSpPr>
          <p:nvPr>
            <p:ph type="sldNum" sz="quarter" idx="12"/>
          </p:nvPr>
        </p:nvSpPr>
        <p:spPr/>
        <p:txBody>
          <a:bodyPr/>
          <a:lstStyle/>
          <a:p>
            <a:fld id="{0B4ECB12-592F-D440-9AF9-AE43D98DAB0B}" type="slidenum">
              <a:rPr lang="en-US" smtClean="0"/>
              <a:t>‹#›</a:t>
            </a:fld>
            <a:endParaRPr lang="en-US"/>
          </a:p>
        </p:txBody>
      </p:sp>
    </p:spTree>
    <p:extLst>
      <p:ext uri="{BB962C8B-B14F-4D97-AF65-F5344CB8AC3E}">
        <p14:creationId xmlns:p14="http://schemas.microsoft.com/office/powerpoint/2010/main" val="3908967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010D-30AB-3D13-3081-4109838F67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37081-39D5-CF7D-1655-DB5ED925FA05}"/>
              </a:ext>
            </a:extLst>
          </p:cNvPr>
          <p:cNvSpPr>
            <a:spLocks noGrp="1"/>
          </p:cNvSpPr>
          <p:nvPr>
            <p:ph type="dt" sz="half" idx="10"/>
          </p:nvPr>
        </p:nvSpPr>
        <p:spPr/>
        <p:txBody>
          <a:bodyPr/>
          <a:lstStyle/>
          <a:p>
            <a:fld id="{0AD09AA2-D75C-C34A-9E3B-11092E80F156}" type="datetimeFigureOut">
              <a:rPr lang="en-US" smtClean="0"/>
              <a:t>2/6/25</a:t>
            </a:fld>
            <a:endParaRPr lang="en-US"/>
          </a:p>
        </p:txBody>
      </p:sp>
      <p:sp>
        <p:nvSpPr>
          <p:cNvPr id="4" name="Footer Placeholder 3">
            <a:extLst>
              <a:ext uri="{FF2B5EF4-FFF2-40B4-BE49-F238E27FC236}">
                <a16:creationId xmlns:a16="http://schemas.microsoft.com/office/drawing/2014/main" id="{7FFF41F4-0A10-1146-2D2D-FC389A1D13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58F8D2-3C19-F9A2-7D95-80AFC227F0E4}"/>
              </a:ext>
            </a:extLst>
          </p:cNvPr>
          <p:cNvSpPr>
            <a:spLocks noGrp="1"/>
          </p:cNvSpPr>
          <p:nvPr>
            <p:ph type="sldNum" sz="quarter" idx="12"/>
          </p:nvPr>
        </p:nvSpPr>
        <p:spPr/>
        <p:txBody>
          <a:bodyPr/>
          <a:lstStyle/>
          <a:p>
            <a:fld id="{0B4ECB12-592F-D440-9AF9-AE43D98DAB0B}" type="slidenum">
              <a:rPr lang="en-US" smtClean="0"/>
              <a:t>‹#›</a:t>
            </a:fld>
            <a:endParaRPr lang="en-US"/>
          </a:p>
        </p:txBody>
      </p:sp>
    </p:spTree>
    <p:extLst>
      <p:ext uri="{BB962C8B-B14F-4D97-AF65-F5344CB8AC3E}">
        <p14:creationId xmlns:p14="http://schemas.microsoft.com/office/powerpoint/2010/main" val="2001878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960F8-6206-240C-33FD-5993E44D4201}"/>
              </a:ext>
            </a:extLst>
          </p:cNvPr>
          <p:cNvSpPr>
            <a:spLocks noGrp="1"/>
          </p:cNvSpPr>
          <p:nvPr>
            <p:ph type="dt" sz="half" idx="10"/>
          </p:nvPr>
        </p:nvSpPr>
        <p:spPr/>
        <p:txBody>
          <a:bodyPr/>
          <a:lstStyle/>
          <a:p>
            <a:fld id="{0AD09AA2-D75C-C34A-9E3B-11092E80F156}" type="datetimeFigureOut">
              <a:rPr lang="en-US" smtClean="0"/>
              <a:t>2/6/25</a:t>
            </a:fld>
            <a:endParaRPr lang="en-US"/>
          </a:p>
        </p:txBody>
      </p:sp>
      <p:sp>
        <p:nvSpPr>
          <p:cNvPr id="3" name="Footer Placeholder 2">
            <a:extLst>
              <a:ext uri="{FF2B5EF4-FFF2-40B4-BE49-F238E27FC236}">
                <a16:creationId xmlns:a16="http://schemas.microsoft.com/office/drawing/2014/main" id="{04C843EA-B518-2DD7-9874-07A577DC9E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7913A0-1856-D06F-C57A-874942585F8A}"/>
              </a:ext>
            </a:extLst>
          </p:cNvPr>
          <p:cNvSpPr>
            <a:spLocks noGrp="1"/>
          </p:cNvSpPr>
          <p:nvPr>
            <p:ph type="sldNum" sz="quarter" idx="12"/>
          </p:nvPr>
        </p:nvSpPr>
        <p:spPr/>
        <p:txBody>
          <a:bodyPr/>
          <a:lstStyle/>
          <a:p>
            <a:fld id="{0B4ECB12-592F-D440-9AF9-AE43D98DAB0B}" type="slidenum">
              <a:rPr lang="en-US" smtClean="0"/>
              <a:t>‹#›</a:t>
            </a:fld>
            <a:endParaRPr lang="en-US"/>
          </a:p>
        </p:txBody>
      </p:sp>
    </p:spTree>
    <p:extLst>
      <p:ext uri="{BB962C8B-B14F-4D97-AF65-F5344CB8AC3E}">
        <p14:creationId xmlns:p14="http://schemas.microsoft.com/office/powerpoint/2010/main" val="191664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22B1-3114-680A-F2DE-419387C05A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59124D-D161-5433-80DD-EB883C1AC4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F3C7F-40DB-1D3F-6926-0EBD7085B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3EE3F-C157-F867-D2A6-642E54E3BFE8}"/>
              </a:ext>
            </a:extLst>
          </p:cNvPr>
          <p:cNvSpPr>
            <a:spLocks noGrp="1"/>
          </p:cNvSpPr>
          <p:nvPr>
            <p:ph type="dt" sz="half" idx="10"/>
          </p:nvPr>
        </p:nvSpPr>
        <p:spPr/>
        <p:txBody>
          <a:bodyPr/>
          <a:lstStyle/>
          <a:p>
            <a:fld id="{0AD09AA2-D75C-C34A-9E3B-11092E80F156}" type="datetimeFigureOut">
              <a:rPr lang="en-US" smtClean="0"/>
              <a:t>2/6/25</a:t>
            </a:fld>
            <a:endParaRPr lang="en-US"/>
          </a:p>
        </p:txBody>
      </p:sp>
      <p:sp>
        <p:nvSpPr>
          <p:cNvPr id="6" name="Footer Placeholder 5">
            <a:extLst>
              <a:ext uri="{FF2B5EF4-FFF2-40B4-BE49-F238E27FC236}">
                <a16:creationId xmlns:a16="http://schemas.microsoft.com/office/drawing/2014/main" id="{F2512E8D-5ED0-D086-03D3-C12CF3656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710CC4-93AA-304F-E5DD-0F6C854ECF35}"/>
              </a:ext>
            </a:extLst>
          </p:cNvPr>
          <p:cNvSpPr>
            <a:spLocks noGrp="1"/>
          </p:cNvSpPr>
          <p:nvPr>
            <p:ph type="sldNum" sz="quarter" idx="12"/>
          </p:nvPr>
        </p:nvSpPr>
        <p:spPr/>
        <p:txBody>
          <a:bodyPr/>
          <a:lstStyle/>
          <a:p>
            <a:fld id="{0B4ECB12-592F-D440-9AF9-AE43D98DAB0B}" type="slidenum">
              <a:rPr lang="en-US" smtClean="0"/>
              <a:t>‹#›</a:t>
            </a:fld>
            <a:endParaRPr lang="en-US"/>
          </a:p>
        </p:txBody>
      </p:sp>
    </p:spTree>
    <p:extLst>
      <p:ext uri="{BB962C8B-B14F-4D97-AF65-F5344CB8AC3E}">
        <p14:creationId xmlns:p14="http://schemas.microsoft.com/office/powerpoint/2010/main" val="112914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0E1C-46F4-442E-C620-A58BFAD15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0BC023-818B-A250-A176-5F11A104A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E0BA7C-A12C-792C-2DE6-5E67191A4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4863F-8C4B-318C-F825-BAB6AA4BE2B1}"/>
              </a:ext>
            </a:extLst>
          </p:cNvPr>
          <p:cNvSpPr>
            <a:spLocks noGrp="1"/>
          </p:cNvSpPr>
          <p:nvPr>
            <p:ph type="dt" sz="half" idx="10"/>
          </p:nvPr>
        </p:nvSpPr>
        <p:spPr/>
        <p:txBody>
          <a:bodyPr/>
          <a:lstStyle/>
          <a:p>
            <a:fld id="{0AD09AA2-D75C-C34A-9E3B-11092E80F156}" type="datetimeFigureOut">
              <a:rPr lang="en-US" smtClean="0"/>
              <a:t>2/6/25</a:t>
            </a:fld>
            <a:endParaRPr lang="en-US"/>
          </a:p>
        </p:txBody>
      </p:sp>
      <p:sp>
        <p:nvSpPr>
          <p:cNvPr id="6" name="Footer Placeholder 5">
            <a:extLst>
              <a:ext uri="{FF2B5EF4-FFF2-40B4-BE49-F238E27FC236}">
                <a16:creationId xmlns:a16="http://schemas.microsoft.com/office/drawing/2014/main" id="{FAD95303-D02A-11CE-BC56-14D70325A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A18449-6585-D5F1-D8E8-C0CE6301E33B}"/>
              </a:ext>
            </a:extLst>
          </p:cNvPr>
          <p:cNvSpPr>
            <a:spLocks noGrp="1"/>
          </p:cNvSpPr>
          <p:nvPr>
            <p:ph type="sldNum" sz="quarter" idx="12"/>
          </p:nvPr>
        </p:nvSpPr>
        <p:spPr/>
        <p:txBody>
          <a:bodyPr/>
          <a:lstStyle/>
          <a:p>
            <a:fld id="{0B4ECB12-592F-D440-9AF9-AE43D98DAB0B}" type="slidenum">
              <a:rPr lang="en-US" smtClean="0"/>
              <a:t>‹#›</a:t>
            </a:fld>
            <a:endParaRPr lang="en-US"/>
          </a:p>
        </p:txBody>
      </p:sp>
    </p:spTree>
    <p:extLst>
      <p:ext uri="{BB962C8B-B14F-4D97-AF65-F5344CB8AC3E}">
        <p14:creationId xmlns:p14="http://schemas.microsoft.com/office/powerpoint/2010/main" val="20745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279E3B-CC7E-0A4E-7BBB-4787200FD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BD393D-9D9D-0DA4-5F25-F1793B51FC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E26C2-6CD6-C25E-EBAB-406E54979C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D09AA2-D75C-C34A-9E3B-11092E80F156}" type="datetimeFigureOut">
              <a:rPr lang="en-US" smtClean="0"/>
              <a:t>2/6/25</a:t>
            </a:fld>
            <a:endParaRPr lang="en-US"/>
          </a:p>
        </p:txBody>
      </p:sp>
      <p:sp>
        <p:nvSpPr>
          <p:cNvPr id="5" name="Footer Placeholder 4">
            <a:extLst>
              <a:ext uri="{FF2B5EF4-FFF2-40B4-BE49-F238E27FC236}">
                <a16:creationId xmlns:a16="http://schemas.microsoft.com/office/drawing/2014/main" id="{9242A53D-871D-03ED-6624-99090ACE18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F12D716-4CAF-45F4-AB82-51FA2EEBAA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4ECB12-592F-D440-9AF9-AE43D98DAB0B}" type="slidenum">
              <a:rPr lang="en-US" smtClean="0"/>
              <a:t>‹#›</a:t>
            </a:fld>
            <a:endParaRPr lang="en-US"/>
          </a:p>
        </p:txBody>
      </p:sp>
    </p:spTree>
    <p:extLst>
      <p:ext uri="{BB962C8B-B14F-4D97-AF65-F5344CB8AC3E}">
        <p14:creationId xmlns:p14="http://schemas.microsoft.com/office/powerpoint/2010/main" val="1694367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F1B1-4465-3C44-0E63-ECAC05AAE62D}"/>
              </a:ext>
            </a:extLst>
          </p:cNvPr>
          <p:cNvSpPr>
            <a:spLocks noGrp="1"/>
          </p:cNvSpPr>
          <p:nvPr>
            <p:ph type="ctrTitle"/>
          </p:nvPr>
        </p:nvSpPr>
        <p:spPr/>
        <p:txBody>
          <a:bodyPr/>
          <a:lstStyle/>
          <a:p>
            <a:r>
              <a:rPr lang="en-US" dirty="0"/>
              <a:t>Seminar Questions</a:t>
            </a:r>
          </a:p>
        </p:txBody>
      </p:sp>
      <p:sp>
        <p:nvSpPr>
          <p:cNvPr id="3" name="Subtitle 2">
            <a:extLst>
              <a:ext uri="{FF2B5EF4-FFF2-40B4-BE49-F238E27FC236}">
                <a16:creationId xmlns:a16="http://schemas.microsoft.com/office/drawing/2014/main" id="{CBAB6FC4-3CFC-B408-9A0D-4C141D11AD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2495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D2F1-5434-A447-707C-10B1B85ABB4D}"/>
              </a:ext>
            </a:extLst>
          </p:cNvPr>
          <p:cNvSpPr>
            <a:spLocks noGrp="1"/>
          </p:cNvSpPr>
          <p:nvPr>
            <p:ph type="title"/>
          </p:nvPr>
        </p:nvSpPr>
        <p:spPr/>
        <p:txBody>
          <a:bodyPr/>
          <a:lstStyle/>
          <a:p>
            <a:r>
              <a:rPr lang="en-US"/>
              <a:t>M1-Questions</a:t>
            </a:r>
            <a:endParaRPr lang="en-US" dirty="0"/>
          </a:p>
        </p:txBody>
      </p:sp>
      <p:sp>
        <p:nvSpPr>
          <p:cNvPr id="3" name="Content Placeholder 2">
            <a:extLst>
              <a:ext uri="{FF2B5EF4-FFF2-40B4-BE49-F238E27FC236}">
                <a16:creationId xmlns:a16="http://schemas.microsoft.com/office/drawing/2014/main" id="{081AF5B7-BCC7-315C-F70F-6EAD917A0B65}"/>
              </a:ext>
            </a:extLst>
          </p:cNvPr>
          <p:cNvSpPr>
            <a:spLocks noGrp="1"/>
          </p:cNvSpPr>
          <p:nvPr>
            <p:ph idx="1"/>
          </p:nvPr>
        </p:nvSpPr>
        <p:spPr/>
        <p:txBody>
          <a:bodyPr>
            <a:normAutofit fontScale="92500" lnSpcReduction="20000"/>
          </a:bodyPr>
          <a:lstStyle/>
          <a:p>
            <a:r>
              <a:rPr lang="en-US" sz="2400" dirty="0"/>
              <a:t>Q1: Are we able to train data by only using two parameters as the dataset using regression method?</a:t>
            </a:r>
          </a:p>
          <a:p>
            <a:r>
              <a:rPr lang="en-US" sz="2400" dirty="0"/>
              <a:t>Q2: What are the most promising inorganic solid electrolytes identified through machine learning-enabled computational screening for the suppression of dendrite formation in lithium metal anodes, and how do their properties compare to traditional electrolytes in terms of dendrite suppression and battery performance?</a:t>
            </a:r>
          </a:p>
          <a:p>
            <a:r>
              <a:rPr lang="en-US" sz="2400" dirty="0"/>
              <a:t>Q3: What could be the reason for PCA, although being able to capture 80% of the variance in the data in its first 2 components, being unable to help the regression model produce better results?</a:t>
            </a:r>
          </a:p>
          <a:p>
            <a:r>
              <a:rPr lang="en-US" sz="2400" dirty="0"/>
              <a:t>Q4: Looking at the feature importance assigned by the regression models we compared, does it make sense that the min and max voltage charges of the battery almost exclusively influence the RUL of the battery and why?</a:t>
            </a:r>
          </a:p>
          <a:p>
            <a:r>
              <a:rPr lang="en-US" sz="2400" dirty="0"/>
              <a:t>Q5: Why the dendritic electrodeposition supposed a capacity loss for the battery?</a:t>
            </a:r>
          </a:p>
          <a:p>
            <a:r>
              <a:rPr lang="en-US" sz="2400" dirty="0"/>
              <a:t>Q6: Why MAE loss is more suitable for UNIBO data to present outlier?</a:t>
            </a:r>
          </a:p>
          <a:p>
            <a:endParaRPr lang="en-US" sz="2400" dirty="0"/>
          </a:p>
          <a:p>
            <a:pPr marL="0" indent="0">
              <a:buNone/>
            </a:pPr>
            <a:endParaRPr lang="en-US" sz="2400" dirty="0"/>
          </a:p>
        </p:txBody>
      </p:sp>
    </p:spTree>
    <p:extLst>
      <p:ext uri="{BB962C8B-B14F-4D97-AF65-F5344CB8AC3E}">
        <p14:creationId xmlns:p14="http://schemas.microsoft.com/office/powerpoint/2010/main" val="264725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6765-3B8C-9541-8297-05CA99D8FE66}"/>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60F17D8-CD7C-F3BA-FC8C-59C1F3B430E8}"/>
              </a:ext>
            </a:extLst>
          </p:cNvPr>
          <p:cNvSpPr>
            <a:spLocks noGrp="1"/>
          </p:cNvSpPr>
          <p:nvPr>
            <p:ph idx="1"/>
          </p:nvPr>
        </p:nvSpPr>
        <p:spPr/>
        <p:txBody>
          <a:bodyPr>
            <a:normAutofit/>
          </a:bodyPr>
          <a:lstStyle/>
          <a:p>
            <a:endParaRPr lang="en-US" sz="2400" dirty="0"/>
          </a:p>
          <a:p>
            <a:endParaRPr lang="en-US" sz="2400" dirty="0"/>
          </a:p>
        </p:txBody>
      </p:sp>
    </p:spTree>
    <p:extLst>
      <p:ext uri="{BB962C8B-B14F-4D97-AF65-F5344CB8AC3E}">
        <p14:creationId xmlns:p14="http://schemas.microsoft.com/office/powerpoint/2010/main" val="484045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TotalTime>
  <Words>178</Words>
  <Application>Microsoft Macintosh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Seminar Questions</vt:lpstr>
      <vt:lpstr>M1-Questions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Sourasekhar Banerjee</dc:creator>
  <cp:lastModifiedBy>Sourasekhar Banerjee</cp:lastModifiedBy>
  <cp:revision>2</cp:revision>
  <dcterms:created xsi:type="dcterms:W3CDTF">2025-02-06T22:40:37Z</dcterms:created>
  <dcterms:modified xsi:type="dcterms:W3CDTF">2025-02-06T23:36:18Z</dcterms:modified>
</cp:coreProperties>
</file>