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4"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Lst>
        </p14:section>
        <p14:section name="Contents" id="{2F4FBADC-4A63-4A4A-B024-7D23DBEEAD8D}">
          <p14:sldIdLst>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Lst>
        </p14:section>
        <p14:section name="Results and Findings" id="{0ADD699C-3B2F-493F-8B5E-11F9F8E10385}">
          <p14:sldIdLst>
            <p14:sldId id="261"/>
            <p14:sldId id="262"/>
          </p14:sldIdLst>
        </p14:section>
        <p14:section name="Further Work" id="{2C68A18E-9AB7-40C6-9425-61B235835F26}">
          <p14:sldIdLst>
            <p14:sldId id="265"/>
            <p14:sldId id="263"/>
          </p14:sldIdLst>
        </p14:section>
      </p14:sectionLst>
    </p:ext>
    <p:ext uri="{EFAFB233-063F-42B5-8137-9DF3F51BA10A}">
      <p15:sldGuideLst xmlns:p15="http://schemas.microsoft.com/office/powerpoint/2012/main">
        <p15:guide id="1" orient="horz" pos="2160" userDrawn="1">
          <p15:clr>
            <a:srgbClr val="A4A3A4"/>
          </p15:clr>
        </p15:guide>
        <p15:guide id="2"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390" autoAdjust="0"/>
  </p:normalViewPr>
  <p:slideViewPr>
    <p:cSldViewPr snapToGrid="0" showGuides="1">
      <p:cViewPr varScale="1">
        <p:scale>
          <a:sx n="56" d="100"/>
          <a:sy n="56" d="100"/>
        </p:scale>
        <p:origin x="1002" y="45"/>
      </p:cViewPr>
      <p:guideLst>
        <p:guide orient="horz" pos="2160"/>
        <p:guide pos="408"/>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09/08/2023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&amp; Obj need to be written better</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encers fencing">
            <a:extLst>
              <a:ext uri="{FF2B5EF4-FFF2-40B4-BE49-F238E27FC236}">
                <a16:creationId xmlns:a16="http://schemas.microsoft.com/office/drawing/2014/main" id="{3C649349-AA8C-AD7A-418A-5C2EBE37AAF2}"/>
              </a:ext>
            </a:extLst>
          </p:cNvPr>
          <p:cNvPicPr>
            <a:picLocks noChangeAspect="1"/>
          </p:cNvPicPr>
          <p:nvPr/>
        </p:nvPicPr>
        <p:blipFill rotWithShape="1">
          <a:blip r:embed="rId2">
            <a:extLst>
              <a:ext uri="{28A0092B-C50C-407E-A947-70E740481C1C}">
                <a14:useLocalDpi xmlns:a14="http://schemas.microsoft.com/office/drawing/2010/main" val="0"/>
              </a:ext>
            </a:extLst>
          </a:blip>
          <a:srcRect l="28779" t="21776" r="13923" b="29938"/>
          <a:stretch/>
        </p:blipFill>
        <p:spPr>
          <a:xfrm>
            <a:off x="0" y="1"/>
            <a:ext cx="12192000" cy="6858000"/>
          </a:xfrm>
          <a:prstGeom prst="rect">
            <a:avLst/>
          </a:prstGeom>
        </p:spPr>
      </p:pic>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Tree>
    <p:extLst>
      <p:ext uri="{BB962C8B-B14F-4D97-AF65-F5344CB8AC3E}">
        <p14:creationId xmlns:p14="http://schemas.microsoft.com/office/powerpoint/2010/main" val="102085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800767"/>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971550" lvl="1" indent="-514350">
              <a:buFont typeface="+mj-lt"/>
              <a:buAutoNum type="romanLcPeriod"/>
            </a:pPr>
            <a:r>
              <a:rPr lang="en-US" sz="1600" dirty="0">
                <a:solidFill>
                  <a:schemeClr val="bg1"/>
                </a:solidFill>
                <a:latin typeface="Bookman Old Style" panose="02050604050505020204" pitchFamily="18" charset="0"/>
              </a:rPr>
              <a:t>Additional Findings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323439"/>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2206522"/>
            <a:ext cx="10940009" cy="2308324"/>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971921"/>
            <a:ext cx="11035259" cy="707886"/>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327402"/>
            <a:ext cx="5913480" cy="2554545"/>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static covariates, ethnicity, and time-varying data like BMI, lab tests, medications, and vital signs.</a:t>
            </a:r>
          </a:p>
          <a:p>
            <a:pPr algn="just"/>
            <a:endParaRPr lang="en-US" sz="1600" b="0" i="0" dirty="0">
              <a:solidFill>
                <a:schemeClr val="bg1"/>
              </a:solidFill>
              <a:effectLst/>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For the time-varying approach, patients need records across datasets and at least 10 time steps, reducing patient count compared to the time-invariant version.</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6" y="2961784"/>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Experimental Design</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D95570D-2112-502F-796E-8AC1152DF148}"/>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Results</a:t>
            </a:r>
          </a:p>
        </p:txBody>
      </p:sp>
      <p:cxnSp>
        <p:nvCxnSpPr>
          <p:cNvPr id="4" name="Straight Connector 3">
            <a:extLst>
              <a:ext uri="{FF2B5EF4-FFF2-40B4-BE49-F238E27FC236}">
                <a16:creationId xmlns:a16="http://schemas.microsoft.com/office/drawing/2014/main" id="{2F65E80A-D3F0-C8AE-037B-F66F1B1D2AA8}"/>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6E9D24E-BCD9-D86F-F9AA-9DE6B5DDC5DB}"/>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381153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A3861-B0B7-9ADC-A676-9A89FA30209F}"/>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20652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1371</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Calibri Light</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12</cp:revision>
  <dcterms:created xsi:type="dcterms:W3CDTF">2023-08-09T09:40:06Z</dcterms:created>
  <dcterms:modified xsi:type="dcterms:W3CDTF">2023-08-09T13:12:14Z</dcterms:modified>
</cp:coreProperties>
</file>