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900EF6-CA7F-4700-8DED-A9DF8B8EF6AC}"/>
              </a:ext>
            </a:extLst>
          </p:cNvPr>
          <p:cNvSpPr/>
          <p:nvPr/>
        </p:nvSpPr>
        <p:spPr>
          <a:xfrm>
            <a:off x="1394232" y="118118"/>
            <a:ext cx="9403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Jalpaiguri Government Engineering College</a:t>
            </a:r>
          </a:p>
        </p:txBody>
      </p:sp>
      <p:pic>
        <p:nvPicPr>
          <p:cNvPr id="1026" name="Picture 2" descr="COMSYS-2020">
            <a:extLst>
              <a:ext uri="{FF2B5EF4-FFF2-40B4-BE49-F238E27FC236}">
                <a16:creationId xmlns:a16="http://schemas.microsoft.com/office/drawing/2014/main" id="{23BAE84B-72EC-4210-8AC3-89477785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830" y="976248"/>
            <a:ext cx="2194340" cy="219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45688B-7EDB-4A17-91E2-462DB0FF7535}"/>
              </a:ext>
            </a:extLst>
          </p:cNvPr>
          <p:cNvSpPr/>
          <p:nvPr/>
        </p:nvSpPr>
        <p:spPr>
          <a:xfrm>
            <a:off x="-3159716" y="3318081"/>
            <a:ext cx="18511430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A Project on</a:t>
            </a:r>
          </a:p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“Automatic Gas Cylinder Booking System</a:t>
            </a:r>
          </a:p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Leakage Alarm”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ACF25-1BB9-45CD-9B3C-5B19D0D41226}"/>
              </a:ext>
            </a:extLst>
          </p:cNvPr>
          <p:cNvSpPr/>
          <p:nvPr/>
        </p:nvSpPr>
        <p:spPr>
          <a:xfrm>
            <a:off x="4126196" y="5688601"/>
            <a:ext cx="393960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Guided By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Mrs. Debamita Saha</a:t>
            </a:r>
          </a:p>
        </p:txBody>
      </p:sp>
    </p:spTree>
    <p:extLst>
      <p:ext uri="{BB962C8B-B14F-4D97-AF65-F5344CB8AC3E}">
        <p14:creationId xmlns:p14="http://schemas.microsoft.com/office/powerpoint/2010/main" val="158158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C48A9-E2C2-4715-829D-E23CE5536F12}"/>
              </a:ext>
            </a:extLst>
          </p:cNvPr>
          <p:cNvSpPr/>
          <p:nvPr/>
        </p:nvSpPr>
        <p:spPr>
          <a:xfrm>
            <a:off x="-34834" y="595196"/>
            <a:ext cx="12261690" cy="56938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Future Scope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algn="ctr"/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Can monitor daily gas uses.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We can add a servo motor to turn off the cylinder nob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Whenever leakage is detected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Can be used to directly book gas cylinder from the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Supplier.</a:t>
            </a:r>
          </a:p>
        </p:txBody>
      </p:sp>
    </p:spTree>
    <p:extLst>
      <p:ext uri="{BB962C8B-B14F-4D97-AF65-F5344CB8AC3E}">
        <p14:creationId xmlns:p14="http://schemas.microsoft.com/office/powerpoint/2010/main" val="157219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80DC8-F013-44F9-8766-4D01F4AE3936}"/>
              </a:ext>
            </a:extLst>
          </p:cNvPr>
          <p:cNvSpPr/>
          <p:nvPr/>
        </p:nvSpPr>
        <p:spPr>
          <a:xfrm>
            <a:off x="468498" y="628622"/>
            <a:ext cx="11255004" cy="37548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Reference</a:t>
            </a:r>
          </a:p>
          <a:p>
            <a:pPr algn="ctr"/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Wikipedia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t-BR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www.ijareeie.com/upload/2016/march/8_Comparative.pdf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www.internationaljournalssrg.org/IJECE/2017/Volume4-Issue3/IJECE-V4I3P110.pdf\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t-BR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 Youtube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2BA954-4DD6-44A3-9867-8D26F4EC86B3}"/>
              </a:ext>
            </a:extLst>
          </p:cNvPr>
          <p:cNvSpPr/>
          <p:nvPr/>
        </p:nvSpPr>
        <p:spPr>
          <a:xfrm>
            <a:off x="3556831" y="2384239"/>
            <a:ext cx="529562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Gabriola" panose="04040605051002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57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49DAD-B002-48BD-A4F4-56DD056BBACA}"/>
              </a:ext>
            </a:extLst>
          </p:cNvPr>
          <p:cNvSpPr/>
          <p:nvPr/>
        </p:nvSpPr>
        <p:spPr>
          <a:xfrm>
            <a:off x="2057245" y="0"/>
            <a:ext cx="8077510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IN" sz="3600" b="1" i="0" u="none" strike="noStrike" baseline="0" dirty="0">
              <a:solidFill>
                <a:srgbClr val="000000"/>
              </a:solidFill>
              <a:latin typeface="Gabriola" panose="04040605051002020D02" pitchFamily="82" charset="0"/>
            </a:endParaRPr>
          </a:p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 </a:t>
            </a:r>
            <a:r>
              <a:rPr lang="en-IN" sz="3200" b="1" i="0" u="sng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Submitted By </a:t>
            </a:r>
            <a:endParaRPr lang="en-IN" sz="3600" b="1" i="0" u="sng" strike="noStrike" baseline="0" dirty="0">
              <a:solidFill>
                <a:srgbClr val="000000"/>
              </a:solidFill>
              <a:latin typeface="Gabriola" panose="04040605051002020D02" pitchFamily="82" charset="0"/>
            </a:endParaRPr>
          </a:p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• Samrat Mitra </a:t>
            </a:r>
          </a:p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Roll-17101106004, Information Technology</a:t>
            </a:r>
          </a:p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• Sourav Sarkar </a:t>
            </a:r>
          </a:p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Roll-17101106017, Information Technology </a:t>
            </a:r>
          </a:p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• Rohan Das </a:t>
            </a:r>
          </a:p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Roll-18101106083, Information Technology</a:t>
            </a:r>
          </a:p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• Samanwita Das </a:t>
            </a:r>
          </a:p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Gabriola" panose="04040605051002020D02" pitchFamily="82" charset="0"/>
              </a:rPr>
              <a:t>Roll-17101106019, Information Technology </a:t>
            </a:r>
            <a:endParaRPr lang="en-US" sz="8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3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D6B6F5-CA43-4D8B-8B8D-C4D5471E0DE7}"/>
              </a:ext>
            </a:extLst>
          </p:cNvPr>
          <p:cNvSpPr/>
          <p:nvPr/>
        </p:nvSpPr>
        <p:spPr>
          <a:xfrm>
            <a:off x="2327933" y="172278"/>
            <a:ext cx="7536134" cy="91101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We Will Discuss About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algn="ctr"/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What Is Our Project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Importance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Tools &amp; Technology Used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Flowchart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Basic Working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Advantages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Future Scope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Reference</a:t>
            </a:r>
          </a:p>
          <a:p>
            <a:pPr marL="685800" indent="-685800" algn="ctr">
              <a:buFont typeface="Wingdings" panose="05000000000000000000" pitchFamily="2" charset="2"/>
              <a:buChar char="v"/>
            </a:pP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685800" indent="-685800" algn="ctr">
              <a:buFont typeface="Wingdings" panose="05000000000000000000" pitchFamily="2" charset="2"/>
              <a:buChar char="v"/>
            </a:pP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685800" indent="-685800" algn="ctr">
              <a:buFont typeface="Wingdings" panose="05000000000000000000" pitchFamily="2" charset="2"/>
              <a:buChar char="Ø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3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A38E24-2B77-4F0C-B97C-E05CAAB0304E}"/>
              </a:ext>
            </a:extLst>
          </p:cNvPr>
          <p:cNvSpPr/>
          <p:nvPr/>
        </p:nvSpPr>
        <p:spPr>
          <a:xfrm>
            <a:off x="32482" y="770158"/>
            <a:ext cx="12127038" cy="47397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What is Our Project</a:t>
            </a:r>
          </a:p>
          <a:p>
            <a:pPr algn="ctr"/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Nowadays everyone uses gas cylinder for cooking, but there is no easy way to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Keep track of the 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remaining gas in a cylinder. Now our idea is to</a:t>
            </a:r>
          </a:p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Simplify the process by informing the owner by an SMS when the cylinder</a:t>
            </a:r>
          </a:p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Reach 20% of it’s full capacity. Also there is a leakage alert </a:t>
            </a:r>
          </a:p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system to inform about any gas leakage  for the safety of the house.</a:t>
            </a:r>
          </a:p>
        </p:txBody>
      </p:sp>
    </p:spTree>
    <p:extLst>
      <p:ext uri="{BB962C8B-B14F-4D97-AF65-F5344CB8AC3E}">
        <p14:creationId xmlns:p14="http://schemas.microsoft.com/office/powerpoint/2010/main" val="96604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D0337-7F05-49CC-B976-62786AEB7548}"/>
              </a:ext>
            </a:extLst>
          </p:cNvPr>
          <p:cNvSpPr/>
          <p:nvPr/>
        </p:nvSpPr>
        <p:spPr>
          <a:xfrm>
            <a:off x="276558" y="475926"/>
            <a:ext cx="11846513" cy="5847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Importance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To check 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how much gas is remaining in a</a:t>
            </a: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 cylinder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, we used to lift it and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Check the weight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 of the cylinder. But it is not possible because we store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The cylinder in a very tight space and not everyon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e is capable of lifting the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Cylinder and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 lifting the cylinder may damage the gas pipe which leads to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Gas leakage. So we make a system which can check the weight without </a:t>
            </a:r>
          </a:p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Moving the cylinder, also it can inform you when it is about to empty so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You don’t have to check the cylinder ever. Also it has a LPG gas sensor </a:t>
            </a:r>
          </a:p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Which can detect gas leakage just to keep you safe.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4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FA306-4C81-4D56-895A-BC54796DF7D1}"/>
              </a:ext>
            </a:extLst>
          </p:cNvPr>
          <p:cNvSpPr/>
          <p:nvPr/>
        </p:nvSpPr>
        <p:spPr>
          <a:xfrm>
            <a:off x="2811189" y="705177"/>
            <a:ext cx="6569621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Tools &amp; Technology used</a:t>
            </a:r>
          </a:p>
          <a:p>
            <a:pPr algn="ctr"/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Weight sensor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Arduino UNO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GSM Module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LPG Gas Detector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9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22AE0-94E0-469D-979C-7977FBBE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94" y="1262683"/>
            <a:ext cx="3575812" cy="52424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F80350-01A0-4A90-83F6-2B055858A8D0}"/>
              </a:ext>
            </a:extLst>
          </p:cNvPr>
          <p:cNvSpPr/>
          <p:nvPr/>
        </p:nvSpPr>
        <p:spPr>
          <a:xfrm>
            <a:off x="4949691" y="224135"/>
            <a:ext cx="229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33740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6D759-2F25-4AE0-A5C3-E2FB412218CA}"/>
              </a:ext>
            </a:extLst>
          </p:cNvPr>
          <p:cNvSpPr/>
          <p:nvPr/>
        </p:nvSpPr>
        <p:spPr>
          <a:xfrm>
            <a:off x="4444747" y="462674"/>
            <a:ext cx="3302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Basic 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37B15-6C34-4A05-996B-2817F87FA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07" y="1834804"/>
            <a:ext cx="6746185" cy="41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5A98C-6024-4F8D-9482-8E500F9E38C8}"/>
              </a:ext>
            </a:extLst>
          </p:cNvPr>
          <p:cNvSpPr/>
          <p:nvPr/>
        </p:nvSpPr>
        <p:spPr>
          <a:xfrm>
            <a:off x="1526480" y="422917"/>
            <a:ext cx="9139040" cy="54476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Advantages</a:t>
            </a:r>
          </a:p>
          <a:p>
            <a:pPr algn="ctr"/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It can be Implemented directly to the 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cylinder stand.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Cost is relatively low compare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d to other options.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User friendly.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Suited with old traditional system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Can be used in small home as well as big restaurants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1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604</TotalTime>
  <Words>397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Constantia</vt:lpstr>
      <vt:lpstr>Gabriola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Rohan</dc:creator>
  <cp:lastModifiedBy>Prince Rohan</cp:lastModifiedBy>
  <cp:revision>5</cp:revision>
  <dcterms:created xsi:type="dcterms:W3CDTF">2021-07-15T21:53:03Z</dcterms:created>
  <dcterms:modified xsi:type="dcterms:W3CDTF">2021-07-16T07:58:23Z</dcterms:modified>
</cp:coreProperties>
</file>