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1" r:id="rId5"/>
    <p:sldId id="262" r:id="rId6"/>
    <p:sldId id="263" r:id="rId7"/>
    <p:sldId id="264" r:id="rId8"/>
    <p:sldId id="265" r:id="rId9"/>
    <p:sldId id="266" r:id="rId10"/>
    <p:sldId id="259"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F79B6-4595-4B43-BA42-F2F0D6F9199F}" v="137" dt="2023-04-09T21:51:42.140"/>
    <p1510:client id="{01E8D798-8F92-CC11-4C13-7960485ECBC3}" v="1088" dt="2023-04-10T01:47:23.947"/>
    <p1510:client id="{FEA149FA-BD03-A894-CD7D-81BDCC873B79}" v="82" dt="2023-04-10T02:07:09.3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3358F7-DA11-4E19-823F-B20BE0F7D5B3}"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521E4946-62ED-4B23-A2FC-89829979544A}">
      <dgm:prSet/>
      <dgm:spPr/>
      <dgm:t>
        <a:bodyPr/>
        <a:lstStyle/>
        <a:p>
          <a:r>
            <a:rPr lang="en-US"/>
            <a:t>Team work</a:t>
          </a:r>
        </a:p>
      </dgm:t>
    </dgm:pt>
    <dgm:pt modelId="{17A0DA23-5FC3-49DE-AD27-83F6A11FFD2C}" type="parTrans" cxnId="{3A3E628A-D5AA-45B4-BEF3-C57516D3B5A4}">
      <dgm:prSet/>
      <dgm:spPr/>
      <dgm:t>
        <a:bodyPr/>
        <a:lstStyle/>
        <a:p>
          <a:endParaRPr lang="en-US"/>
        </a:p>
      </dgm:t>
    </dgm:pt>
    <dgm:pt modelId="{5450F0CC-04B7-4D06-BB69-E8B1BF1D4419}" type="sibTrans" cxnId="{3A3E628A-D5AA-45B4-BEF3-C57516D3B5A4}">
      <dgm:prSet/>
      <dgm:spPr/>
      <dgm:t>
        <a:bodyPr/>
        <a:lstStyle/>
        <a:p>
          <a:endParaRPr lang="en-US"/>
        </a:p>
      </dgm:t>
    </dgm:pt>
    <dgm:pt modelId="{BC8833AC-9547-43F8-921E-9F701FA8F633}">
      <dgm:prSet/>
      <dgm:spPr/>
      <dgm:t>
        <a:bodyPr/>
        <a:lstStyle/>
        <a:p>
          <a:r>
            <a:rPr lang="en-US"/>
            <a:t>Spring Boot</a:t>
          </a:r>
        </a:p>
      </dgm:t>
    </dgm:pt>
    <dgm:pt modelId="{1075BE5F-62A1-4221-8650-22FBE6BF453E}" type="parTrans" cxnId="{21947101-4F51-463D-88DC-E708DF802571}">
      <dgm:prSet/>
      <dgm:spPr/>
      <dgm:t>
        <a:bodyPr/>
        <a:lstStyle/>
        <a:p>
          <a:endParaRPr lang="en-US"/>
        </a:p>
      </dgm:t>
    </dgm:pt>
    <dgm:pt modelId="{ED7A54DA-2387-40BD-9AB3-B81B266BE7C3}" type="sibTrans" cxnId="{21947101-4F51-463D-88DC-E708DF802571}">
      <dgm:prSet/>
      <dgm:spPr/>
      <dgm:t>
        <a:bodyPr/>
        <a:lstStyle/>
        <a:p>
          <a:endParaRPr lang="en-US"/>
        </a:p>
      </dgm:t>
    </dgm:pt>
    <dgm:pt modelId="{EAFC08AC-F94B-4312-A7D8-D4A2F4DD8D1B}">
      <dgm:prSet/>
      <dgm:spPr/>
      <dgm:t>
        <a:bodyPr/>
        <a:lstStyle/>
        <a:p>
          <a:r>
            <a:rPr lang="en-US"/>
            <a:t>React</a:t>
          </a:r>
        </a:p>
      </dgm:t>
    </dgm:pt>
    <dgm:pt modelId="{D399E17F-9341-4885-9E0C-26AD6E674EEF}" type="parTrans" cxnId="{BC957591-325F-4BC2-BB1D-11DDE3FFB0F3}">
      <dgm:prSet/>
      <dgm:spPr/>
      <dgm:t>
        <a:bodyPr/>
        <a:lstStyle/>
        <a:p>
          <a:endParaRPr lang="en-US"/>
        </a:p>
      </dgm:t>
    </dgm:pt>
    <dgm:pt modelId="{003F13C0-CB5D-4D29-A764-349A74E8BC86}" type="sibTrans" cxnId="{BC957591-325F-4BC2-BB1D-11DDE3FFB0F3}">
      <dgm:prSet/>
      <dgm:spPr/>
      <dgm:t>
        <a:bodyPr/>
        <a:lstStyle/>
        <a:p>
          <a:endParaRPr lang="en-US"/>
        </a:p>
      </dgm:t>
    </dgm:pt>
    <dgm:pt modelId="{193080BA-F017-485F-BE55-BF878ED27DF8}">
      <dgm:prSet/>
      <dgm:spPr/>
      <dgm:t>
        <a:bodyPr/>
        <a:lstStyle/>
        <a:p>
          <a:r>
            <a:rPr lang="en-US"/>
            <a:t>CI/CD</a:t>
          </a:r>
        </a:p>
      </dgm:t>
    </dgm:pt>
    <dgm:pt modelId="{D50235FD-C553-49BD-8529-10B3E39B1A63}" type="parTrans" cxnId="{C2886297-6182-49A9-80C2-B6B90540E349}">
      <dgm:prSet/>
      <dgm:spPr/>
      <dgm:t>
        <a:bodyPr/>
        <a:lstStyle/>
        <a:p>
          <a:endParaRPr lang="en-US"/>
        </a:p>
      </dgm:t>
    </dgm:pt>
    <dgm:pt modelId="{B5DA4B3A-1221-450E-AB71-C8BF96380BC8}" type="sibTrans" cxnId="{C2886297-6182-49A9-80C2-B6B90540E349}">
      <dgm:prSet/>
      <dgm:spPr/>
      <dgm:t>
        <a:bodyPr/>
        <a:lstStyle/>
        <a:p>
          <a:endParaRPr lang="en-US"/>
        </a:p>
      </dgm:t>
    </dgm:pt>
    <dgm:pt modelId="{614691AB-F9BE-4933-8331-9B69B62EF2B8}">
      <dgm:prSet/>
      <dgm:spPr/>
      <dgm:t>
        <a:bodyPr/>
        <a:lstStyle/>
        <a:p>
          <a:r>
            <a:rPr lang="en-US"/>
            <a:t>How to do Refactoring</a:t>
          </a:r>
        </a:p>
      </dgm:t>
    </dgm:pt>
    <dgm:pt modelId="{A7D605BB-20AB-4A0D-8359-AEA18F046D26}" type="parTrans" cxnId="{D51326F0-C74F-4329-8FA6-1F07C685D198}">
      <dgm:prSet/>
      <dgm:spPr/>
      <dgm:t>
        <a:bodyPr/>
        <a:lstStyle/>
        <a:p>
          <a:endParaRPr lang="en-US"/>
        </a:p>
      </dgm:t>
    </dgm:pt>
    <dgm:pt modelId="{41BD92B0-31F4-47B7-BAA0-32C697B26C3F}" type="sibTrans" cxnId="{D51326F0-C74F-4329-8FA6-1F07C685D198}">
      <dgm:prSet/>
      <dgm:spPr/>
      <dgm:t>
        <a:bodyPr/>
        <a:lstStyle/>
        <a:p>
          <a:endParaRPr lang="en-US"/>
        </a:p>
      </dgm:t>
    </dgm:pt>
    <dgm:pt modelId="{B8E5315C-81B1-4277-BA6D-080656919216}">
      <dgm:prSet/>
      <dgm:spPr/>
      <dgm:t>
        <a:bodyPr/>
        <a:lstStyle/>
        <a:p>
          <a:r>
            <a:rPr lang="en-US"/>
            <a:t>How to remove code smells</a:t>
          </a:r>
        </a:p>
      </dgm:t>
    </dgm:pt>
    <dgm:pt modelId="{523A7754-2423-455D-AF73-4BA567AA22D0}" type="parTrans" cxnId="{18752978-5C96-4284-B9A1-621A6824F84A}">
      <dgm:prSet/>
      <dgm:spPr/>
      <dgm:t>
        <a:bodyPr/>
        <a:lstStyle/>
        <a:p>
          <a:endParaRPr lang="en-US"/>
        </a:p>
      </dgm:t>
    </dgm:pt>
    <dgm:pt modelId="{E5DF4E1F-04BF-4486-B9CC-3A00C39A3192}" type="sibTrans" cxnId="{18752978-5C96-4284-B9A1-621A6824F84A}">
      <dgm:prSet/>
      <dgm:spPr/>
      <dgm:t>
        <a:bodyPr/>
        <a:lstStyle/>
        <a:p>
          <a:endParaRPr lang="en-US"/>
        </a:p>
      </dgm:t>
    </dgm:pt>
    <dgm:pt modelId="{92C01BCE-6E89-43CB-8F20-767C5EC507BD}">
      <dgm:prSet/>
      <dgm:spPr/>
      <dgm:t>
        <a:bodyPr/>
        <a:lstStyle/>
        <a:p>
          <a:r>
            <a:rPr lang="en-US"/>
            <a:t>How to practice TDD</a:t>
          </a:r>
        </a:p>
      </dgm:t>
    </dgm:pt>
    <dgm:pt modelId="{DD817DA8-4734-4CEF-A6FA-83225C7E4BBF}" type="parTrans" cxnId="{7DC35848-C5B3-4B7E-92F1-43B61A6AD26B}">
      <dgm:prSet/>
      <dgm:spPr/>
      <dgm:t>
        <a:bodyPr/>
        <a:lstStyle/>
        <a:p>
          <a:endParaRPr lang="en-US"/>
        </a:p>
      </dgm:t>
    </dgm:pt>
    <dgm:pt modelId="{5745A0A8-9CEA-4E20-9643-921340BACAEA}" type="sibTrans" cxnId="{7DC35848-C5B3-4B7E-92F1-43B61A6AD26B}">
      <dgm:prSet/>
      <dgm:spPr/>
      <dgm:t>
        <a:bodyPr/>
        <a:lstStyle/>
        <a:p>
          <a:endParaRPr lang="en-US"/>
        </a:p>
      </dgm:t>
    </dgm:pt>
    <dgm:pt modelId="{EF02C892-0582-4348-94B7-CA76DF108020}">
      <dgm:prSet/>
      <dgm:spPr/>
      <dgm:t>
        <a:bodyPr/>
        <a:lstStyle/>
        <a:p>
          <a:r>
            <a:rPr lang="en-US"/>
            <a:t>Design Principles/S.O.L.I.D</a:t>
          </a:r>
        </a:p>
      </dgm:t>
    </dgm:pt>
    <dgm:pt modelId="{C5B8EF7F-2B83-4F7B-8375-D13426BC91C1}" type="parTrans" cxnId="{3FBA76DE-EBD3-44DD-98E4-60AB61A1FCE5}">
      <dgm:prSet/>
      <dgm:spPr/>
      <dgm:t>
        <a:bodyPr/>
        <a:lstStyle/>
        <a:p>
          <a:endParaRPr lang="en-US"/>
        </a:p>
      </dgm:t>
    </dgm:pt>
    <dgm:pt modelId="{1BEEDE8B-F5C8-4584-B9AF-37CB8E5E4104}" type="sibTrans" cxnId="{3FBA76DE-EBD3-44DD-98E4-60AB61A1FCE5}">
      <dgm:prSet/>
      <dgm:spPr/>
      <dgm:t>
        <a:bodyPr/>
        <a:lstStyle/>
        <a:p>
          <a:endParaRPr lang="en-US"/>
        </a:p>
      </dgm:t>
    </dgm:pt>
    <dgm:pt modelId="{CAA4C7DC-D485-4CAE-AFBF-0243F71F86AC}" type="pres">
      <dgm:prSet presAssocID="{C73358F7-DA11-4E19-823F-B20BE0F7D5B3}" presName="vert0" presStyleCnt="0">
        <dgm:presLayoutVars>
          <dgm:dir/>
          <dgm:animOne val="branch"/>
          <dgm:animLvl val="lvl"/>
        </dgm:presLayoutVars>
      </dgm:prSet>
      <dgm:spPr/>
    </dgm:pt>
    <dgm:pt modelId="{9A0C5A4D-964A-452E-B126-D3EB6EABC616}" type="pres">
      <dgm:prSet presAssocID="{521E4946-62ED-4B23-A2FC-89829979544A}" presName="thickLine" presStyleLbl="alignNode1" presStyleIdx="0" presStyleCnt="8"/>
      <dgm:spPr/>
    </dgm:pt>
    <dgm:pt modelId="{2C10DA11-7366-4CD9-81E6-245D5DAB815E}" type="pres">
      <dgm:prSet presAssocID="{521E4946-62ED-4B23-A2FC-89829979544A}" presName="horz1" presStyleCnt="0"/>
      <dgm:spPr/>
    </dgm:pt>
    <dgm:pt modelId="{F65DCA31-B408-4719-9EB2-9EB975A74B73}" type="pres">
      <dgm:prSet presAssocID="{521E4946-62ED-4B23-A2FC-89829979544A}" presName="tx1" presStyleLbl="revTx" presStyleIdx="0" presStyleCnt="8"/>
      <dgm:spPr/>
    </dgm:pt>
    <dgm:pt modelId="{137D4862-A56E-4DF5-9CCF-D07BFF2049E6}" type="pres">
      <dgm:prSet presAssocID="{521E4946-62ED-4B23-A2FC-89829979544A}" presName="vert1" presStyleCnt="0"/>
      <dgm:spPr/>
    </dgm:pt>
    <dgm:pt modelId="{4F46CD2E-62FE-4DC1-BF92-2BC138E23A6E}" type="pres">
      <dgm:prSet presAssocID="{BC8833AC-9547-43F8-921E-9F701FA8F633}" presName="thickLine" presStyleLbl="alignNode1" presStyleIdx="1" presStyleCnt="8"/>
      <dgm:spPr/>
    </dgm:pt>
    <dgm:pt modelId="{BC13598A-298F-42FA-A442-EA859FD0B0A2}" type="pres">
      <dgm:prSet presAssocID="{BC8833AC-9547-43F8-921E-9F701FA8F633}" presName="horz1" presStyleCnt="0"/>
      <dgm:spPr/>
    </dgm:pt>
    <dgm:pt modelId="{6FB27C8D-0ECA-4E3D-9D48-51C670B85C64}" type="pres">
      <dgm:prSet presAssocID="{BC8833AC-9547-43F8-921E-9F701FA8F633}" presName="tx1" presStyleLbl="revTx" presStyleIdx="1" presStyleCnt="8"/>
      <dgm:spPr/>
    </dgm:pt>
    <dgm:pt modelId="{68045146-0F3B-42E9-AD48-457485C3ADBC}" type="pres">
      <dgm:prSet presAssocID="{BC8833AC-9547-43F8-921E-9F701FA8F633}" presName="vert1" presStyleCnt="0"/>
      <dgm:spPr/>
    </dgm:pt>
    <dgm:pt modelId="{864DB0C4-5952-49EC-8337-B6349FEA09A0}" type="pres">
      <dgm:prSet presAssocID="{EAFC08AC-F94B-4312-A7D8-D4A2F4DD8D1B}" presName="thickLine" presStyleLbl="alignNode1" presStyleIdx="2" presStyleCnt="8"/>
      <dgm:spPr/>
    </dgm:pt>
    <dgm:pt modelId="{397D22C8-2A46-4BED-BB0E-E3C2C5AD4055}" type="pres">
      <dgm:prSet presAssocID="{EAFC08AC-F94B-4312-A7D8-D4A2F4DD8D1B}" presName="horz1" presStyleCnt="0"/>
      <dgm:spPr/>
    </dgm:pt>
    <dgm:pt modelId="{FFFE0D10-7FBC-4D0E-A97A-D850458848D8}" type="pres">
      <dgm:prSet presAssocID="{EAFC08AC-F94B-4312-A7D8-D4A2F4DD8D1B}" presName="tx1" presStyleLbl="revTx" presStyleIdx="2" presStyleCnt="8"/>
      <dgm:spPr/>
    </dgm:pt>
    <dgm:pt modelId="{0A82C334-368A-4346-AB7A-B00DBE626A1A}" type="pres">
      <dgm:prSet presAssocID="{EAFC08AC-F94B-4312-A7D8-D4A2F4DD8D1B}" presName="vert1" presStyleCnt="0"/>
      <dgm:spPr/>
    </dgm:pt>
    <dgm:pt modelId="{74DE9D7A-B6AB-4343-89B7-A640FBD49BEE}" type="pres">
      <dgm:prSet presAssocID="{193080BA-F017-485F-BE55-BF878ED27DF8}" presName="thickLine" presStyleLbl="alignNode1" presStyleIdx="3" presStyleCnt="8"/>
      <dgm:spPr/>
    </dgm:pt>
    <dgm:pt modelId="{9269CF29-B841-42F4-A795-46C49D1F43AE}" type="pres">
      <dgm:prSet presAssocID="{193080BA-F017-485F-BE55-BF878ED27DF8}" presName="horz1" presStyleCnt="0"/>
      <dgm:spPr/>
    </dgm:pt>
    <dgm:pt modelId="{30F65520-0BE3-4581-93B0-8AE71229F9BB}" type="pres">
      <dgm:prSet presAssocID="{193080BA-F017-485F-BE55-BF878ED27DF8}" presName="tx1" presStyleLbl="revTx" presStyleIdx="3" presStyleCnt="8"/>
      <dgm:spPr/>
    </dgm:pt>
    <dgm:pt modelId="{544E1A36-4101-4185-A668-9E6D102DF8EF}" type="pres">
      <dgm:prSet presAssocID="{193080BA-F017-485F-BE55-BF878ED27DF8}" presName="vert1" presStyleCnt="0"/>
      <dgm:spPr/>
    </dgm:pt>
    <dgm:pt modelId="{3E3F4062-2B19-4BFC-B8D3-0CB5117D037D}" type="pres">
      <dgm:prSet presAssocID="{614691AB-F9BE-4933-8331-9B69B62EF2B8}" presName="thickLine" presStyleLbl="alignNode1" presStyleIdx="4" presStyleCnt="8"/>
      <dgm:spPr/>
    </dgm:pt>
    <dgm:pt modelId="{F69744DF-FD6C-440F-95C8-8136D4372811}" type="pres">
      <dgm:prSet presAssocID="{614691AB-F9BE-4933-8331-9B69B62EF2B8}" presName="horz1" presStyleCnt="0"/>
      <dgm:spPr/>
    </dgm:pt>
    <dgm:pt modelId="{83E76AFB-2D73-4C6D-B1E6-C7AC944AA2D4}" type="pres">
      <dgm:prSet presAssocID="{614691AB-F9BE-4933-8331-9B69B62EF2B8}" presName="tx1" presStyleLbl="revTx" presStyleIdx="4" presStyleCnt="8"/>
      <dgm:spPr/>
    </dgm:pt>
    <dgm:pt modelId="{47468D98-34AB-4B32-8ECB-5CEE1CE11181}" type="pres">
      <dgm:prSet presAssocID="{614691AB-F9BE-4933-8331-9B69B62EF2B8}" presName="vert1" presStyleCnt="0"/>
      <dgm:spPr/>
    </dgm:pt>
    <dgm:pt modelId="{0B483814-D903-4163-B7AC-46D54425C72B}" type="pres">
      <dgm:prSet presAssocID="{B8E5315C-81B1-4277-BA6D-080656919216}" presName="thickLine" presStyleLbl="alignNode1" presStyleIdx="5" presStyleCnt="8"/>
      <dgm:spPr/>
    </dgm:pt>
    <dgm:pt modelId="{79F27133-15F5-4E4C-96B8-0B220586DAB5}" type="pres">
      <dgm:prSet presAssocID="{B8E5315C-81B1-4277-BA6D-080656919216}" presName="horz1" presStyleCnt="0"/>
      <dgm:spPr/>
    </dgm:pt>
    <dgm:pt modelId="{C1157C49-170B-477B-B20B-52434989147C}" type="pres">
      <dgm:prSet presAssocID="{B8E5315C-81B1-4277-BA6D-080656919216}" presName="tx1" presStyleLbl="revTx" presStyleIdx="5" presStyleCnt="8"/>
      <dgm:spPr/>
    </dgm:pt>
    <dgm:pt modelId="{0E17523F-61B6-4EF6-88E0-689FD1DF3C2E}" type="pres">
      <dgm:prSet presAssocID="{B8E5315C-81B1-4277-BA6D-080656919216}" presName="vert1" presStyleCnt="0"/>
      <dgm:spPr/>
    </dgm:pt>
    <dgm:pt modelId="{F16D35CC-4E0C-4E44-9C3F-59C3035E65E5}" type="pres">
      <dgm:prSet presAssocID="{92C01BCE-6E89-43CB-8F20-767C5EC507BD}" presName="thickLine" presStyleLbl="alignNode1" presStyleIdx="6" presStyleCnt="8"/>
      <dgm:spPr/>
    </dgm:pt>
    <dgm:pt modelId="{047E5C5B-1FC8-4F8F-BCEC-F559A5E5E661}" type="pres">
      <dgm:prSet presAssocID="{92C01BCE-6E89-43CB-8F20-767C5EC507BD}" presName="horz1" presStyleCnt="0"/>
      <dgm:spPr/>
    </dgm:pt>
    <dgm:pt modelId="{8AB8DF42-F5BF-40F0-A47C-A2DD7983A717}" type="pres">
      <dgm:prSet presAssocID="{92C01BCE-6E89-43CB-8F20-767C5EC507BD}" presName="tx1" presStyleLbl="revTx" presStyleIdx="6" presStyleCnt="8"/>
      <dgm:spPr/>
    </dgm:pt>
    <dgm:pt modelId="{600EB645-9254-43EF-BF15-E170A3B2F9BF}" type="pres">
      <dgm:prSet presAssocID="{92C01BCE-6E89-43CB-8F20-767C5EC507BD}" presName="vert1" presStyleCnt="0"/>
      <dgm:spPr/>
    </dgm:pt>
    <dgm:pt modelId="{07FD654C-CB6F-4857-8FC1-C459EC0FCB80}" type="pres">
      <dgm:prSet presAssocID="{EF02C892-0582-4348-94B7-CA76DF108020}" presName="thickLine" presStyleLbl="alignNode1" presStyleIdx="7" presStyleCnt="8"/>
      <dgm:spPr/>
    </dgm:pt>
    <dgm:pt modelId="{85DBB94C-91F2-4223-BB20-A20BCC42FA0B}" type="pres">
      <dgm:prSet presAssocID="{EF02C892-0582-4348-94B7-CA76DF108020}" presName="horz1" presStyleCnt="0"/>
      <dgm:spPr/>
    </dgm:pt>
    <dgm:pt modelId="{8E703316-302F-4A7F-B9EB-DFFF00797186}" type="pres">
      <dgm:prSet presAssocID="{EF02C892-0582-4348-94B7-CA76DF108020}" presName="tx1" presStyleLbl="revTx" presStyleIdx="7" presStyleCnt="8"/>
      <dgm:spPr/>
    </dgm:pt>
    <dgm:pt modelId="{F4BC1948-0CF8-44C9-B71B-6F00E2C7E70B}" type="pres">
      <dgm:prSet presAssocID="{EF02C892-0582-4348-94B7-CA76DF108020}" presName="vert1" presStyleCnt="0"/>
      <dgm:spPr/>
    </dgm:pt>
  </dgm:ptLst>
  <dgm:cxnLst>
    <dgm:cxn modelId="{21947101-4F51-463D-88DC-E708DF802571}" srcId="{C73358F7-DA11-4E19-823F-B20BE0F7D5B3}" destId="{BC8833AC-9547-43F8-921E-9F701FA8F633}" srcOrd="1" destOrd="0" parTransId="{1075BE5F-62A1-4221-8650-22FBE6BF453E}" sibTransId="{ED7A54DA-2387-40BD-9AB3-B81B266BE7C3}"/>
    <dgm:cxn modelId="{7DC35848-C5B3-4B7E-92F1-43B61A6AD26B}" srcId="{C73358F7-DA11-4E19-823F-B20BE0F7D5B3}" destId="{92C01BCE-6E89-43CB-8F20-767C5EC507BD}" srcOrd="6" destOrd="0" parTransId="{DD817DA8-4734-4CEF-A6FA-83225C7E4BBF}" sibTransId="{5745A0A8-9CEA-4E20-9643-921340BACAEA}"/>
    <dgm:cxn modelId="{18752978-5C96-4284-B9A1-621A6824F84A}" srcId="{C73358F7-DA11-4E19-823F-B20BE0F7D5B3}" destId="{B8E5315C-81B1-4277-BA6D-080656919216}" srcOrd="5" destOrd="0" parTransId="{523A7754-2423-455D-AF73-4BA567AA22D0}" sibTransId="{E5DF4E1F-04BF-4486-B9CC-3A00C39A3192}"/>
    <dgm:cxn modelId="{FEE12579-3D45-478E-8111-0141D82072E2}" type="presOf" srcId="{EAFC08AC-F94B-4312-A7D8-D4A2F4DD8D1B}" destId="{FFFE0D10-7FBC-4D0E-A97A-D850458848D8}" srcOrd="0" destOrd="0" presId="urn:microsoft.com/office/officeart/2008/layout/LinedList"/>
    <dgm:cxn modelId="{4B8A7E83-48B6-42A7-908A-DF83760776A8}" type="presOf" srcId="{614691AB-F9BE-4933-8331-9B69B62EF2B8}" destId="{83E76AFB-2D73-4C6D-B1E6-C7AC944AA2D4}" srcOrd="0" destOrd="0" presId="urn:microsoft.com/office/officeart/2008/layout/LinedList"/>
    <dgm:cxn modelId="{3A3E628A-D5AA-45B4-BEF3-C57516D3B5A4}" srcId="{C73358F7-DA11-4E19-823F-B20BE0F7D5B3}" destId="{521E4946-62ED-4B23-A2FC-89829979544A}" srcOrd="0" destOrd="0" parTransId="{17A0DA23-5FC3-49DE-AD27-83F6A11FFD2C}" sibTransId="{5450F0CC-04B7-4D06-BB69-E8B1BF1D4419}"/>
    <dgm:cxn modelId="{BC957591-325F-4BC2-BB1D-11DDE3FFB0F3}" srcId="{C73358F7-DA11-4E19-823F-B20BE0F7D5B3}" destId="{EAFC08AC-F94B-4312-A7D8-D4A2F4DD8D1B}" srcOrd="2" destOrd="0" parTransId="{D399E17F-9341-4885-9E0C-26AD6E674EEF}" sibTransId="{003F13C0-CB5D-4D29-A764-349A74E8BC86}"/>
    <dgm:cxn modelId="{C2886297-6182-49A9-80C2-B6B90540E349}" srcId="{C73358F7-DA11-4E19-823F-B20BE0F7D5B3}" destId="{193080BA-F017-485F-BE55-BF878ED27DF8}" srcOrd="3" destOrd="0" parTransId="{D50235FD-C553-49BD-8529-10B3E39B1A63}" sibTransId="{B5DA4B3A-1221-450E-AB71-C8BF96380BC8}"/>
    <dgm:cxn modelId="{B61D01A0-806C-4FF9-8EF9-5C263302F67C}" type="presOf" srcId="{C73358F7-DA11-4E19-823F-B20BE0F7D5B3}" destId="{CAA4C7DC-D485-4CAE-AFBF-0243F71F86AC}" srcOrd="0" destOrd="0" presId="urn:microsoft.com/office/officeart/2008/layout/LinedList"/>
    <dgm:cxn modelId="{165CD4A3-3345-4ABB-8819-C2A2A619742E}" type="presOf" srcId="{193080BA-F017-485F-BE55-BF878ED27DF8}" destId="{30F65520-0BE3-4581-93B0-8AE71229F9BB}" srcOrd="0" destOrd="0" presId="urn:microsoft.com/office/officeart/2008/layout/LinedList"/>
    <dgm:cxn modelId="{D666D7A7-184F-4A3A-B7FF-94D405C66E60}" type="presOf" srcId="{B8E5315C-81B1-4277-BA6D-080656919216}" destId="{C1157C49-170B-477B-B20B-52434989147C}" srcOrd="0" destOrd="0" presId="urn:microsoft.com/office/officeart/2008/layout/LinedList"/>
    <dgm:cxn modelId="{975CBDAC-9BB4-4D25-A016-A04A04072CC9}" type="presOf" srcId="{521E4946-62ED-4B23-A2FC-89829979544A}" destId="{F65DCA31-B408-4719-9EB2-9EB975A74B73}" srcOrd="0" destOrd="0" presId="urn:microsoft.com/office/officeart/2008/layout/LinedList"/>
    <dgm:cxn modelId="{6EE086AF-49CD-4D72-BD8D-7C136E5ADE3F}" type="presOf" srcId="{92C01BCE-6E89-43CB-8F20-767C5EC507BD}" destId="{8AB8DF42-F5BF-40F0-A47C-A2DD7983A717}" srcOrd="0" destOrd="0" presId="urn:microsoft.com/office/officeart/2008/layout/LinedList"/>
    <dgm:cxn modelId="{34617FC0-4B60-477B-AD83-73B9047BE9EC}" type="presOf" srcId="{BC8833AC-9547-43F8-921E-9F701FA8F633}" destId="{6FB27C8D-0ECA-4E3D-9D48-51C670B85C64}" srcOrd="0" destOrd="0" presId="urn:microsoft.com/office/officeart/2008/layout/LinedList"/>
    <dgm:cxn modelId="{3FBA76DE-EBD3-44DD-98E4-60AB61A1FCE5}" srcId="{C73358F7-DA11-4E19-823F-B20BE0F7D5B3}" destId="{EF02C892-0582-4348-94B7-CA76DF108020}" srcOrd="7" destOrd="0" parTransId="{C5B8EF7F-2B83-4F7B-8375-D13426BC91C1}" sibTransId="{1BEEDE8B-F5C8-4584-B9AF-37CB8E5E4104}"/>
    <dgm:cxn modelId="{D51326F0-C74F-4329-8FA6-1F07C685D198}" srcId="{C73358F7-DA11-4E19-823F-B20BE0F7D5B3}" destId="{614691AB-F9BE-4933-8331-9B69B62EF2B8}" srcOrd="4" destOrd="0" parTransId="{A7D605BB-20AB-4A0D-8359-AEA18F046D26}" sibTransId="{41BD92B0-31F4-47B7-BAA0-32C697B26C3F}"/>
    <dgm:cxn modelId="{7AEC1BF8-E830-4E81-828F-D160E19F3F1E}" type="presOf" srcId="{EF02C892-0582-4348-94B7-CA76DF108020}" destId="{8E703316-302F-4A7F-B9EB-DFFF00797186}" srcOrd="0" destOrd="0" presId="urn:microsoft.com/office/officeart/2008/layout/LinedList"/>
    <dgm:cxn modelId="{827E9724-9CEA-442A-ABFB-7FEFFA16F4F0}" type="presParOf" srcId="{CAA4C7DC-D485-4CAE-AFBF-0243F71F86AC}" destId="{9A0C5A4D-964A-452E-B126-D3EB6EABC616}" srcOrd="0" destOrd="0" presId="urn:microsoft.com/office/officeart/2008/layout/LinedList"/>
    <dgm:cxn modelId="{4D95957F-93F4-4EBA-999B-7026B17EC414}" type="presParOf" srcId="{CAA4C7DC-D485-4CAE-AFBF-0243F71F86AC}" destId="{2C10DA11-7366-4CD9-81E6-245D5DAB815E}" srcOrd="1" destOrd="0" presId="urn:microsoft.com/office/officeart/2008/layout/LinedList"/>
    <dgm:cxn modelId="{24FD56F1-3E77-4DAD-B799-B7794C473CDD}" type="presParOf" srcId="{2C10DA11-7366-4CD9-81E6-245D5DAB815E}" destId="{F65DCA31-B408-4719-9EB2-9EB975A74B73}" srcOrd="0" destOrd="0" presId="urn:microsoft.com/office/officeart/2008/layout/LinedList"/>
    <dgm:cxn modelId="{244F1E09-FD2B-4FB4-931F-DC2DDEC9F778}" type="presParOf" srcId="{2C10DA11-7366-4CD9-81E6-245D5DAB815E}" destId="{137D4862-A56E-4DF5-9CCF-D07BFF2049E6}" srcOrd="1" destOrd="0" presId="urn:microsoft.com/office/officeart/2008/layout/LinedList"/>
    <dgm:cxn modelId="{52FB28FA-5867-4E69-9D21-BEC5BEE13FCC}" type="presParOf" srcId="{CAA4C7DC-D485-4CAE-AFBF-0243F71F86AC}" destId="{4F46CD2E-62FE-4DC1-BF92-2BC138E23A6E}" srcOrd="2" destOrd="0" presId="urn:microsoft.com/office/officeart/2008/layout/LinedList"/>
    <dgm:cxn modelId="{D0888FF8-A790-4795-B10A-DC1FB78331D1}" type="presParOf" srcId="{CAA4C7DC-D485-4CAE-AFBF-0243F71F86AC}" destId="{BC13598A-298F-42FA-A442-EA859FD0B0A2}" srcOrd="3" destOrd="0" presId="urn:microsoft.com/office/officeart/2008/layout/LinedList"/>
    <dgm:cxn modelId="{817359AE-86DD-4335-9215-48B8B699BABF}" type="presParOf" srcId="{BC13598A-298F-42FA-A442-EA859FD0B0A2}" destId="{6FB27C8D-0ECA-4E3D-9D48-51C670B85C64}" srcOrd="0" destOrd="0" presId="urn:microsoft.com/office/officeart/2008/layout/LinedList"/>
    <dgm:cxn modelId="{E82BCD1F-C610-447A-8DFD-04005C9127C9}" type="presParOf" srcId="{BC13598A-298F-42FA-A442-EA859FD0B0A2}" destId="{68045146-0F3B-42E9-AD48-457485C3ADBC}" srcOrd="1" destOrd="0" presId="urn:microsoft.com/office/officeart/2008/layout/LinedList"/>
    <dgm:cxn modelId="{7EDF823A-B5DE-4AD8-B3F1-CD6484E0A48E}" type="presParOf" srcId="{CAA4C7DC-D485-4CAE-AFBF-0243F71F86AC}" destId="{864DB0C4-5952-49EC-8337-B6349FEA09A0}" srcOrd="4" destOrd="0" presId="urn:microsoft.com/office/officeart/2008/layout/LinedList"/>
    <dgm:cxn modelId="{6AD8EF30-D936-443C-930C-8443E0F12014}" type="presParOf" srcId="{CAA4C7DC-D485-4CAE-AFBF-0243F71F86AC}" destId="{397D22C8-2A46-4BED-BB0E-E3C2C5AD4055}" srcOrd="5" destOrd="0" presId="urn:microsoft.com/office/officeart/2008/layout/LinedList"/>
    <dgm:cxn modelId="{37E71D84-37C8-405D-9C97-4DFBF1EF13FF}" type="presParOf" srcId="{397D22C8-2A46-4BED-BB0E-E3C2C5AD4055}" destId="{FFFE0D10-7FBC-4D0E-A97A-D850458848D8}" srcOrd="0" destOrd="0" presId="urn:microsoft.com/office/officeart/2008/layout/LinedList"/>
    <dgm:cxn modelId="{59A8EF27-B207-48FB-9B60-C79E7682B5D0}" type="presParOf" srcId="{397D22C8-2A46-4BED-BB0E-E3C2C5AD4055}" destId="{0A82C334-368A-4346-AB7A-B00DBE626A1A}" srcOrd="1" destOrd="0" presId="urn:microsoft.com/office/officeart/2008/layout/LinedList"/>
    <dgm:cxn modelId="{26348287-D071-43FF-8444-7EBBC34E8515}" type="presParOf" srcId="{CAA4C7DC-D485-4CAE-AFBF-0243F71F86AC}" destId="{74DE9D7A-B6AB-4343-89B7-A640FBD49BEE}" srcOrd="6" destOrd="0" presId="urn:microsoft.com/office/officeart/2008/layout/LinedList"/>
    <dgm:cxn modelId="{4088962D-55D1-4D0D-B13E-44D096CB0F82}" type="presParOf" srcId="{CAA4C7DC-D485-4CAE-AFBF-0243F71F86AC}" destId="{9269CF29-B841-42F4-A795-46C49D1F43AE}" srcOrd="7" destOrd="0" presId="urn:microsoft.com/office/officeart/2008/layout/LinedList"/>
    <dgm:cxn modelId="{978D458C-A2F5-4AF4-9804-96DE6A2BAB6B}" type="presParOf" srcId="{9269CF29-B841-42F4-A795-46C49D1F43AE}" destId="{30F65520-0BE3-4581-93B0-8AE71229F9BB}" srcOrd="0" destOrd="0" presId="urn:microsoft.com/office/officeart/2008/layout/LinedList"/>
    <dgm:cxn modelId="{D6A12D29-CB92-452B-A179-4573B4FBC174}" type="presParOf" srcId="{9269CF29-B841-42F4-A795-46C49D1F43AE}" destId="{544E1A36-4101-4185-A668-9E6D102DF8EF}" srcOrd="1" destOrd="0" presId="urn:microsoft.com/office/officeart/2008/layout/LinedList"/>
    <dgm:cxn modelId="{726D73FC-8C67-4CBD-AEE1-78FD7935353A}" type="presParOf" srcId="{CAA4C7DC-D485-4CAE-AFBF-0243F71F86AC}" destId="{3E3F4062-2B19-4BFC-B8D3-0CB5117D037D}" srcOrd="8" destOrd="0" presId="urn:microsoft.com/office/officeart/2008/layout/LinedList"/>
    <dgm:cxn modelId="{AF2FCDA6-E7BA-4BEC-9632-75D565B107A0}" type="presParOf" srcId="{CAA4C7DC-D485-4CAE-AFBF-0243F71F86AC}" destId="{F69744DF-FD6C-440F-95C8-8136D4372811}" srcOrd="9" destOrd="0" presId="urn:microsoft.com/office/officeart/2008/layout/LinedList"/>
    <dgm:cxn modelId="{9D5E35F8-0691-4179-B700-F7771B568D09}" type="presParOf" srcId="{F69744DF-FD6C-440F-95C8-8136D4372811}" destId="{83E76AFB-2D73-4C6D-B1E6-C7AC944AA2D4}" srcOrd="0" destOrd="0" presId="urn:microsoft.com/office/officeart/2008/layout/LinedList"/>
    <dgm:cxn modelId="{D58E8830-DBC5-47AC-A6C3-393241D98C70}" type="presParOf" srcId="{F69744DF-FD6C-440F-95C8-8136D4372811}" destId="{47468D98-34AB-4B32-8ECB-5CEE1CE11181}" srcOrd="1" destOrd="0" presId="urn:microsoft.com/office/officeart/2008/layout/LinedList"/>
    <dgm:cxn modelId="{47F7FBA3-FD04-4D61-BDAF-673B855E748D}" type="presParOf" srcId="{CAA4C7DC-D485-4CAE-AFBF-0243F71F86AC}" destId="{0B483814-D903-4163-B7AC-46D54425C72B}" srcOrd="10" destOrd="0" presId="urn:microsoft.com/office/officeart/2008/layout/LinedList"/>
    <dgm:cxn modelId="{5EA9089C-4030-4792-96BD-1F1D5F2AC2CA}" type="presParOf" srcId="{CAA4C7DC-D485-4CAE-AFBF-0243F71F86AC}" destId="{79F27133-15F5-4E4C-96B8-0B220586DAB5}" srcOrd="11" destOrd="0" presId="urn:microsoft.com/office/officeart/2008/layout/LinedList"/>
    <dgm:cxn modelId="{0D22B7A0-17B6-48F0-8445-5E37D07E1B99}" type="presParOf" srcId="{79F27133-15F5-4E4C-96B8-0B220586DAB5}" destId="{C1157C49-170B-477B-B20B-52434989147C}" srcOrd="0" destOrd="0" presId="urn:microsoft.com/office/officeart/2008/layout/LinedList"/>
    <dgm:cxn modelId="{5571A7AF-7BBE-4358-B2C3-018C6C309808}" type="presParOf" srcId="{79F27133-15F5-4E4C-96B8-0B220586DAB5}" destId="{0E17523F-61B6-4EF6-88E0-689FD1DF3C2E}" srcOrd="1" destOrd="0" presId="urn:microsoft.com/office/officeart/2008/layout/LinedList"/>
    <dgm:cxn modelId="{06AC2F9A-713B-4E50-99F9-DF62B7AB8C9F}" type="presParOf" srcId="{CAA4C7DC-D485-4CAE-AFBF-0243F71F86AC}" destId="{F16D35CC-4E0C-4E44-9C3F-59C3035E65E5}" srcOrd="12" destOrd="0" presId="urn:microsoft.com/office/officeart/2008/layout/LinedList"/>
    <dgm:cxn modelId="{66796D15-F37C-4405-B87A-5FB74BE1D724}" type="presParOf" srcId="{CAA4C7DC-D485-4CAE-AFBF-0243F71F86AC}" destId="{047E5C5B-1FC8-4F8F-BCEC-F559A5E5E661}" srcOrd="13" destOrd="0" presId="urn:microsoft.com/office/officeart/2008/layout/LinedList"/>
    <dgm:cxn modelId="{90D8DB66-2AB9-400A-930F-C93207C207AE}" type="presParOf" srcId="{047E5C5B-1FC8-4F8F-BCEC-F559A5E5E661}" destId="{8AB8DF42-F5BF-40F0-A47C-A2DD7983A717}" srcOrd="0" destOrd="0" presId="urn:microsoft.com/office/officeart/2008/layout/LinedList"/>
    <dgm:cxn modelId="{6E240EBC-E757-4822-8ADD-B1A0CEC5ACE8}" type="presParOf" srcId="{047E5C5B-1FC8-4F8F-BCEC-F559A5E5E661}" destId="{600EB645-9254-43EF-BF15-E170A3B2F9BF}" srcOrd="1" destOrd="0" presId="urn:microsoft.com/office/officeart/2008/layout/LinedList"/>
    <dgm:cxn modelId="{B7D410FE-FC57-4675-8FC8-931F2F402378}" type="presParOf" srcId="{CAA4C7DC-D485-4CAE-AFBF-0243F71F86AC}" destId="{07FD654C-CB6F-4857-8FC1-C459EC0FCB80}" srcOrd="14" destOrd="0" presId="urn:microsoft.com/office/officeart/2008/layout/LinedList"/>
    <dgm:cxn modelId="{84863669-E906-441B-B932-316649FC7D11}" type="presParOf" srcId="{CAA4C7DC-D485-4CAE-AFBF-0243F71F86AC}" destId="{85DBB94C-91F2-4223-BB20-A20BCC42FA0B}" srcOrd="15" destOrd="0" presId="urn:microsoft.com/office/officeart/2008/layout/LinedList"/>
    <dgm:cxn modelId="{BE465219-18B2-45EE-8DED-3DAD93462C4A}" type="presParOf" srcId="{85DBB94C-91F2-4223-BB20-A20BCC42FA0B}" destId="{8E703316-302F-4A7F-B9EB-DFFF00797186}" srcOrd="0" destOrd="0" presId="urn:microsoft.com/office/officeart/2008/layout/LinedList"/>
    <dgm:cxn modelId="{7FFAF44B-B83F-4049-BEF3-E49297EE2E47}" type="presParOf" srcId="{85DBB94C-91F2-4223-BB20-A20BCC42FA0B}" destId="{F4BC1948-0CF8-44C9-B71B-6F00E2C7E70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C5A4D-964A-452E-B126-D3EB6EABC616}">
      <dsp:nvSpPr>
        <dsp:cNvPr id="0" name=""/>
        <dsp:cNvSpPr/>
      </dsp:nvSpPr>
      <dsp:spPr>
        <a:xfrm>
          <a:off x="0" y="0"/>
          <a:ext cx="581112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5DCA31-B408-4719-9EB2-9EB975A74B73}">
      <dsp:nvSpPr>
        <dsp:cNvPr id="0" name=""/>
        <dsp:cNvSpPr/>
      </dsp:nvSpPr>
      <dsp:spPr>
        <a:xfrm>
          <a:off x="0" y="0"/>
          <a:ext cx="5811128" cy="709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Team work</a:t>
          </a:r>
        </a:p>
      </dsp:txBody>
      <dsp:txXfrm>
        <a:off x="0" y="0"/>
        <a:ext cx="5811128" cy="709777"/>
      </dsp:txXfrm>
    </dsp:sp>
    <dsp:sp modelId="{4F46CD2E-62FE-4DC1-BF92-2BC138E23A6E}">
      <dsp:nvSpPr>
        <dsp:cNvPr id="0" name=""/>
        <dsp:cNvSpPr/>
      </dsp:nvSpPr>
      <dsp:spPr>
        <a:xfrm>
          <a:off x="0" y="709777"/>
          <a:ext cx="58111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B27C8D-0ECA-4E3D-9D48-51C670B85C64}">
      <dsp:nvSpPr>
        <dsp:cNvPr id="0" name=""/>
        <dsp:cNvSpPr/>
      </dsp:nvSpPr>
      <dsp:spPr>
        <a:xfrm>
          <a:off x="0" y="709777"/>
          <a:ext cx="5811128" cy="709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Spring Boot</a:t>
          </a:r>
        </a:p>
      </dsp:txBody>
      <dsp:txXfrm>
        <a:off x="0" y="709777"/>
        <a:ext cx="5811128" cy="709777"/>
      </dsp:txXfrm>
    </dsp:sp>
    <dsp:sp modelId="{864DB0C4-5952-49EC-8337-B6349FEA09A0}">
      <dsp:nvSpPr>
        <dsp:cNvPr id="0" name=""/>
        <dsp:cNvSpPr/>
      </dsp:nvSpPr>
      <dsp:spPr>
        <a:xfrm>
          <a:off x="0" y="1419554"/>
          <a:ext cx="581112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FE0D10-7FBC-4D0E-A97A-D850458848D8}">
      <dsp:nvSpPr>
        <dsp:cNvPr id="0" name=""/>
        <dsp:cNvSpPr/>
      </dsp:nvSpPr>
      <dsp:spPr>
        <a:xfrm>
          <a:off x="0" y="1419554"/>
          <a:ext cx="5811128" cy="709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React</a:t>
          </a:r>
        </a:p>
      </dsp:txBody>
      <dsp:txXfrm>
        <a:off x="0" y="1419554"/>
        <a:ext cx="5811128" cy="709777"/>
      </dsp:txXfrm>
    </dsp:sp>
    <dsp:sp modelId="{74DE9D7A-B6AB-4343-89B7-A640FBD49BEE}">
      <dsp:nvSpPr>
        <dsp:cNvPr id="0" name=""/>
        <dsp:cNvSpPr/>
      </dsp:nvSpPr>
      <dsp:spPr>
        <a:xfrm>
          <a:off x="0" y="2129332"/>
          <a:ext cx="581112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F65520-0BE3-4581-93B0-8AE71229F9BB}">
      <dsp:nvSpPr>
        <dsp:cNvPr id="0" name=""/>
        <dsp:cNvSpPr/>
      </dsp:nvSpPr>
      <dsp:spPr>
        <a:xfrm>
          <a:off x="0" y="2129332"/>
          <a:ext cx="5811128" cy="709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CI/CD</a:t>
          </a:r>
        </a:p>
      </dsp:txBody>
      <dsp:txXfrm>
        <a:off x="0" y="2129332"/>
        <a:ext cx="5811128" cy="709777"/>
      </dsp:txXfrm>
    </dsp:sp>
    <dsp:sp modelId="{3E3F4062-2B19-4BFC-B8D3-0CB5117D037D}">
      <dsp:nvSpPr>
        <dsp:cNvPr id="0" name=""/>
        <dsp:cNvSpPr/>
      </dsp:nvSpPr>
      <dsp:spPr>
        <a:xfrm>
          <a:off x="0" y="2839109"/>
          <a:ext cx="5811128"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E76AFB-2D73-4C6D-B1E6-C7AC944AA2D4}">
      <dsp:nvSpPr>
        <dsp:cNvPr id="0" name=""/>
        <dsp:cNvSpPr/>
      </dsp:nvSpPr>
      <dsp:spPr>
        <a:xfrm>
          <a:off x="0" y="2839109"/>
          <a:ext cx="5811128" cy="709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How to do Refactoring</a:t>
          </a:r>
        </a:p>
      </dsp:txBody>
      <dsp:txXfrm>
        <a:off x="0" y="2839109"/>
        <a:ext cx="5811128" cy="709777"/>
      </dsp:txXfrm>
    </dsp:sp>
    <dsp:sp modelId="{0B483814-D903-4163-B7AC-46D54425C72B}">
      <dsp:nvSpPr>
        <dsp:cNvPr id="0" name=""/>
        <dsp:cNvSpPr/>
      </dsp:nvSpPr>
      <dsp:spPr>
        <a:xfrm>
          <a:off x="0" y="3548886"/>
          <a:ext cx="581112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157C49-170B-477B-B20B-52434989147C}">
      <dsp:nvSpPr>
        <dsp:cNvPr id="0" name=""/>
        <dsp:cNvSpPr/>
      </dsp:nvSpPr>
      <dsp:spPr>
        <a:xfrm>
          <a:off x="0" y="3548886"/>
          <a:ext cx="5811128" cy="709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How to remove code smells</a:t>
          </a:r>
        </a:p>
      </dsp:txBody>
      <dsp:txXfrm>
        <a:off x="0" y="3548886"/>
        <a:ext cx="5811128" cy="709777"/>
      </dsp:txXfrm>
    </dsp:sp>
    <dsp:sp modelId="{F16D35CC-4E0C-4E44-9C3F-59C3035E65E5}">
      <dsp:nvSpPr>
        <dsp:cNvPr id="0" name=""/>
        <dsp:cNvSpPr/>
      </dsp:nvSpPr>
      <dsp:spPr>
        <a:xfrm>
          <a:off x="0" y="4258664"/>
          <a:ext cx="58111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B8DF42-F5BF-40F0-A47C-A2DD7983A717}">
      <dsp:nvSpPr>
        <dsp:cNvPr id="0" name=""/>
        <dsp:cNvSpPr/>
      </dsp:nvSpPr>
      <dsp:spPr>
        <a:xfrm>
          <a:off x="0" y="4258664"/>
          <a:ext cx="5811128" cy="709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How to practice TDD</a:t>
          </a:r>
        </a:p>
      </dsp:txBody>
      <dsp:txXfrm>
        <a:off x="0" y="4258664"/>
        <a:ext cx="5811128" cy="709777"/>
      </dsp:txXfrm>
    </dsp:sp>
    <dsp:sp modelId="{07FD654C-CB6F-4857-8FC1-C459EC0FCB80}">
      <dsp:nvSpPr>
        <dsp:cNvPr id="0" name=""/>
        <dsp:cNvSpPr/>
      </dsp:nvSpPr>
      <dsp:spPr>
        <a:xfrm>
          <a:off x="0" y="4968441"/>
          <a:ext cx="581112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703316-302F-4A7F-B9EB-DFFF00797186}">
      <dsp:nvSpPr>
        <dsp:cNvPr id="0" name=""/>
        <dsp:cNvSpPr/>
      </dsp:nvSpPr>
      <dsp:spPr>
        <a:xfrm>
          <a:off x="0" y="4968441"/>
          <a:ext cx="5811128" cy="709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Design Principles/S.O.L.I.D</a:t>
          </a:r>
        </a:p>
      </dsp:txBody>
      <dsp:txXfrm>
        <a:off x="0" y="4968441"/>
        <a:ext cx="5811128" cy="7097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AB6EC5-E341-4209-958B-CEB68757B50D}"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C1E817-B13F-4464-ABD3-37077A71EB9C}" type="slidenum">
              <a:rPr lang="en-IN" smtClean="0"/>
              <a:t>‹#›</a:t>
            </a:fld>
            <a:endParaRPr lang="en-IN"/>
          </a:p>
        </p:txBody>
      </p:sp>
    </p:spTree>
    <p:extLst>
      <p:ext uri="{BB962C8B-B14F-4D97-AF65-F5344CB8AC3E}">
        <p14:creationId xmlns:p14="http://schemas.microsoft.com/office/powerpoint/2010/main" val="3367164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AB6EC5-E341-4209-958B-CEB68757B50D}"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C1E817-B13F-4464-ABD3-37077A71EB9C}" type="slidenum">
              <a:rPr lang="en-IN" smtClean="0"/>
              <a:t>‹#›</a:t>
            </a:fld>
            <a:endParaRPr lang="en-IN"/>
          </a:p>
        </p:txBody>
      </p:sp>
    </p:spTree>
    <p:extLst>
      <p:ext uri="{BB962C8B-B14F-4D97-AF65-F5344CB8AC3E}">
        <p14:creationId xmlns:p14="http://schemas.microsoft.com/office/powerpoint/2010/main" val="3849994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AB6EC5-E341-4209-958B-CEB68757B50D}"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C1E817-B13F-4464-ABD3-37077A71EB9C}" type="slidenum">
              <a:rPr lang="en-IN" smtClean="0"/>
              <a:t>‹#›</a:t>
            </a:fld>
            <a:endParaRPr lang="en-IN"/>
          </a:p>
        </p:txBody>
      </p:sp>
    </p:spTree>
    <p:extLst>
      <p:ext uri="{BB962C8B-B14F-4D97-AF65-F5344CB8AC3E}">
        <p14:creationId xmlns:p14="http://schemas.microsoft.com/office/powerpoint/2010/main" val="112862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AB6EC5-E341-4209-958B-CEB68757B50D}"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C1E817-B13F-4464-ABD3-37077A71EB9C}" type="slidenum">
              <a:rPr lang="en-IN" smtClean="0"/>
              <a:t>‹#›</a:t>
            </a:fld>
            <a:endParaRPr lang="en-IN"/>
          </a:p>
        </p:txBody>
      </p:sp>
    </p:spTree>
    <p:extLst>
      <p:ext uri="{BB962C8B-B14F-4D97-AF65-F5344CB8AC3E}">
        <p14:creationId xmlns:p14="http://schemas.microsoft.com/office/powerpoint/2010/main" val="947878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AB6EC5-E341-4209-958B-CEB68757B50D}"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C1E817-B13F-4464-ABD3-37077A71EB9C}" type="slidenum">
              <a:rPr lang="en-IN" smtClean="0"/>
              <a:t>‹#›</a:t>
            </a:fld>
            <a:endParaRPr lang="en-IN"/>
          </a:p>
        </p:txBody>
      </p:sp>
    </p:spTree>
    <p:extLst>
      <p:ext uri="{BB962C8B-B14F-4D97-AF65-F5344CB8AC3E}">
        <p14:creationId xmlns:p14="http://schemas.microsoft.com/office/powerpoint/2010/main" val="472559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AB6EC5-E341-4209-958B-CEB68757B50D}"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C1E817-B13F-4464-ABD3-37077A71EB9C}" type="slidenum">
              <a:rPr lang="en-IN" smtClean="0"/>
              <a:t>‹#›</a:t>
            </a:fld>
            <a:endParaRPr lang="en-IN"/>
          </a:p>
        </p:txBody>
      </p:sp>
    </p:spTree>
    <p:extLst>
      <p:ext uri="{BB962C8B-B14F-4D97-AF65-F5344CB8AC3E}">
        <p14:creationId xmlns:p14="http://schemas.microsoft.com/office/powerpoint/2010/main" val="722798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AB6EC5-E341-4209-958B-CEB68757B50D}" type="datetimeFigureOut">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C1E817-B13F-4464-ABD3-37077A71EB9C}" type="slidenum">
              <a:rPr lang="en-IN" smtClean="0"/>
              <a:t>‹#›</a:t>
            </a:fld>
            <a:endParaRPr lang="en-IN"/>
          </a:p>
        </p:txBody>
      </p:sp>
    </p:spTree>
    <p:extLst>
      <p:ext uri="{BB962C8B-B14F-4D97-AF65-F5344CB8AC3E}">
        <p14:creationId xmlns:p14="http://schemas.microsoft.com/office/powerpoint/2010/main" val="23137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AB6EC5-E341-4209-958B-CEB68757B50D}"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C1E817-B13F-4464-ABD3-37077A71EB9C}" type="slidenum">
              <a:rPr lang="en-IN" smtClean="0"/>
              <a:t>‹#›</a:t>
            </a:fld>
            <a:endParaRPr lang="en-IN"/>
          </a:p>
        </p:txBody>
      </p:sp>
    </p:spTree>
    <p:extLst>
      <p:ext uri="{BB962C8B-B14F-4D97-AF65-F5344CB8AC3E}">
        <p14:creationId xmlns:p14="http://schemas.microsoft.com/office/powerpoint/2010/main" val="2807236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B6EC5-E341-4209-958B-CEB68757B50D}" type="datetimeFigureOut">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C1E817-B13F-4464-ABD3-37077A71EB9C}" type="slidenum">
              <a:rPr lang="en-IN" smtClean="0"/>
              <a:t>‹#›</a:t>
            </a:fld>
            <a:endParaRPr lang="en-IN"/>
          </a:p>
        </p:txBody>
      </p:sp>
    </p:spTree>
    <p:extLst>
      <p:ext uri="{BB962C8B-B14F-4D97-AF65-F5344CB8AC3E}">
        <p14:creationId xmlns:p14="http://schemas.microsoft.com/office/powerpoint/2010/main" val="30365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AB6EC5-E341-4209-958B-CEB68757B50D}"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C1E817-B13F-4464-ABD3-37077A71EB9C}" type="slidenum">
              <a:rPr lang="en-IN" smtClean="0"/>
              <a:t>‹#›</a:t>
            </a:fld>
            <a:endParaRPr lang="en-IN"/>
          </a:p>
        </p:txBody>
      </p:sp>
    </p:spTree>
    <p:extLst>
      <p:ext uri="{BB962C8B-B14F-4D97-AF65-F5344CB8AC3E}">
        <p14:creationId xmlns:p14="http://schemas.microsoft.com/office/powerpoint/2010/main" val="1776178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AB6EC5-E341-4209-958B-CEB68757B50D}"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C1E817-B13F-4464-ABD3-37077A71EB9C}" type="slidenum">
              <a:rPr lang="en-IN" smtClean="0"/>
              <a:t>‹#›</a:t>
            </a:fld>
            <a:endParaRPr lang="en-IN"/>
          </a:p>
        </p:txBody>
      </p:sp>
    </p:spTree>
    <p:extLst>
      <p:ext uri="{BB962C8B-B14F-4D97-AF65-F5344CB8AC3E}">
        <p14:creationId xmlns:p14="http://schemas.microsoft.com/office/powerpoint/2010/main" val="250830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B6EC5-E341-4209-958B-CEB68757B50D}" type="datetimeFigureOut">
              <a:rPr lang="en-IN" smtClean="0"/>
              <a:t>09-04-2023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1E817-B13F-4464-ABD3-37077A71EB9C}" type="slidenum">
              <a:rPr lang="en-IN" smtClean="0"/>
              <a:t>‹#›</a:t>
            </a:fld>
            <a:endParaRPr lang="en-IN"/>
          </a:p>
        </p:txBody>
      </p:sp>
    </p:spTree>
    <p:extLst>
      <p:ext uri="{BB962C8B-B14F-4D97-AF65-F5344CB8AC3E}">
        <p14:creationId xmlns:p14="http://schemas.microsoft.com/office/powerpoint/2010/main" val="15659929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sci5308vm8.research.cs.dal.ca:30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1">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C383A5-5574-BFC4-B86E-FE4963794BF3}"/>
              </a:ext>
            </a:extLst>
          </p:cNvPr>
          <p:cNvSpPr>
            <a:spLocks noGrp="1"/>
          </p:cNvSpPr>
          <p:nvPr>
            <p:ph type="ctrTitle"/>
          </p:nvPr>
        </p:nvSpPr>
        <p:spPr>
          <a:xfrm>
            <a:off x="838200" y="963507"/>
            <a:ext cx="3494362" cy="4930986"/>
          </a:xfrm>
        </p:spPr>
        <p:txBody>
          <a:bodyPr vert="horz" lIns="91440" tIns="45720" rIns="91440" bIns="45720" rtlCol="0" anchor="ctr">
            <a:normAutofit/>
          </a:bodyPr>
          <a:lstStyle/>
          <a:p>
            <a:pPr algn="r"/>
            <a:r>
              <a:rPr lang="en-US" sz="4400" kern="1200">
                <a:solidFill>
                  <a:schemeClr val="accent1"/>
                </a:solidFill>
                <a:latin typeface="+mj-lt"/>
                <a:ea typeface="+mj-ea"/>
                <a:cs typeface="+mj-cs"/>
              </a:rPr>
              <a:t>Code </a:t>
            </a:r>
            <a:r>
              <a:rPr lang="en-US" sz="4400">
                <a:solidFill>
                  <a:schemeClr val="accent1"/>
                </a:solidFill>
              </a:rPr>
              <a:t>Labeler</a:t>
            </a:r>
            <a:endParaRPr lang="en-US" sz="4400" kern="1200">
              <a:solidFill>
                <a:schemeClr val="accent1"/>
              </a:solidFill>
              <a:latin typeface="+mj-lt"/>
              <a:cs typeface="Calibri Light"/>
            </a:endParaRPr>
          </a:p>
        </p:txBody>
      </p:sp>
      <p:cxnSp>
        <p:nvCxnSpPr>
          <p:cNvPr id="31" name="Straight Connector 23">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15F8295-349F-4200-31EE-D0FF14351DEB}"/>
              </a:ext>
            </a:extLst>
          </p:cNvPr>
          <p:cNvSpPr>
            <a:spLocks noGrp="1"/>
          </p:cNvSpPr>
          <p:nvPr>
            <p:ph type="subTitle" idx="1"/>
          </p:nvPr>
        </p:nvSpPr>
        <p:spPr>
          <a:xfrm>
            <a:off x="4976030" y="963507"/>
            <a:ext cx="6250940" cy="3267909"/>
          </a:xfrm>
        </p:spPr>
        <p:txBody>
          <a:bodyPr vert="horz" lIns="91440" tIns="45720" rIns="91440" bIns="45720" rtlCol="0" anchor="b">
            <a:normAutofit/>
          </a:bodyPr>
          <a:lstStyle/>
          <a:p>
            <a:pPr indent="-228600" algn="l">
              <a:buFont typeface="Arial" panose="020B0604020202020204" pitchFamily="34" charset="0"/>
              <a:buChar char="•"/>
            </a:pPr>
            <a:r>
              <a:rPr lang="en-US" sz="2800" b="1"/>
              <a:t>Dev Team - 8 </a:t>
            </a:r>
          </a:p>
          <a:p>
            <a:pPr algn="l"/>
            <a:r>
              <a:rPr lang="en-US" sz="2000"/>
              <a:t>TA: Indranil Palit</a:t>
            </a:r>
            <a:endParaRPr lang="en-US" sz="2000">
              <a:cs typeface="Calibri"/>
            </a:endParaRPr>
          </a:p>
          <a:p>
            <a:pPr algn="l"/>
            <a:r>
              <a:rPr lang="en-US" sz="2000">
                <a:cs typeface="Calibri"/>
              </a:rPr>
              <a:t>Harjot Singh</a:t>
            </a:r>
          </a:p>
          <a:p>
            <a:pPr algn="l"/>
            <a:r>
              <a:rPr lang="en-US" sz="2000">
                <a:cs typeface="Calibri"/>
              </a:rPr>
              <a:t>Margin Patel</a:t>
            </a:r>
          </a:p>
          <a:p>
            <a:pPr algn="l"/>
            <a:r>
              <a:rPr lang="en-US" sz="2000">
                <a:cs typeface="Calibri"/>
              </a:rPr>
              <a:t>Sourav Ghai</a:t>
            </a:r>
          </a:p>
          <a:p>
            <a:pPr algn="l"/>
            <a:r>
              <a:rPr lang="en-US" sz="2000">
                <a:cs typeface="Calibri"/>
              </a:rPr>
              <a:t>Aanandi Pankhania</a:t>
            </a:r>
          </a:p>
          <a:p>
            <a:pPr indent="-228600" algn="l">
              <a:buChar char="•"/>
            </a:pPr>
            <a:endParaRPr lang="en-US" sz="2000">
              <a:cs typeface="Calibri"/>
            </a:endParaRPr>
          </a:p>
        </p:txBody>
      </p:sp>
      <p:sp>
        <p:nvSpPr>
          <p:cNvPr id="4" name="Subtitle 2">
            <a:extLst>
              <a:ext uri="{FF2B5EF4-FFF2-40B4-BE49-F238E27FC236}">
                <a16:creationId xmlns:a16="http://schemas.microsoft.com/office/drawing/2014/main" id="{5F0BF02C-D626-9DA6-5F64-17813F648D38}"/>
              </a:ext>
            </a:extLst>
          </p:cNvPr>
          <p:cNvSpPr txBox="1">
            <a:spLocks/>
          </p:cNvSpPr>
          <p:nvPr/>
        </p:nvSpPr>
        <p:spPr>
          <a:xfrm>
            <a:off x="4976030" y="4337488"/>
            <a:ext cx="6250940" cy="155700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lgn="l">
              <a:buFont typeface="Arial" panose="020B0604020202020204" pitchFamily="34" charset="0"/>
              <a:buChar char="•"/>
            </a:pPr>
            <a:r>
              <a:rPr lang="en-US" sz="2800" b="1"/>
              <a:t>Client Team -  19 </a:t>
            </a:r>
          </a:p>
          <a:p>
            <a:pPr algn="l"/>
            <a:r>
              <a:rPr lang="en-US" sz="2000"/>
              <a:t>TA: Mootez Saad</a:t>
            </a:r>
            <a:endParaRPr lang="en-US" sz="2000" err="1">
              <a:cs typeface="Calibri"/>
            </a:endParaRPr>
          </a:p>
          <a:p>
            <a:pPr indent="-228600" algn="l">
              <a:buFont typeface="Arial" panose="020B0604020202020204" pitchFamily="34" charset="0"/>
              <a:buChar char="•"/>
            </a:pPr>
            <a:endParaRPr lang="en-US" sz="2000"/>
          </a:p>
          <a:p>
            <a:pPr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3562406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A8D9371-C42D-9A4E-A696-E0A3DE7D03F0}"/>
              </a:ext>
            </a:extLst>
          </p:cNvPr>
          <p:cNvSpPr>
            <a:spLocks noGrp="1"/>
          </p:cNvSpPr>
          <p:nvPr>
            <p:ph type="title"/>
          </p:nvPr>
        </p:nvSpPr>
        <p:spPr>
          <a:xfrm>
            <a:off x="838200" y="673770"/>
            <a:ext cx="3220329" cy="2027227"/>
          </a:xfrm>
        </p:spPr>
        <p:txBody>
          <a:bodyPr anchor="t">
            <a:normAutofit/>
          </a:bodyPr>
          <a:lstStyle/>
          <a:p>
            <a:r>
              <a:rPr lang="en-IN" sz="5400">
                <a:solidFill>
                  <a:srgbClr val="FFFFFF"/>
                </a:solidFill>
              </a:rPr>
              <a:t>Learnings</a:t>
            </a:r>
          </a:p>
        </p:txBody>
      </p:sp>
      <p:graphicFrame>
        <p:nvGraphicFramePr>
          <p:cNvPr id="5" name="Content Placeholder 2">
            <a:extLst>
              <a:ext uri="{FF2B5EF4-FFF2-40B4-BE49-F238E27FC236}">
                <a16:creationId xmlns:a16="http://schemas.microsoft.com/office/drawing/2014/main" id="{2CC18678-72AD-6ACC-B8B2-295AE64EE7F4}"/>
              </a:ext>
            </a:extLst>
          </p:cNvPr>
          <p:cNvGraphicFramePr>
            <a:graphicFrameLocks noGrp="1"/>
          </p:cNvGraphicFramePr>
          <p:nvPr>
            <p:ph idx="1"/>
            <p:extLst>
              <p:ext uri="{D42A27DB-BD31-4B8C-83A1-F6EECF244321}">
                <p14:modId xmlns:p14="http://schemas.microsoft.com/office/powerpoint/2010/main" val="1154365624"/>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325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7CB4D1-6D7C-B918-C546-5898AB96952D}"/>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a:cs typeface="Calibri"/>
              </a:rPr>
              <a:t>Thank you all</a:t>
            </a:r>
          </a:p>
        </p:txBody>
      </p:sp>
    </p:spTree>
    <p:extLst>
      <p:ext uri="{BB962C8B-B14F-4D97-AF65-F5344CB8AC3E}">
        <p14:creationId xmlns:p14="http://schemas.microsoft.com/office/powerpoint/2010/main" val="4179307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4" descr="Exclamation mark on a yellow background">
            <a:extLst>
              <a:ext uri="{FF2B5EF4-FFF2-40B4-BE49-F238E27FC236}">
                <a16:creationId xmlns:a16="http://schemas.microsoft.com/office/drawing/2014/main" id="{F8407B00-BFE3-D93A-2BA3-6C9F80BE9EFE}"/>
              </a:ext>
            </a:extLst>
          </p:cNvPr>
          <p:cNvPicPr>
            <a:picLocks noChangeAspect="1"/>
          </p:cNvPicPr>
          <p:nvPr/>
        </p:nvPicPr>
        <p:blipFill rotWithShape="1">
          <a:blip r:embed="rId2"/>
          <a:srcRect l="34287" r="21394"/>
          <a:stretch/>
        </p:blipFill>
        <p:spPr>
          <a:xfrm>
            <a:off x="993564" y="965199"/>
            <a:ext cx="2911818" cy="4927602"/>
          </a:xfrm>
          <a:prstGeom prst="rect">
            <a:avLst/>
          </a:prstGeom>
        </p:spPr>
      </p:pic>
      <p:sp>
        <p:nvSpPr>
          <p:cNvPr id="56" name="Freeform: Shape 55">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91312E9C-0147-2BA2-4DEF-288EF8489137}"/>
              </a:ext>
            </a:extLst>
          </p:cNvPr>
          <p:cNvSpPr>
            <a:spLocks noGrp="1"/>
          </p:cNvSpPr>
          <p:nvPr>
            <p:ph type="title"/>
          </p:nvPr>
        </p:nvSpPr>
        <p:spPr>
          <a:xfrm>
            <a:off x="5759354" y="457201"/>
            <a:ext cx="5337270" cy="1835911"/>
          </a:xfrm>
        </p:spPr>
        <p:txBody>
          <a:bodyPr anchor="b">
            <a:normAutofit/>
          </a:bodyPr>
          <a:lstStyle/>
          <a:p>
            <a:r>
              <a:rPr lang="en-IN" sz="5400">
                <a:solidFill>
                  <a:srgbClr val="FFFFFF"/>
                </a:solidFill>
              </a:rPr>
              <a:t>Summary</a:t>
            </a:r>
          </a:p>
        </p:txBody>
      </p:sp>
      <p:sp>
        <p:nvSpPr>
          <p:cNvPr id="58"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1A58FE-96F6-AD60-B74F-6DB43E832542}"/>
              </a:ext>
            </a:extLst>
          </p:cNvPr>
          <p:cNvSpPr>
            <a:spLocks noGrp="1"/>
          </p:cNvSpPr>
          <p:nvPr>
            <p:ph idx="1"/>
          </p:nvPr>
        </p:nvSpPr>
        <p:spPr>
          <a:xfrm>
            <a:off x="5759354" y="2798064"/>
            <a:ext cx="5461095" cy="3417611"/>
          </a:xfrm>
        </p:spPr>
        <p:txBody>
          <a:bodyPr vert="horz" lIns="91440" tIns="45720" rIns="91440" bIns="45720" rtlCol="0" anchor="t">
            <a:normAutofit/>
          </a:bodyPr>
          <a:lstStyle/>
          <a:p>
            <a:pPr marL="0" indent="0">
              <a:buNone/>
            </a:pPr>
            <a:r>
              <a:rPr lang="en-US" sz="1700">
                <a:solidFill>
                  <a:srgbClr val="FFFFFF"/>
                </a:solidFill>
                <a:ea typeface="+mn-lt"/>
                <a:cs typeface="+mn-lt"/>
              </a:rPr>
              <a:t>This is an application which can aid an admin can share code snippets publicly whereupon interested personals (annotators) can annotate code snippets following the annotations provided by said researcher. An admin can visit the uploaded code snippets later and see the annotations completed till that point.</a:t>
            </a:r>
            <a:endParaRPr lang="en-US" sz="1700">
              <a:solidFill>
                <a:srgbClr val="FFFFFF"/>
              </a:solidFill>
              <a:cs typeface="Calibri" panose="020F0502020204030204"/>
            </a:endParaRPr>
          </a:p>
          <a:p>
            <a:endParaRPr lang="en-US" sz="1700">
              <a:solidFill>
                <a:srgbClr val="FFFFFF"/>
              </a:solidFill>
            </a:endParaRPr>
          </a:p>
          <a:p>
            <a:pPr marL="0" indent="0">
              <a:buNone/>
            </a:pPr>
            <a:r>
              <a:rPr lang="en-US" sz="1700" b="1">
                <a:solidFill>
                  <a:srgbClr val="FFFFFF"/>
                </a:solidFill>
                <a:ea typeface="+mn-lt"/>
                <a:cs typeface="+mn-lt"/>
              </a:rPr>
              <a:t>Goal:</a:t>
            </a:r>
            <a:endParaRPr lang="en-US" sz="1700">
              <a:solidFill>
                <a:srgbClr val="FFFFFF"/>
              </a:solidFill>
              <a:cs typeface="Calibri" panose="020F0502020204030204"/>
            </a:endParaRPr>
          </a:p>
          <a:p>
            <a:pPr marL="0" indent="0">
              <a:buNone/>
            </a:pPr>
            <a:r>
              <a:rPr lang="en-US" sz="1700">
                <a:solidFill>
                  <a:srgbClr val="FFFFFF"/>
                </a:solidFill>
                <a:ea typeface="+mn-lt"/>
                <a:cs typeface="+mn-lt"/>
              </a:rPr>
              <a:t>The goal here is to provide the admin with an ability to create surveys, provide the ability to annotator to "mark" or annotate those surveys and then admin can see whatever those annotators have annotated or "mark".</a:t>
            </a:r>
            <a:endParaRPr lang="en-US" sz="1700">
              <a:solidFill>
                <a:srgbClr val="FFFFFF"/>
              </a:solidFill>
              <a:cs typeface="Calibri"/>
            </a:endParaRPr>
          </a:p>
          <a:p>
            <a:endParaRPr lang="en-US" sz="1700">
              <a:solidFill>
                <a:srgbClr val="FFFFFF"/>
              </a:solidFill>
              <a:cs typeface="Calibri"/>
            </a:endParaRPr>
          </a:p>
        </p:txBody>
      </p:sp>
    </p:spTree>
    <p:extLst>
      <p:ext uri="{BB962C8B-B14F-4D97-AF65-F5344CB8AC3E}">
        <p14:creationId xmlns:p14="http://schemas.microsoft.com/office/powerpoint/2010/main" val="2333798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95F78-83BC-1C2F-EFEB-45CFC13EF579}"/>
              </a:ext>
            </a:extLst>
          </p:cNvPr>
          <p:cNvSpPr>
            <a:spLocks noGrp="1"/>
          </p:cNvSpPr>
          <p:nvPr>
            <p:ph type="title"/>
          </p:nvPr>
        </p:nvSpPr>
        <p:spPr>
          <a:xfrm>
            <a:off x="640080" y="325369"/>
            <a:ext cx="4368602" cy="1956841"/>
          </a:xfrm>
        </p:spPr>
        <p:txBody>
          <a:bodyPr anchor="b">
            <a:normAutofit/>
          </a:bodyPr>
          <a:lstStyle/>
          <a:p>
            <a:r>
              <a:rPr lang="en-IN" sz="5400"/>
              <a:t>Dashboard</a:t>
            </a:r>
          </a:p>
        </p:txBody>
      </p:sp>
      <p:sp>
        <p:nvSpPr>
          <p:cNvPr id="2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67E75E-9F79-3D65-09E1-190F5452797F}"/>
              </a:ext>
            </a:extLst>
          </p:cNvPr>
          <p:cNvSpPr>
            <a:spLocks noGrp="1"/>
          </p:cNvSpPr>
          <p:nvPr>
            <p:ph idx="1"/>
          </p:nvPr>
        </p:nvSpPr>
        <p:spPr>
          <a:xfrm>
            <a:off x="640080" y="2872899"/>
            <a:ext cx="4243589" cy="3320668"/>
          </a:xfrm>
        </p:spPr>
        <p:txBody>
          <a:bodyPr vert="horz" lIns="91440" tIns="45720" rIns="91440" bIns="45720" rtlCol="0" anchor="t">
            <a:normAutofit/>
          </a:bodyPr>
          <a:lstStyle/>
          <a:p>
            <a:r>
              <a:rPr lang="en-US" sz="2200">
                <a:cs typeface="Calibri"/>
              </a:rPr>
              <a:t>Total number of tasks: 35</a:t>
            </a:r>
          </a:p>
          <a:p>
            <a:r>
              <a:rPr lang="en-US" sz="2200">
                <a:cs typeface="Calibri"/>
              </a:rPr>
              <a:t>Tasks completed by:</a:t>
            </a:r>
          </a:p>
          <a:p>
            <a:r>
              <a:rPr lang="en-US" sz="2200">
                <a:cs typeface="Calibri"/>
              </a:rPr>
              <a:t> Sourav: 11</a:t>
            </a:r>
            <a:endParaRPr lang="en-US" sz="2200"/>
          </a:p>
          <a:p>
            <a:r>
              <a:rPr lang="en-US" sz="2200">
                <a:cs typeface="Calibri"/>
              </a:rPr>
              <a:t>Margin: 10</a:t>
            </a:r>
          </a:p>
          <a:p>
            <a:r>
              <a:rPr lang="en-US" sz="2200">
                <a:cs typeface="Calibri"/>
              </a:rPr>
              <a:t>Harjot: 7</a:t>
            </a:r>
          </a:p>
          <a:p>
            <a:r>
              <a:rPr lang="en-US" sz="2200">
                <a:cs typeface="Calibri"/>
              </a:rPr>
              <a:t>Aanandi: 7</a:t>
            </a:r>
          </a:p>
          <a:p>
            <a:endParaRPr lang="en-US" sz="2200">
              <a:cs typeface="Calibri"/>
            </a:endParaRPr>
          </a:p>
          <a:p>
            <a:endParaRPr lang="en-US" sz="2200">
              <a:cs typeface="Calibri"/>
            </a:endParaRPr>
          </a:p>
        </p:txBody>
      </p:sp>
      <p:pic>
        <p:nvPicPr>
          <p:cNvPr id="5" name="Picture 4" descr="Antique cash register keys">
            <a:extLst>
              <a:ext uri="{FF2B5EF4-FFF2-40B4-BE49-F238E27FC236}">
                <a16:creationId xmlns:a16="http://schemas.microsoft.com/office/drawing/2014/main" id="{B42EB943-5C18-C7F5-8144-E6E6ED171678}"/>
              </a:ext>
            </a:extLst>
          </p:cNvPr>
          <p:cNvPicPr>
            <a:picLocks noChangeAspect="1"/>
          </p:cNvPicPr>
          <p:nvPr/>
        </p:nvPicPr>
        <p:blipFill rotWithShape="1">
          <a:blip r:embed="rId2"/>
          <a:srcRect l="15300" r="1799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59379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466D0D-64B2-B8D3-F0C9-9704496DB84A}"/>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Demo</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092438-C4D4-9400-6044-C5A2E5D2C58E}"/>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a:ea typeface="+mn-lt"/>
                <a:cs typeface="+mn-lt"/>
                <a:hlinkClick r:id="rId2"/>
              </a:rPr>
              <a:t>Code Labeller</a:t>
            </a:r>
            <a:endParaRPr lang="en-US">
              <a:cs typeface="Calibri" panose="020F0502020204030204"/>
            </a:endParaRPr>
          </a:p>
        </p:txBody>
      </p:sp>
    </p:spTree>
    <p:extLst>
      <p:ext uri="{BB962C8B-B14F-4D97-AF65-F5344CB8AC3E}">
        <p14:creationId xmlns:p14="http://schemas.microsoft.com/office/powerpoint/2010/main" val="162263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45D074-FB76-9BF9-C8BE-9ACA58BDB047}"/>
              </a:ext>
            </a:extLst>
          </p:cNvPr>
          <p:cNvSpPr>
            <a:spLocks noGrp="1"/>
          </p:cNvSpPr>
          <p:nvPr>
            <p:ph type="title"/>
          </p:nvPr>
        </p:nvSpPr>
        <p:spPr>
          <a:xfrm>
            <a:off x="838200" y="673770"/>
            <a:ext cx="3220329" cy="2027227"/>
          </a:xfrm>
        </p:spPr>
        <p:txBody>
          <a:bodyPr vert="horz" lIns="91440" tIns="45720" rIns="91440" bIns="45720" rtlCol="0" anchor="t">
            <a:normAutofit/>
          </a:bodyPr>
          <a:lstStyle/>
          <a:p>
            <a:r>
              <a:rPr lang="en-US" sz="5400" kern="1200">
                <a:solidFill>
                  <a:srgbClr val="FFFFFF"/>
                </a:solidFill>
                <a:latin typeface="+mj-lt"/>
                <a:ea typeface="+mj-ea"/>
                <a:cs typeface="+mj-cs"/>
              </a:rPr>
              <a:t>Goals Achieved</a:t>
            </a:r>
          </a:p>
        </p:txBody>
      </p:sp>
      <p:graphicFrame>
        <p:nvGraphicFramePr>
          <p:cNvPr id="4" name="Table 4">
            <a:extLst>
              <a:ext uri="{FF2B5EF4-FFF2-40B4-BE49-F238E27FC236}">
                <a16:creationId xmlns:a16="http://schemas.microsoft.com/office/drawing/2014/main" id="{D18DF61E-7783-CBDF-90E4-CBC33009E61F}"/>
              </a:ext>
            </a:extLst>
          </p:cNvPr>
          <p:cNvGraphicFramePr>
            <a:graphicFrameLocks noGrp="1"/>
          </p:cNvGraphicFramePr>
          <p:nvPr>
            <p:ph idx="1"/>
            <p:extLst>
              <p:ext uri="{D42A27DB-BD31-4B8C-83A1-F6EECF244321}">
                <p14:modId xmlns:p14="http://schemas.microsoft.com/office/powerpoint/2010/main" val="2597881070"/>
              </p:ext>
            </p:extLst>
          </p:nvPr>
        </p:nvGraphicFramePr>
        <p:xfrm>
          <a:off x="5583032" y="541606"/>
          <a:ext cx="5730409" cy="5707710"/>
        </p:xfrm>
        <a:graphic>
          <a:graphicData uri="http://schemas.openxmlformats.org/drawingml/2006/table">
            <a:tbl>
              <a:tblPr firstRow="1" bandRow="1">
                <a:tableStyleId>{5C22544A-7EE6-4342-B048-85BDC9FD1C3A}</a:tableStyleId>
              </a:tblPr>
              <a:tblGrid>
                <a:gridCol w="3863317">
                  <a:extLst>
                    <a:ext uri="{9D8B030D-6E8A-4147-A177-3AD203B41FA5}">
                      <a16:colId xmlns:a16="http://schemas.microsoft.com/office/drawing/2014/main" val="3593581164"/>
                    </a:ext>
                  </a:extLst>
                </a:gridCol>
                <a:gridCol w="1867092">
                  <a:extLst>
                    <a:ext uri="{9D8B030D-6E8A-4147-A177-3AD203B41FA5}">
                      <a16:colId xmlns:a16="http://schemas.microsoft.com/office/drawing/2014/main" val="1907514211"/>
                    </a:ext>
                  </a:extLst>
                </a:gridCol>
              </a:tblGrid>
              <a:tr h="608436">
                <a:tc>
                  <a:txBody>
                    <a:bodyPr/>
                    <a:lstStyle/>
                    <a:p>
                      <a:r>
                        <a:rPr lang="en-US" sz="2800"/>
                        <a:t>Goals</a:t>
                      </a:r>
                    </a:p>
                  </a:txBody>
                  <a:tcPr marL="135287" marR="135287" marT="67644" marB="67644"/>
                </a:tc>
                <a:tc>
                  <a:txBody>
                    <a:bodyPr/>
                    <a:lstStyle/>
                    <a:p>
                      <a:r>
                        <a:rPr lang="en-US" sz="2800"/>
                        <a:t>Status</a:t>
                      </a:r>
                    </a:p>
                  </a:txBody>
                  <a:tcPr marL="135287" marR="135287" marT="67644" marB="67644"/>
                </a:tc>
                <a:extLst>
                  <a:ext uri="{0D108BD9-81ED-4DB2-BD59-A6C34878D82A}">
                    <a16:rowId xmlns:a16="http://schemas.microsoft.com/office/drawing/2014/main" val="2807867174"/>
                  </a:ext>
                </a:extLst>
              </a:tr>
              <a:tr h="608436">
                <a:tc>
                  <a:txBody>
                    <a:bodyPr/>
                    <a:lstStyle/>
                    <a:p>
                      <a:r>
                        <a:rPr lang="en-US" sz="2800"/>
                        <a:t>Login/Register</a:t>
                      </a:r>
                    </a:p>
                  </a:txBody>
                  <a:tcPr marL="135287" marR="135287" marT="67644" marB="67644"/>
                </a:tc>
                <a:tc>
                  <a:txBody>
                    <a:bodyPr/>
                    <a:lstStyle/>
                    <a:p>
                      <a:r>
                        <a:rPr lang="en-US" sz="2800"/>
                        <a:t>Achieved</a:t>
                      </a:r>
                    </a:p>
                  </a:txBody>
                  <a:tcPr marL="135287" marR="135287" marT="67644" marB="67644"/>
                </a:tc>
                <a:extLst>
                  <a:ext uri="{0D108BD9-81ED-4DB2-BD59-A6C34878D82A}">
                    <a16:rowId xmlns:a16="http://schemas.microsoft.com/office/drawing/2014/main" val="3630572992"/>
                  </a:ext>
                </a:extLst>
              </a:tr>
              <a:tr h="608436">
                <a:tc>
                  <a:txBody>
                    <a:bodyPr/>
                    <a:lstStyle/>
                    <a:p>
                      <a:pPr lvl="0">
                        <a:buNone/>
                      </a:pPr>
                      <a:r>
                        <a:rPr lang="en-US" sz="2800" b="0" i="0" u="none" strike="noStrike" noProof="0">
                          <a:latin typeface="Calibri"/>
                        </a:rPr>
                        <a:t>Authentication</a:t>
                      </a:r>
                    </a:p>
                  </a:txBody>
                  <a:tcPr marL="135287" marR="135287" marT="67644" marB="67644"/>
                </a:tc>
                <a:tc>
                  <a:txBody>
                    <a:bodyPr/>
                    <a:lstStyle/>
                    <a:p>
                      <a:pPr lvl="0">
                        <a:buNone/>
                      </a:pPr>
                      <a:r>
                        <a:rPr lang="en-US" sz="2800" b="0" i="0" u="none" strike="noStrike" noProof="0">
                          <a:latin typeface="Calibri"/>
                        </a:rPr>
                        <a:t>Achieved</a:t>
                      </a:r>
                      <a:endParaRPr lang="en-US" sz="2300"/>
                    </a:p>
                  </a:txBody>
                  <a:tcPr marL="135287" marR="135287" marT="67644" marB="67644"/>
                </a:tc>
                <a:extLst>
                  <a:ext uri="{0D108BD9-81ED-4DB2-BD59-A6C34878D82A}">
                    <a16:rowId xmlns:a16="http://schemas.microsoft.com/office/drawing/2014/main" val="1823930280"/>
                  </a:ext>
                </a:extLst>
              </a:tr>
              <a:tr h="1028547">
                <a:tc>
                  <a:txBody>
                    <a:bodyPr/>
                    <a:lstStyle/>
                    <a:p>
                      <a:r>
                        <a:rPr lang="en-US" sz="2800"/>
                        <a:t>Collective Snippets view</a:t>
                      </a:r>
                    </a:p>
                  </a:txBody>
                  <a:tcPr marL="135287" marR="135287" marT="67644" marB="67644"/>
                </a:tc>
                <a:tc>
                  <a:txBody>
                    <a:bodyPr/>
                    <a:lstStyle/>
                    <a:p>
                      <a:pPr lvl="0">
                        <a:buNone/>
                      </a:pPr>
                      <a:r>
                        <a:rPr lang="en-US" sz="2800" b="0" i="0" u="none" strike="noStrike" noProof="0">
                          <a:latin typeface="Calibri"/>
                        </a:rPr>
                        <a:t>Achieved</a:t>
                      </a:r>
                      <a:endParaRPr lang="en-US" sz="2300"/>
                    </a:p>
                  </a:txBody>
                  <a:tcPr marL="135287" marR="135287" marT="67644" marB="67644"/>
                </a:tc>
                <a:extLst>
                  <a:ext uri="{0D108BD9-81ED-4DB2-BD59-A6C34878D82A}">
                    <a16:rowId xmlns:a16="http://schemas.microsoft.com/office/drawing/2014/main" val="1244118173"/>
                  </a:ext>
                </a:extLst>
              </a:tr>
              <a:tr h="608436">
                <a:tc>
                  <a:txBody>
                    <a:bodyPr/>
                    <a:lstStyle/>
                    <a:p>
                      <a:r>
                        <a:rPr lang="en-US" sz="2800"/>
                        <a:t>Tags of snippets</a:t>
                      </a:r>
                    </a:p>
                  </a:txBody>
                  <a:tcPr marL="135287" marR="135287" marT="67644" marB="67644"/>
                </a:tc>
                <a:tc>
                  <a:txBody>
                    <a:bodyPr/>
                    <a:lstStyle/>
                    <a:p>
                      <a:pPr lvl="0">
                        <a:buNone/>
                      </a:pPr>
                      <a:r>
                        <a:rPr lang="en-US" sz="2800" b="0" i="0" u="none" strike="noStrike" noProof="0">
                          <a:latin typeface="Calibri"/>
                        </a:rPr>
                        <a:t>Achieved</a:t>
                      </a:r>
                      <a:endParaRPr lang="en-US" sz="2300"/>
                    </a:p>
                  </a:txBody>
                  <a:tcPr marL="135287" marR="135287" marT="67644" marB="67644"/>
                </a:tc>
                <a:extLst>
                  <a:ext uri="{0D108BD9-81ED-4DB2-BD59-A6C34878D82A}">
                    <a16:rowId xmlns:a16="http://schemas.microsoft.com/office/drawing/2014/main" val="3272156440"/>
                  </a:ext>
                </a:extLst>
              </a:tr>
              <a:tr h="608436">
                <a:tc>
                  <a:txBody>
                    <a:bodyPr/>
                    <a:lstStyle/>
                    <a:p>
                      <a:r>
                        <a:rPr lang="en-US" sz="2800"/>
                        <a:t>View Highlighted tags</a:t>
                      </a:r>
                    </a:p>
                  </a:txBody>
                  <a:tcPr marL="135287" marR="135287" marT="67644" marB="67644"/>
                </a:tc>
                <a:tc>
                  <a:txBody>
                    <a:bodyPr/>
                    <a:lstStyle/>
                    <a:p>
                      <a:pPr lvl="0">
                        <a:buNone/>
                      </a:pPr>
                      <a:r>
                        <a:rPr lang="en-US" sz="2800" b="0" i="0" u="none" strike="noStrike" noProof="0">
                          <a:latin typeface="Calibri"/>
                        </a:rPr>
                        <a:t>Achieved</a:t>
                      </a:r>
                      <a:endParaRPr lang="en-US" sz="2300"/>
                    </a:p>
                  </a:txBody>
                  <a:tcPr marL="135287" marR="135287" marT="67644" marB="67644"/>
                </a:tc>
                <a:extLst>
                  <a:ext uri="{0D108BD9-81ED-4DB2-BD59-A6C34878D82A}">
                    <a16:rowId xmlns:a16="http://schemas.microsoft.com/office/drawing/2014/main" val="134954140"/>
                  </a:ext>
                </a:extLst>
              </a:tr>
              <a:tr h="608436">
                <a:tc>
                  <a:txBody>
                    <a:bodyPr/>
                    <a:lstStyle/>
                    <a:p>
                      <a:r>
                        <a:rPr lang="en-US" sz="2800"/>
                        <a:t>Syntax highlighter</a:t>
                      </a:r>
                    </a:p>
                  </a:txBody>
                  <a:tcPr marL="135287" marR="135287" marT="67644" marB="67644"/>
                </a:tc>
                <a:tc>
                  <a:txBody>
                    <a:bodyPr/>
                    <a:lstStyle/>
                    <a:p>
                      <a:pPr lvl="0">
                        <a:buNone/>
                      </a:pPr>
                      <a:r>
                        <a:rPr lang="en-US" sz="2800" b="0" i="0" u="none" strike="noStrike" noProof="0">
                          <a:latin typeface="Calibri"/>
                        </a:rPr>
                        <a:t>Achieved</a:t>
                      </a:r>
                      <a:endParaRPr lang="en-US" sz="2300"/>
                    </a:p>
                  </a:txBody>
                  <a:tcPr marL="135287" marR="135287" marT="67644" marB="67644"/>
                </a:tc>
                <a:extLst>
                  <a:ext uri="{0D108BD9-81ED-4DB2-BD59-A6C34878D82A}">
                    <a16:rowId xmlns:a16="http://schemas.microsoft.com/office/drawing/2014/main" val="4155861874"/>
                  </a:ext>
                </a:extLst>
              </a:tr>
              <a:tr h="1028547">
                <a:tc>
                  <a:txBody>
                    <a:bodyPr/>
                    <a:lstStyle/>
                    <a:p>
                      <a:pPr lvl="0">
                        <a:buNone/>
                      </a:pPr>
                      <a:r>
                        <a:rPr lang="en-US" sz="2800" b="0" i="0" u="none" strike="noStrike" noProof="0">
                          <a:latin typeface="Calibri"/>
                        </a:rPr>
                        <a:t>Upload snippets that needs annotation in bulk</a:t>
                      </a:r>
                      <a:endParaRPr lang="en-US" sz="2800"/>
                    </a:p>
                  </a:txBody>
                  <a:tcPr marL="135287" marR="135287" marT="67644" marB="67644"/>
                </a:tc>
                <a:tc>
                  <a:txBody>
                    <a:bodyPr/>
                    <a:lstStyle/>
                    <a:p>
                      <a:pPr lvl="0">
                        <a:buNone/>
                      </a:pPr>
                      <a:r>
                        <a:rPr lang="en-US" sz="2800" b="0" i="0" u="none" strike="noStrike" noProof="0">
                          <a:latin typeface="Calibri"/>
                        </a:rPr>
                        <a:t>Achieved</a:t>
                      </a:r>
                      <a:endParaRPr lang="en-US" sz="2300"/>
                    </a:p>
                  </a:txBody>
                  <a:tcPr marL="135287" marR="135287" marT="67644" marB="67644"/>
                </a:tc>
                <a:extLst>
                  <a:ext uri="{0D108BD9-81ED-4DB2-BD59-A6C34878D82A}">
                    <a16:rowId xmlns:a16="http://schemas.microsoft.com/office/drawing/2014/main" val="2354969036"/>
                  </a:ext>
                </a:extLst>
              </a:tr>
            </a:tbl>
          </a:graphicData>
        </a:graphic>
      </p:graphicFrame>
    </p:spTree>
    <p:extLst>
      <p:ext uri="{BB962C8B-B14F-4D97-AF65-F5344CB8AC3E}">
        <p14:creationId xmlns:p14="http://schemas.microsoft.com/office/powerpoint/2010/main" val="364788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257B1-CC31-695B-DD3A-CE9456857B07}"/>
              </a:ext>
            </a:extLst>
          </p:cNvPr>
          <p:cNvSpPr>
            <a:spLocks noGrp="1"/>
          </p:cNvSpPr>
          <p:nvPr>
            <p:ph type="title"/>
          </p:nvPr>
        </p:nvSpPr>
        <p:spPr>
          <a:xfrm>
            <a:off x="1171074" y="1396686"/>
            <a:ext cx="3240506" cy="4064628"/>
          </a:xfrm>
        </p:spPr>
        <p:txBody>
          <a:bodyPr>
            <a:normAutofit/>
          </a:bodyPr>
          <a:lstStyle/>
          <a:p>
            <a:r>
              <a:rPr lang="en-US">
                <a:solidFill>
                  <a:srgbClr val="FFFFFF"/>
                </a:solidFill>
                <a:cs typeface="Calibri Light"/>
              </a:rPr>
              <a:t>Mid-Term Review</a:t>
            </a:r>
            <a:endParaRPr lang="en-US">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3BCC8AE-0F1C-130F-E51A-89E89558E1B4}"/>
              </a:ext>
            </a:extLst>
          </p:cNvPr>
          <p:cNvSpPr>
            <a:spLocks noGrp="1"/>
          </p:cNvSpPr>
          <p:nvPr>
            <p:ph idx="1"/>
          </p:nvPr>
        </p:nvSpPr>
        <p:spPr>
          <a:xfrm>
            <a:off x="5370153" y="2374297"/>
            <a:ext cx="5536397" cy="2670074"/>
          </a:xfrm>
        </p:spPr>
        <p:txBody>
          <a:bodyPr vert="horz" lIns="91440" tIns="45720" rIns="91440" bIns="45720" rtlCol="0" anchor="t">
            <a:normAutofit lnSpcReduction="10000"/>
          </a:bodyPr>
          <a:lstStyle/>
          <a:p>
            <a:pPr marL="457200" indent="-457200"/>
            <a:r>
              <a:rPr lang="en-US">
                <a:cs typeface="Calibri"/>
              </a:rPr>
              <a:t>Speed up our pace.</a:t>
            </a:r>
          </a:p>
          <a:p>
            <a:pPr marL="457200" indent="-457200"/>
            <a:r>
              <a:rPr lang="en-US">
                <a:cs typeface="Calibri"/>
              </a:rPr>
              <a:t>Shifted from image to java files</a:t>
            </a:r>
          </a:p>
          <a:p>
            <a:pPr marL="457200" indent="-457200"/>
            <a:r>
              <a:rPr lang="en-US">
                <a:cs typeface="Calibri"/>
              </a:rPr>
              <a:t>JWT implementation</a:t>
            </a:r>
          </a:p>
          <a:p>
            <a:pPr marL="457200" indent="-457200"/>
            <a:r>
              <a:rPr lang="en-US">
                <a:cs typeface="Calibri"/>
              </a:rPr>
              <a:t>Syntax and Code highlighter considered as main feature</a:t>
            </a:r>
          </a:p>
          <a:p>
            <a:pPr marL="0" indent="0">
              <a:buNone/>
            </a:pPr>
            <a:endParaRPr lang="en-US">
              <a:cs typeface="Calibri"/>
            </a:endParaRPr>
          </a:p>
        </p:txBody>
      </p:sp>
    </p:spTree>
    <p:extLst>
      <p:ext uri="{BB962C8B-B14F-4D97-AF65-F5344CB8AC3E}">
        <p14:creationId xmlns:p14="http://schemas.microsoft.com/office/powerpoint/2010/main" val="105825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943D3-E75C-C56D-E883-FA140645200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CI/CD</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ubble chart&#10;&#10;Description automatically generated">
            <a:extLst>
              <a:ext uri="{FF2B5EF4-FFF2-40B4-BE49-F238E27FC236}">
                <a16:creationId xmlns:a16="http://schemas.microsoft.com/office/drawing/2014/main" id="{C74F4FC1-70A7-3672-6319-6B2B53557C16}"/>
              </a:ext>
            </a:extLst>
          </p:cNvPr>
          <p:cNvPicPr>
            <a:picLocks noGrp="1" noChangeAspect="1"/>
          </p:cNvPicPr>
          <p:nvPr>
            <p:ph idx="1"/>
          </p:nvPr>
        </p:nvPicPr>
        <p:blipFill>
          <a:blip r:embed="rId2"/>
          <a:stretch>
            <a:fillRect/>
          </a:stretch>
        </p:blipFill>
        <p:spPr>
          <a:xfrm>
            <a:off x="406304" y="2237590"/>
            <a:ext cx="11548872" cy="1488268"/>
          </a:xfrm>
          <a:prstGeom prst="rect">
            <a:avLst/>
          </a:prstGeom>
        </p:spPr>
      </p:pic>
      <p:pic>
        <p:nvPicPr>
          <p:cNvPr id="5" name="Picture 5" descr="Graphical user interface, text, application, chat or text message&#10;&#10;Description automatically generated">
            <a:extLst>
              <a:ext uri="{FF2B5EF4-FFF2-40B4-BE49-F238E27FC236}">
                <a16:creationId xmlns:a16="http://schemas.microsoft.com/office/drawing/2014/main" id="{E769CF7A-5224-5D5A-3232-7BA3CB87E975}"/>
              </a:ext>
            </a:extLst>
          </p:cNvPr>
          <p:cNvPicPr>
            <a:picLocks noChangeAspect="1"/>
          </p:cNvPicPr>
          <p:nvPr/>
        </p:nvPicPr>
        <p:blipFill>
          <a:blip r:embed="rId3"/>
          <a:stretch>
            <a:fillRect/>
          </a:stretch>
        </p:blipFill>
        <p:spPr>
          <a:xfrm>
            <a:off x="404004" y="3994260"/>
            <a:ext cx="11542142" cy="1471785"/>
          </a:xfrm>
          <a:prstGeom prst="rect">
            <a:avLst/>
          </a:prstGeom>
        </p:spPr>
      </p:pic>
    </p:spTree>
    <p:extLst>
      <p:ext uri="{BB962C8B-B14F-4D97-AF65-F5344CB8AC3E}">
        <p14:creationId xmlns:p14="http://schemas.microsoft.com/office/powerpoint/2010/main" val="662797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E494E0-E8B6-9B7D-2147-F50438B334AB}"/>
              </a:ext>
            </a:extLst>
          </p:cNvPr>
          <p:cNvSpPr>
            <a:spLocks noGrp="1"/>
          </p:cNvSpPr>
          <p:nvPr>
            <p:ph type="title"/>
          </p:nvPr>
        </p:nvSpPr>
        <p:spPr>
          <a:xfrm>
            <a:off x="6739128" y="638089"/>
            <a:ext cx="4818888" cy="1476801"/>
          </a:xfrm>
        </p:spPr>
        <p:txBody>
          <a:bodyPr anchor="b">
            <a:normAutofit/>
          </a:bodyPr>
          <a:lstStyle/>
          <a:p>
            <a:r>
              <a:rPr lang="en-US" sz="5400">
                <a:cs typeface="Calibri Light"/>
              </a:rPr>
              <a:t>Code Coverage</a:t>
            </a:r>
            <a:endParaRPr lang="en-US" sz="5400"/>
          </a:p>
        </p:txBody>
      </p:sp>
      <p:pic>
        <p:nvPicPr>
          <p:cNvPr id="4" name="Picture 4" descr="Table&#10;&#10;Description automatically generated">
            <a:extLst>
              <a:ext uri="{FF2B5EF4-FFF2-40B4-BE49-F238E27FC236}">
                <a16:creationId xmlns:a16="http://schemas.microsoft.com/office/drawing/2014/main" id="{342DB0E0-F6B8-26E8-1B8D-2D903E504733}"/>
              </a:ext>
            </a:extLst>
          </p:cNvPr>
          <p:cNvPicPr>
            <a:picLocks noChangeAspect="1"/>
          </p:cNvPicPr>
          <p:nvPr/>
        </p:nvPicPr>
        <p:blipFill>
          <a:blip r:embed="rId2"/>
          <a:stretch>
            <a:fillRect/>
          </a:stretch>
        </p:blipFill>
        <p:spPr>
          <a:xfrm>
            <a:off x="638125" y="2849206"/>
            <a:ext cx="10922364" cy="3416832"/>
          </a:xfrm>
          <a:prstGeom prst="rect">
            <a:avLst/>
          </a:prstGeom>
        </p:spPr>
      </p:pic>
      <p:sp>
        <p:nvSpPr>
          <p:cNvPr id="3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5290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3022D8-1843-8913-F624-61936005254C}"/>
              </a:ext>
            </a:extLst>
          </p:cNvPr>
          <p:cNvSpPr>
            <a:spLocks noGrp="1"/>
          </p:cNvSpPr>
          <p:nvPr>
            <p:ph type="title"/>
          </p:nvPr>
        </p:nvSpPr>
        <p:spPr>
          <a:xfrm>
            <a:off x="841248" y="548640"/>
            <a:ext cx="3600860" cy="5431536"/>
          </a:xfrm>
        </p:spPr>
        <p:txBody>
          <a:bodyPr>
            <a:normAutofit/>
          </a:bodyPr>
          <a:lstStyle/>
          <a:p>
            <a:r>
              <a:rPr lang="en-US" sz="5400">
                <a:cs typeface="Calibri Light"/>
              </a:rPr>
              <a:t>Code Smells</a:t>
            </a:r>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line chart&#10;&#10;Description automatically generated">
            <a:extLst>
              <a:ext uri="{FF2B5EF4-FFF2-40B4-BE49-F238E27FC236}">
                <a16:creationId xmlns:a16="http://schemas.microsoft.com/office/drawing/2014/main" id="{1FB863E0-79A0-2D6B-36DB-CF22B7D12C29}"/>
              </a:ext>
            </a:extLst>
          </p:cNvPr>
          <p:cNvPicPr>
            <a:picLocks noGrp="1" noChangeAspect="1"/>
          </p:cNvPicPr>
          <p:nvPr>
            <p:ph idx="1"/>
          </p:nvPr>
        </p:nvPicPr>
        <p:blipFill>
          <a:blip r:embed="rId2"/>
          <a:stretch>
            <a:fillRect/>
          </a:stretch>
        </p:blipFill>
        <p:spPr>
          <a:xfrm>
            <a:off x="6097393" y="552091"/>
            <a:ext cx="4433346" cy="5532177"/>
          </a:xfrm>
        </p:spPr>
      </p:pic>
    </p:spTree>
    <p:extLst>
      <p:ext uri="{BB962C8B-B14F-4D97-AF65-F5344CB8AC3E}">
        <p14:creationId xmlns:p14="http://schemas.microsoft.com/office/powerpoint/2010/main" val="17217294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248</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Code Labeler</vt:lpstr>
      <vt:lpstr>Summary</vt:lpstr>
      <vt:lpstr>Dashboard</vt:lpstr>
      <vt:lpstr>Demo</vt:lpstr>
      <vt:lpstr>Goals Achieved</vt:lpstr>
      <vt:lpstr>Mid-Term Review</vt:lpstr>
      <vt:lpstr>CI/CD</vt:lpstr>
      <vt:lpstr>Code Coverage</vt:lpstr>
      <vt:lpstr>Code Smells</vt:lpstr>
      <vt:lpstr>Learnings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Labeller</dc:title>
  <dc:creator>Sourav .</dc:creator>
  <cp:lastModifiedBy>Margin Mukeshbhai Patel</cp:lastModifiedBy>
  <cp:revision>2</cp:revision>
  <dcterms:created xsi:type="dcterms:W3CDTF">2023-04-09T19:33:25Z</dcterms:created>
  <dcterms:modified xsi:type="dcterms:W3CDTF">2023-04-10T02:19:35Z</dcterms:modified>
</cp:coreProperties>
</file>