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752" y="668865"/>
            <a:ext cx="6481483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6600" dirty="0"/>
              <a:t>MS Excel</a:t>
            </a:r>
            <a:br>
              <a:rPr lang="en-US" sz="5400" dirty="0"/>
            </a:br>
            <a:r>
              <a:rPr lang="en-US" sz="3600" dirty="0"/>
              <a:t>Conditional Formatting</a:t>
            </a:r>
            <a:endParaRPr lang="en-US" sz="5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763" y="726665"/>
            <a:ext cx="8196998" cy="147433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What is conditional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Conditional formatting is most often used as color-based formatting to highlight, emphasize, or differentiate among data and information stored in a spreadsheet and make worksheet easier to understand.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It allows the user to automatically apply formatting- such as </a:t>
            </a:r>
            <a:r>
              <a:rPr lang="en-US" sz="2000" b="1" dirty="0"/>
              <a:t>colors</a:t>
            </a:r>
            <a:r>
              <a:rPr lang="en-US" sz="2000" dirty="0"/>
              <a:t>, </a:t>
            </a:r>
            <a:r>
              <a:rPr lang="en-US" sz="2000" b="1" dirty="0"/>
              <a:t>icons</a:t>
            </a:r>
            <a:r>
              <a:rPr lang="en-US" sz="2000" dirty="0"/>
              <a:t> and </a:t>
            </a:r>
            <a:r>
              <a:rPr lang="en-US" sz="2000" b="1" dirty="0"/>
              <a:t>data bars </a:t>
            </a:r>
            <a:r>
              <a:rPr lang="en-US" sz="2000" dirty="0"/>
              <a:t>to one or more cells based on the </a:t>
            </a:r>
            <a:r>
              <a:rPr lang="en-US" sz="2000" b="1" dirty="0"/>
              <a:t>cell value</a:t>
            </a:r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763" y="726665"/>
            <a:ext cx="8196998" cy="147433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Some feature of conditional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3914975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Highlight cell rules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Top/Bottom Rules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Data Bars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Color Scales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Icon Sets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New Rule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Manage Rule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025703-58D8-6634-0B64-A6D8F66D1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295" y="1948861"/>
            <a:ext cx="2835928" cy="426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83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763" y="726665"/>
            <a:ext cx="8196998" cy="147433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Some advantage of using conditional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6523705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A better way to visualize data in a worksheet.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Makes data easier to understand.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Make the work of formatting effortless.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Saves time.</a:t>
            </a:r>
          </a:p>
        </p:txBody>
      </p:sp>
    </p:spTree>
    <p:extLst>
      <p:ext uri="{BB962C8B-B14F-4D97-AF65-F5344CB8AC3E}">
        <p14:creationId xmlns:p14="http://schemas.microsoft.com/office/powerpoint/2010/main" val="1460202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84</TotalTime>
  <Words>120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Vapor Trail</vt:lpstr>
      <vt:lpstr>MS Excel Conditional Formatting</vt:lpstr>
      <vt:lpstr>What is conditional formatting</vt:lpstr>
      <vt:lpstr>Some feature of conditional formatting</vt:lpstr>
      <vt:lpstr>Some advantage of using conditional formatting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Formatting</dc:title>
  <dc:creator>Aishwarya Sharma</dc:creator>
  <cp:lastModifiedBy>Aishwarya Sharma</cp:lastModifiedBy>
  <cp:revision>3</cp:revision>
  <dcterms:created xsi:type="dcterms:W3CDTF">2022-08-23T05:57:28Z</dcterms:created>
  <dcterms:modified xsi:type="dcterms:W3CDTF">2022-08-23T07:24:45Z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