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50" autoAdjust="0"/>
    <p:restoredTop sz="86364" autoAdjust="0"/>
  </p:normalViewPr>
  <p:slideViewPr>
    <p:cSldViewPr>
      <p:cViewPr varScale="1">
        <p:scale>
          <a:sx n="75" d="100"/>
          <a:sy n="75" d="100"/>
        </p:scale>
        <p:origin x="-10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64" y="513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A2BB-94FC-423D-9A9F-D8847DBECF4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3E2E-FC1E-4B0A-90AE-6D778FCA1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7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A2BB-94FC-423D-9A9F-D8847DBECF4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3E2E-FC1E-4B0A-90AE-6D778FCA1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74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A2BB-94FC-423D-9A9F-D8847DBECF4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3E2E-FC1E-4B0A-90AE-6D778FCA1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4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A2BB-94FC-423D-9A9F-D8847DBECF4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3E2E-FC1E-4B0A-90AE-6D778FCA1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8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A2BB-94FC-423D-9A9F-D8847DBECF4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3E2E-FC1E-4B0A-90AE-6D778FCA1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3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A2BB-94FC-423D-9A9F-D8847DBECF4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3E2E-FC1E-4B0A-90AE-6D778FCA1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0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A2BB-94FC-423D-9A9F-D8847DBECF4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3E2E-FC1E-4B0A-90AE-6D778FCA1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76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A2BB-94FC-423D-9A9F-D8847DBECF4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3E2E-FC1E-4B0A-90AE-6D778FCA1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71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A2BB-94FC-423D-9A9F-D8847DBECF4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3E2E-FC1E-4B0A-90AE-6D778FCA1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71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A2BB-94FC-423D-9A9F-D8847DBECF4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3E2E-FC1E-4B0A-90AE-6D778FCA1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A2BB-94FC-423D-9A9F-D8847DBECF4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3E2E-FC1E-4B0A-90AE-6D778FCA1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2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BA2BB-94FC-423D-9A9F-D8847DBECF4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83E2E-FC1E-4B0A-90AE-6D778FCA1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3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1"/>
            <a:ext cx="7696200" cy="1523999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Well come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057400"/>
            <a:ext cx="7239000" cy="3581400"/>
          </a:xfrm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Presented By</a:t>
            </a:r>
          </a:p>
          <a:p>
            <a:r>
              <a:rPr lang="en-US" dirty="0" smtClean="0"/>
              <a:t>SOURAV SINGHA</a:t>
            </a:r>
          </a:p>
          <a:p>
            <a:r>
              <a:rPr lang="en-US" dirty="0" smtClean="0"/>
              <a:t>&amp;</a:t>
            </a:r>
          </a:p>
          <a:p>
            <a:r>
              <a:rPr lang="en-US" dirty="0" err="1" smtClean="0"/>
              <a:t>Md.KAWSAR</a:t>
            </a:r>
            <a:r>
              <a:rPr lang="en-US" dirty="0" smtClean="0"/>
              <a:t> HOSSAIN</a:t>
            </a:r>
          </a:p>
          <a:p>
            <a:r>
              <a:rPr lang="en-US" dirty="0" smtClean="0"/>
              <a:t>Sub</a:t>
            </a:r>
            <a:r>
              <a:rPr lang="en-US" b="1" i="1" dirty="0" smtClean="0"/>
              <a:t>: Road Map To Grow A successful Forest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952122469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>
                <a:latin typeface="SutonnyMJ" pitchFamily="2" charset="0"/>
              </a:rPr>
              <a:t>cÖRvwZ</a:t>
            </a:r>
            <a:r>
              <a:rPr lang="en-US" dirty="0" smtClean="0">
                <a:latin typeface="SutonnyMJ" pitchFamily="2" charset="0"/>
              </a:rPr>
              <a:t> </a:t>
            </a:r>
            <a:r>
              <a:rPr lang="en-US" dirty="0" err="1" smtClean="0">
                <a:latin typeface="SutonnyMJ" pitchFamily="2" charset="0"/>
              </a:rPr>
              <a:t>wbe©vPb</a:t>
            </a:r>
            <a:endParaRPr lang="en-US" dirty="0">
              <a:latin typeface="SutonnyMJ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SutonnyMJ" pitchFamily="2" charset="0"/>
              </a:rPr>
              <a:t>DWjU</a:t>
            </a:r>
            <a:r>
              <a:rPr lang="en-US" dirty="0" smtClean="0">
                <a:latin typeface="SutonnyMJ" pitchFamily="2" charset="0"/>
              </a:rPr>
              <a:t> </a:t>
            </a:r>
            <a:r>
              <a:rPr lang="en-US" dirty="0" err="1" smtClean="0">
                <a:latin typeface="SutonnyMJ" pitchFamily="2" charset="0"/>
              </a:rPr>
              <a:t>evMv‡bi</a:t>
            </a:r>
            <a:r>
              <a:rPr lang="en-US" dirty="0" smtClean="0">
                <a:latin typeface="SutonnyMJ" pitchFamily="2" charset="0"/>
              </a:rPr>
              <a:t> ‡</a:t>
            </a:r>
            <a:r>
              <a:rPr lang="en-US" dirty="0" err="1" smtClean="0">
                <a:latin typeface="SutonnyMJ" pitchFamily="2" charset="0"/>
              </a:rPr>
              <a:t>ÿ‡Î</a:t>
            </a:r>
            <a:r>
              <a:rPr lang="en-US" dirty="0" smtClean="0">
                <a:latin typeface="SutonnyMJ" pitchFamily="2" charset="0"/>
              </a:rPr>
              <a:t> </a:t>
            </a:r>
            <a:r>
              <a:rPr lang="en-US" dirty="0" err="1" smtClean="0">
                <a:latin typeface="SutonnyMJ" pitchFamily="2" charset="0"/>
              </a:rPr>
              <a:t>Mv‡Qi</a:t>
            </a:r>
            <a:r>
              <a:rPr lang="en-US" dirty="0" smtClean="0">
                <a:latin typeface="SutonnyMJ" pitchFamily="2" charset="0"/>
              </a:rPr>
              <a:t> </a:t>
            </a:r>
            <a:r>
              <a:rPr lang="en-US" dirty="0" err="1" smtClean="0">
                <a:latin typeface="SutonnyMJ" pitchFamily="2" charset="0"/>
              </a:rPr>
              <a:t>AveZ©bKvj</a:t>
            </a:r>
            <a:r>
              <a:rPr lang="en-US" dirty="0" smtClean="0">
                <a:latin typeface="SutonnyMJ" pitchFamily="2" charset="0"/>
              </a:rPr>
              <a:t> </a:t>
            </a:r>
            <a:r>
              <a:rPr lang="en-US" dirty="0" err="1" smtClean="0">
                <a:latin typeface="SutonnyMJ" pitchFamily="2" charset="0"/>
              </a:rPr>
              <a:t>wVK</a:t>
            </a:r>
            <a:r>
              <a:rPr lang="en-US" dirty="0" smtClean="0">
                <a:latin typeface="SutonnyMJ" pitchFamily="2" charset="0"/>
              </a:rPr>
              <a:t> </a:t>
            </a:r>
            <a:r>
              <a:rPr lang="en-US" dirty="0" err="1" smtClean="0">
                <a:latin typeface="SutonnyMJ" pitchFamily="2" charset="0"/>
              </a:rPr>
              <a:t>Ki‡Z</a:t>
            </a:r>
            <a:r>
              <a:rPr lang="en-US" dirty="0" smtClean="0">
                <a:latin typeface="SutonnyMJ" pitchFamily="2" charset="0"/>
              </a:rPr>
              <a:t> </a:t>
            </a:r>
            <a:r>
              <a:rPr lang="en-US" dirty="0" err="1" smtClean="0">
                <a:latin typeface="SutonnyMJ" pitchFamily="2" charset="0"/>
              </a:rPr>
              <a:t>n‡e</a:t>
            </a:r>
            <a:r>
              <a:rPr lang="en-US" dirty="0" smtClean="0">
                <a:latin typeface="SutonnyMJ" pitchFamily="2" charset="0"/>
              </a:rPr>
              <a:t>|</a:t>
            </a:r>
          </a:p>
          <a:p>
            <a:pPr marL="0" indent="0">
              <a:buNone/>
            </a:pPr>
            <a:r>
              <a:rPr lang="en-US" dirty="0" smtClean="0"/>
              <a:t>Rotation </a:t>
            </a:r>
            <a:r>
              <a:rPr lang="en-US" dirty="0" err="1" smtClean="0">
                <a:latin typeface="SutonnyMJ" pitchFamily="2" charset="0"/>
              </a:rPr>
              <a:t>ev</a:t>
            </a:r>
            <a:r>
              <a:rPr lang="en-US" dirty="0" smtClean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AveZ©bKvj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smtClean="0">
                <a:latin typeface="SutonnyMJ" pitchFamily="2" charset="0"/>
              </a:rPr>
              <a:t>: </a:t>
            </a:r>
            <a:r>
              <a:rPr lang="en-US" dirty="0" err="1" smtClean="0">
                <a:latin typeface="SutonnyMJ" pitchFamily="2" charset="0"/>
              </a:rPr>
              <a:t>MvQ</a:t>
            </a:r>
            <a:r>
              <a:rPr lang="en-US" dirty="0" smtClean="0">
                <a:latin typeface="SutonnyMJ" pitchFamily="2" charset="0"/>
              </a:rPr>
              <a:t> </a:t>
            </a:r>
            <a:r>
              <a:rPr lang="en-US" dirty="0" err="1" smtClean="0">
                <a:latin typeface="SutonnyMJ" pitchFamily="2" charset="0"/>
              </a:rPr>
              <a:t>e„w</a:t>
            </a:r>
            <a:r>
              <a:rPr lang="en-US" dirty="0" smtClean="0">
                <a:latin typeface="SutonnyMJ" pitchFamily="2" charset="0"/>
              </a:rPr>
              <a:t>× </a:t>
            </a:r>
            <a:r>
              <a:rPr lang="en-US" dirty="0" err="1" smtClean="0">
                <a:latin typeface="SutonnyMJ" pitchFamily="2" charset="0"/>
              </a:rPr>
              <a:t>cvIqvi</a:t>
            </a:r>
            <a:r>
              <a:rPr lang="en-US" dirty="0" smtClean="0">
                <a:latin typeface="SutonnyMJ" pitchFamily="2" charset="0"/>
              </a:rPr>
              <a:t> </a:t>
            </a:r>
            <a:r>
              <a:rPr lang="en-US" dirty="0" err="1" smtClean="0">
                <a:latin typeface="SutonnyMJ" pitchFamily="2" charset="0"/>
              </a:rPr>
              <a:t>mgq‡K</a:t>
            </a:r>
            <a:r>
              <a:rPr lang="en-US" dirty="0" smtClean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AveZ©bKvj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 smtClean="0">
                <a:latin typeface="SutonnyMJ" pitchFamily="2" charset="0"/>
              </a:rPr>
              <a:t>e‡j</a:t>
            </a:r>
            <a:r>
              <a:rPr lang="en-US" dirty="0" smtClean="0">
                <a:latin typeface="SutonnyMJ" pitchFamily="2" charset="0"/>
              </a:rPr>
              <a:t>|</a:t>
            </a:r>
          </a:p>
          <a:p>
            <a:pPr lvl="0"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Short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rotation(</a:t>
            </a:r>
            <a:r>
              <a:rPr lang="en-US" sz="2400" dirty="0" smtClean="0">
                <a:latin typeface="SutonnyMJ" pitchFamily="2" charset="0"/>
                <a:cs typeface="Times New Roman" pitchFamily="18" charset="0"/>
              </a:rPr>
              <a:t>¯^í †</a:t>
            </a:r>
            <a:r>
              <a:rPr lang="en-US" sz="2400" dirty="0" err="1" smtClean="0">
                <a:latin typeface="SutonnyMJ" pitchFamily="2" charset="0"/>
                <a:cs typeface="Times New Roman" pitchFamily="18" charset="0"/>
              </a:rPr>
              <a:t>gqv`x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(8-10 years):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Akashmoni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Kadam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Chhatim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Minjiri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Malacana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Ipil-ipil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etc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Medium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rotation</a:t>
            </a:r>
            <a:r>
              <a:rPr lang="en-US" sz="2400" dirty="0" smtClean="0">
                <a:latin typeface="SutonnyMJ" pitchFamily="2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SutonnyMJ" pitchFamily="2" charset="0"/>
                <a:cs typeface="Times New Roman" pitchFamily="18" charset="0"/>
              </a:rPr>
              <a:t>ga</a:t>
            </a:r>
            <a:r>
              <a:rPr lang="en-US" sz="2400" dirty="0" smtClean="0">
                <a:latin typeface="SutonnyMJ" pitchFamily="2" charset="0"/>
                <a:cs typeface="Times New Roman" pitchFamily="18" charset="0"/>
              </a:rPr>
              <a:t> </a:t>
            </a:r>
            <a:r>
              <a:rPr lang="en-US" sz="2400" dirty="0">
                <a:latin typeface="SutonnyMJ" pitchFamily="2" charset="0"/>
                <a:cs typeface="Times New Roman" pitchFamily="18" charset="0"/>
              </a:rPr>
              <a:t>†</a:t>
            </a:r>
            <a:r>
              <a:rPr lang="en-US" sz="2400" dirty="0" err="1">
                <a:latin typeface="SutonnyMJ" pitchFamily="2" charset="0"/>
                <a:cs typeface="Times New Roman" pitchFamily="18" charset="0"/>
              </a:rPr>
              <a:t>gqv`x</a:t>
            </a:r>
            <a:r>
              <a:rPr lang="en-US" sz="2400" dirty="0" smtClean="0">
                <a:latin typeface="SutonnyMJ" pitchFamily="2" charset="0"/>
                <a:cs typeface="Times New Roman" pitchFamily="18" charset="0"/>
              </a:rPr>
              <a:t> 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(18-30 years):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Gamar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civit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kornoja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koroi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khoir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babla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bohera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am,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pitraj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sissoo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pitraj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jam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etc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ong rotation</a:t>
            </a:r>
            <a:r>
              <a:rPr lang="en-US" sz="2400" dirty="0" smtClean="0">
                <a:latin typeface="SutonnyMJ" pitchFamily="2" charset="0"/>
                <a:cs typeface="Times New Roman" pitchFamily="18" charset="0"/>
              </a:rPr>
              <a:t>(</a:t>
            </a:r>
            <a:r>
              <a:rPr lang="en-US" sz="2400" dirty="0">
                <a:latin typeface="SutonnyMJ" pitchFamily="2" charset="0"/>
                <a:cs typeface="Times New Roman" pitchFamily="18" charset="0"/>
              </a:rPr>
              <a:t>`</a:t>
            </a:r>
            <a:r>
              <a:rPr lang="en-US" sz="2400" dirty="0" err="1" smtClean="0">
                <a:latin typeface="SutonnyMJ" pitchFamily="2" charset="0"/>
                <a:cs typeface="Times New Roman" pitchFamily="18" charset="0"/>
              </a:rPr>
              <a:t>xN</a:t>
            </a:r>
            <a:r>
              <a:rPr lang="en-US" sz="2400" dirty="0" smtClean="0">
                <a:latin typeface="SutonnyMJ" pitchFamily="2" charset="0"/>
                <a:cs typeface="Times New Roman" pitchFamily="18" charset="0"/>
              </a:rPr>
              <a:t>© </a:t>
            </a:r>
            <a:r>
              <a:rPr lang="en-US" sz="2400" dirty="0">
                <a:latin typeface="SutonnyMJ" pitchFamily="2" charset="0"/>
                <a:cs typeface="Times New Roman" pitchFamily="18" charset="0"/>
              </a:rPr>
              <a:t>†</a:t>
            </a:r>
            <a:r>
              <a:rPr lang="en-US" sz="2400" dirty="0" err="1" smtClean="0">
                <a:latin typeface="SutonnyMJ" pitchFamily="2" charset="0"/>
                <a:cs typeface="Times New Roman" pitchFamily="18" charset="0"/>
              </a:rPr>
              <a:t>gqv`x</a:t>
            </a:r>
            <a:r>
              <a:rPr lang="en-US" sz="2400" dirty="0" smtClean="0">
                <a:latin typeface="SutonnyMJ" pitchFamily="2" charset="0"/>
                <a:cs typeface="Times New Roman" pitchFamily="18" charset="0"/>
              </a:rPr>
              <a:t>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(40 or more than 40 years): Sal,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Segun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champa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jarul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telsur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sundi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passur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etc.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73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1143000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err="1">
                <a:latin typeface="SutonnyMJ" pitchFamily="2" charset="0"/>
              </a:rPr>
              <a:t>DWjU</a:t>
            </a:r>
            <a:r>
              <a:rPr lang="en-US" b="1" dirty="0">
                <a:latin typeface="SutonnyMJ" pitchFamily="2" charset="0"/>
              </a:rPr>
              <a:t> </a:t>
            </a:r>
            <a:r>
              <a:rPr lang="en-US" b="1" dirty="0" err="1">
                <a:latin typeface="SutonnyMJ" pitchFamily="2" charset="0"/>
              </a:rPr>
              <a:t>ebvqb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524000"/>
            <a:ext cx="4572000" cy="5181600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524000"/>
            <a:ext cx="4191000" cy="5105400"/>
          </a:xfrm>
        </p:spPr>
      </p:pic>
    </p:spTree>
    <p:extLst>
      <p:ext uri="{BB962C8B-B14F-4D97-AF65-F5344CB8AC3E}">
        <p14:creationId xmlns:p14="http://schemas.microsoft.com/office/powerpoint/2010/main" val="327819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3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"/>
            <a:ext cx="8839199" cy="6248400"/>
          </a:xfrm>
        </p:spPr>
      </p:pic>
    </p:spTree>
    <p:extLst>
      <p:ext uri="{BB962C8B-B14F-4D97-AF65-F5344CB8AC3E}">
        <p14:creationId xmlns:p14="http://schemas.microsoft.com/office/powerpoint/2010/main" val="366618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i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Direction</a:t>
            </a:r>
            <a:r>
              <a:rPr lang="en-US" b="1" i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SutonnyMJ" pitchFamily="2" charset="0"/>
              </a:rPr>
              <a:t>(</a:t>
            </a:r>
            <a:r>
              <a:rPr lang="en-US" b="1" i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SutonnyMJ" pitchFamily="2" charset="0"/>
              </a:rPr>
              <a:t>wb</a:t>
            </a:r>
            <a:r>
              <a:rPr lang="en-US" b="1" i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SutonnyMJ" pitchFamily="2" charset="0"/>
              </a:rPr>
              <a:t>‡`©</a:t>
            </a:r>
            <a:r>
              <a:rPr lang="en-US" b="1" i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SutonnyMJ" pitchFamily="2" charset="0"/>
              </a:rPr>
              <a:t>kbv</a:t>
            </a:r>
            <a:r>
              <a:rPr lang="en-US" b="1" i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SutonnyMJ" pitchFamily="2" charset="0"/>
              </a:rPr>
              <a:t>)</a:t>
            </a:r>
            <a:endParaRPr lang="en-US" b="1" i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SutonnyMJ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utonnyMJ" pitchFamily="2" charset="0"/>
              </a:rPr>
              <a:t>‡h </a:t>
            </a:r>
            <a:r>
              <a:rPr lang="en-US" dirty="0" err="1" smtClean="0">
                <a:latin typeface="SutonnyMJ" pitchFamily="2" charset="0"/>
              </a:rPr>
              <a:t>mKj</a:t>
            </a:r>
            <a:r>
              <a:rPr lang="en-US" dirty="0" smtClean="0">
                <a:latin typeface="SutonnyMJ" pitchFamily="2" charset="0"/>
              </a:rPr>
              <a:t> </a:t>
            </a:r>
            <a:r>
              <a:rPr lang="en-US" dirty="0" err="1" smtClean="0">
                <a:latin typeface="SutonnyMJ" pitchFamily="2" charset="0"/>
              </a:rPr>
              <a:t>wel‡qi</a:t>
            </a:r>
            <a:r>
              <a:rPr lang="en-US" dirty="0" smtClean="0">
                <a:latin typeface="SutonnyMJ" pitchFamily="2" charset="0"/>
              </a:rPr>
              <a:t> </a:t>
            </a:r>
            <a:r>
              <a:rPr lang="en-US" i="1" dirty="0" err="1" smtClean="0">
                <a:latin typeface="SutonnyMJ" pitchFamily="2" charset="0"/>
              </a:rPr>
              <a:t>wb</a:t>
            </a:r>
            <a:r>
              <a:rPr lang="en-US" i="1" dirty="0">
                <a:latin typeface="SutonnyMJ" pitchFamily="2" charset="0"/>
              </a:rPr>
              <a:t>‡`©</a:t>
            </a:r>
            <a:r>
              <a:rPr lang="en-US" i="1" dirty="0" err="1" smtClean="0">
                <a:latin typeface="SutonnyMJ" pitchFamily="2" charset="0"/>
              </a:rPr>
              <a:t>kbv</a:t>
            </a:r>
            <a:r>
              <a:rPr lang="en-US" i="1" dirty="0" smtClean="0">
                <a:latin typeface="SutonnyMJ" pitchFamily="2" charset="0"/>
              </a:rPr>
              <a:t> </a:t>
            </a:r>
            <a:r>
              <a:rPr lang="en-US" i="1" dirty="0" err="1" smtClean="0">
                <a:latin typeface="SutonnyMJ" pitchFamily="2" charset="0"/>
              </a:rPr>
              <a:t>Avgiv</a:t>
            </a:r>
            <a:r>
              <a:rPr lang="en-US" i="1" dirty="0" smtClean="0">
                <a:latin typeface="SutonnyMJ" pitchFamily="2" charset="0"/>
              </a:rPr>
              <a:t> </a:t>
            </a:r>
            <a:r>
              <a:rPr lang="en-US" i="1" dirty="0" err="1" smtClean="0">
                <a:latin typeface="SutonnyMJ" pitchFamily="2" charset="0"/>
              </a:rPr>
              <a:t>Abymib</a:t>
            </a:r>
            <a:r>
              <a:rPr lang="en-US" i="1" dirty="0" smtClean="0">
                <a:latin typeface="SutonnyMJ" pitchFamily="2" charset="0"/>
              </a:rPr>
              <a:t> </a:t>
            </a:r>
            <a:r>
              <a:rPr lang="en-US" i="1" dirty="0" err="1" smtClean="0">
                <a:latin typeface="SutonnyMJ" pitchFamily="2" charset="0"/>
              </a:rPr>
              <a:t>Kie</a:t>
            </a:r>
            <a:endParaRPr lang="en-US" dirty="0" smtClean="0">
              <a:latin typeface="SutonnyMJ" pitchFamily="2" charset="0"/>
            </a:endParaRPr>
          </a:p>
          <a:p>
            <a:r>
              <a:rPr lang="en-US" dirty="0" smtClean="0"/>
              <a:t>1.Silviculture </a:t>
            </a:r>
            <a:r>
              <a:rPr lang="en-US" dirty="0" smtClean="0">
                <a:latin typeface="SutonnyMJ" pitchFamily="2" charset="0"/>
              </a:rPr>
              <a:t>(</a:t>
            </a:r>
            <a:r>
              <a:rPr lang="en-US" dirty="0" err="1" smtClean="0">
                <a:latin typeface="SutonnyMJ" pitchFamily="2" charset="0"/>
              </a:rPr>
              <a:t>ebPvl</a:t>
            </a:r>
            <a:r>
              <a:rPr lang="en-US" dirty="0" smtClean="0">
                <a:latin typeface="SutonnyMJ" pitchFamily="2" charset="0"/>
              </a:rPr>
              <a:t> </a:t>
            </a:r>
            <a:r>
              <a:rPr lang="en-US" dirty="0" err="1" smtClean="0">
                <a:latin typeface="SutonnyMJ" pitchFamily="2" charset="0"/>
              </a:rPr>
              <a:t>we`¨v</a:t>
            </a:r>
            <a:r>
              <a:rPr lang="en-US" dirty="0" smtClean="0">
                <a:latin typeface="SutonnyMJ" pitchFamily="2" charset="0"/>
              </a:rPr>
              <a:t>)</a:t>
            </a:r>
          </a:p>
          <a:p>
            <a:r>
              <a:rPr lang="en-US" dirty="0" smtClean="0"/>
              <a:t>2.Soilscience</a:t>
            </a:r>
            <a:r>
              <a:rPr lang="en-US" dirty="0" smtClean="0">
                <a:latin typeface="SutonnyMJ" pitchFamily="2" charset="0"/>
              </a:rPr>
              <a:t>(</a:t>
            </a:r>
            <a:r>
              <a:rPr lang="as-IN" sz="2000" dirty="0">
                <a:latin typeface="SutonnyMJ" pitchFamily="2" charset="0"/>
              </a:rPr>
              <a:t>মৃত্তিকা </a:t>
            </a:r>
            <a:r>
              <a:rPr lang="as-IN" sz="2000" dirty="0" smtClean="0">
                <a:latin typeface="SutonnyMJ" pitchFamily="2" charset="0"/>
              </a:rPr>
              <a:t>বিজ্ঞান</a:t>
            </a:r>
            <a:r>
              <a:rPr lang="en-US" dirty="0" smtClean="0">
                <a:latin typeface="SutonnyMJ" pitchFamily="2" charset="0"/>
              </a:rPr>
              <a:t>)</a:t>
            </a:r>
          </a:p>
          <a:p>
            <a:r>
              <a:rPr lang="en-US" dirty="0" smtClean="0"/>
              <a:t>3.Water Management</a:t>
            </a:r>
            <a:r>
              <a:rPr lang="en-US" dirty="0" smtClean="0">
                <a:latin typeface="SutonnyMJ" pitchFamily="2" charset="0"/>
              </a:rPr>
              <a:t>(</a:t>
            </a:r>
            <a:r>
              <a:rPr lang="en-US" dirty="0" err="1" smtClean="0">
                <a:latin typeface="SutonnyMJ" pitchFamily="2" charset="0"/>
              </a:rPr>
              <a:t>cvwb</a:t>
            </a:r>
            <a:r>
              <a:rPr lang="en-US" dirty="0" smtClean="0">
                <a:latin typeface="SutonnyMJ" pitchFamily="2" charset="0"/>
              </a:rPr>
              <a:t> </a:t>
            </a:r>
            <a:r>
              <a:rPr lang="en-US" dirty="0" err="1" smtClean="0">
                <a:latin typeface="SutonnyMJ" pitchFamily="2" charset="0"/>
              </a:rPr>
              <a:t>e¨e</a:t>
            </a:r>
            <a:r>
              <a:rPr lang="en-US" dirty="0" smtClean="0">
                <a:latin typeface="SutonnyMJ" pitchFamily="2" charset="0"/>
              </a:rPr>
              <a:t>¯’</a:t>
            </a:r>
            <a:r>
              <a:rPr lang="en-US" dirty="0" err="1" smtClean="0">
                <a:latin typeface="SutonnyMJ" pitchFamily="2" charset="0"/>
              </a:rPr>
              <a:t>vcbv</a:t>
            </a:r>
            <a:r>
              <a:rPr lang="en-US" dirty="0" smtClean="0">
                <a:latin typeface="SutonnyMJ" pitchFamily="2" charset="0"/>
              </a:rPr>
              <a:t>)</a:t>
            </a:r>
          </a:p>
          <a:p>
            <a:r>
              <a:rPr lang="en-US" dirty="0" smtClean="0">
                <a:latin typeface="SutonnyMJ" pitchFamily="2" charset="0"/>
              </a:rPr>
              <a:t>4.mvgvwRK wewagvjv,2004</a:t>
            </a:r>
            <a:endParaRPr lang="en-US" dirty="0">
              <a:latin typeface="SutonnyMJ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2291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Determines(</a:t>
            </a:r>
            <a:r>
              <a:rPr lang="bn-IN" sz="3200" dirty="0" smtClean="0"/>
              <a:t>নির্ধারণ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SutonnyMJ" pitchFamily="2" charset="0"/>
              </a:rPr>
              <a:t>eb</a:t>
            </a:r>
            <a:r>
              <a:rPr lang="en-US" dirty="0" smtClean="0">
                <a:latin typeface="SutonnyMJ" pitchFamily="2" charset="0"/>
              </a:rPr>
              <a:t> </a:t>
            </a:r>
            <a:r>
              <a:rPr lang="en-US" dirty="0" err="1" smtClean="0">
                <a:latin typeface="SutonnyMJ" pitchFamily="2" charset="0"/>
              </a:rPr>
              <a:t>ïiæ</a:t>
            </a:r>
            <a:r>
              <a:rPr lang="en-US" dirty="0" smtClean="0">
                <a:latin typeface="SutonnyMJ" pitchFamily="2" charset="0"/>
              </a:rPr>
              <a:t> </a:t>
            </a:r>
            <a:r>
              <a:rPr lang="en-US" dirty="0" err="1" smtClean="0">
                <a:latin typeface="SutonnyMJ" pitchFamily="2" charset="0"/>
              </a:rPr>
              <a:t>Kivi</a:t>
            </a:r>
            <a:r>
              <a:rPr lang="en-US" dirty="0" smtClean="0">
                <a:latin typeface="SutonnyMJ" pitchFamily="2" charset="0"/>
              </a:rPr>
              <a:t> c~‡e© †</a:t>
            </a:r>
            <a:r>
              <a:rPr lang="en-US" dirty="0" err="1" smtClean="0">
                <a:latin typeface="SutonnyMJ" pitchFamily="2" charset="0"/>
              </a:rPr>
              <a:t>hme</a:t>
            </a:r>
            <a:r>
              <a:rPr lang="en-US" dirty="0" smtClean="0">
                <a:latin typeface="SutonnyMJ" pitchFamily="2" charset="0"/>
              </a:rPr>
              <a:t> </a:t>
            </a:r>
            <a:r>
              <a:rPr lang="en-US" dirty="0" err="1" smtClean="0">
                <a:latin typeface="SutonnyMJ" pitchFamily="2" charset="0"/>
              </a:rPr>
              <a:t>welq</a:t>
            </a:r>
            <a:r>
              <a:rPr lang="en-US" dirty="0" smtClean="0">
                <a:latin typeface="SutonnyMJ" pitchFamily="2" charset="0"/>
              </a:rPr>
              <a:t>¸‡</a:t>
            </a:r>
            <a:r>
              <a:rPr lang="en-US" dirty="0" err="1" smtClean="0">
                <a:latin typeface="SutonnyMJ" pitchFamily="2" charset="0"/>
              </a:rPr>
              <a:t>jv</a:t>
            </a:r>
            <a:r>
              <a:rPr lang="en-US" dirty="0" smtClean="0">
                <a:latin typeface="SutonnyMJ" pitchFamily="2" charset="0"/>
              </a:rPr>
              <a:t> </a:t>
            </a:r>
            <a:r>
              <a:rPr lang="en-US" dirty="0" err="1" smtClean="0">
                <a:latin typeface="SutonnyMJ" pitchFamily="2" charset="0"/>
              </a:rPr>
              <a:t>wba©viY</a:t>
            </a:r>
            <a:r>
              <a:rPr lang="en-US" dirty="0" smtClean="0">
                <a:latin typeface="SutonnyMJ" pitchFamily="2" charset="0"/>
              </a:rPr>
              <a:t> </a:t>
            </a:r>
            <a:r>
              <a:rPr lang="en-US" dirty="0" err="1" smtClean="0">
                <a:latin typeface="SutonnyMJ" pitchFamily="2" charset="0"/>
              </a:rPr>
              <a:t>Ki‡Z</a:t>
            </a:r>
            <a:r>
              <a:rPr lang="en-US" dirty="0" smtClean="0">
                <a:latin typeface="SutonnyMJ" pitchFamily="2" charset="0"/>
              </a:rPr>
              <a:t> </a:t>
            </a:r>
            <a:r>
              <a:rPr lang="en-US" dirty="0" err="1" smtClean="0">
                <a:latin typeface="SutonnyMJ" pitchFamily="2" charset="0"/>
              </a:rPr>
              <a:t>n‡e</a:t>
            </a:r>
            <a:endParaRPr lang="en-US" dirty="0" smtClean="0">
              <a:latin typeface="SutonnyMJ" pitchFamily="2" charset="0"/>
            </a:endParaRPr>
          </a:p>
          <a:p>
            <a:r>
              <a:rPr lang="en-US" dirty="0" smtClean="0"/>
              <a:t>1.Site Selection</a:t>
            </a:r>
            <a:r>
              <a:rPr lang="en-US" dirty="0" smtClean="0">
                <a:latin typeface="SutonnyMJ" pitchFamily="2" charset="0"/>
              </a:rPr>
              <a:t>(¯’</a:t>
            </a:r>
            <a:r>
              <a:rPr lang="en-US" dirty="0" err="1" smtClean="0">
                <a:latin typeface="SutonnyMJ" pitchFamily="2" charset="0"/>
              </a:rPr>
              <a:t>vb</a:t>
            </a:r>
            <a:r>
              <a:rPr lang="en-US" dirty="0" smtClean="0">
                <a:latin typeface="SutonnyMJ" pitchFamily="2" charset="0"/>
              </a:rPr>
              <a:t> </a:t>
            </a:r>
            <a:r>
              <a:rPr lang="en-US" dirty="0" err="1" smtClean="0">
                <a:latin typeface="SutonnyMJ" pitchFamily="2" charset="0"/>
              </a:rPr>
              <a:t>wbev©Pb</a:t>
            </a:r>
            <a:r>
              <a:rPr lang="en-US" dirty="0" smtClean="0">
                <a:latin typeface="SutonnyMJ" pitchFamily="2" charset="0"/>
              </a:rPr>
              <a:t>)</a:t>
            </a:r>
          </a:p>
          <a:p>
            <a:r>
              <a:rPr lang="en-US" dirty="0" smtClean="0"/>
              <a:t>2.Species Selection</a:t>
            </a:r>
            <a:r>
              <a:rPr lang="en-US" dirty="0" smtClean="0">
                <a:latin typeface="SutonnyMJ" pitchFamily="2" charset="0"/>
              </a:rPr>
              <a:t>(</a:t>
            </a:r>
            <a:r>
              <a:rPr lang="en-US" dirty="0" err="1" smtClean="0">
                <a:latin typeface="SutonnyMJ" pitchFamily="2" charset="0"/>
              </a:rPr>
              <a:t>cÖRvwZ</a:t>
            </a:r>
            <a:r>
              <a:rPr lang="en-US" dirty="0" smtClean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wbev©Pb</a:t>
            </a:r>
            <a:r>
              <a:rPr lang="en-US" dirty="0" smtClean="0">
                <a:latin typeface="SutonnyMJ" pitchFamily="2" charset="0"/>
              </a:rPr>
              <a:t>)</a:t>
            </a:r>
          </a:p>
          <a:p>
            <a:r>
              <a:rPr lang="en-US" dirty="0" smtClean="0">
                <a:latin typeface="SutonnyMJ" pitchFamily="2" charset="0"/>
              </a:rPr>
              <a:t>3.DcKvi‡fvMx </a:t>
            </a:r>
            <a:r>
              <a:rPr lang="en-US" dirty="0" err="1" smtClean="0">
                <a:latin typeface="SutonnyMJ" pitchFamily="2" charset="0"/>
              </a:rPr>
              <a:t>wbev©Pb</a:t>
            </a:r>
            <a:r>
              <a:rPr lang="en-US" dirty="0" smtClean="0">
                <a:latin typeface="SutonnyMJ" pitchFamily="2" charset="0"/>
              </a:rPr>
              <a:t>|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1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Destination</a:t>
            </a:r>
            <a:r>
              <a:rPr lang="en-US" dirty="0" smtClean="0">
                <a:latin typeface="SutonnyMJ" pitchFamily="2" charset="0"/>
              </a:rPr>
              <a:t>(</a:t>
            </a:r>
            <a:r>
              <a:rPr lang="en-US" dirty="0" err="1" smtClean="0">
                <a:latin typeface="SutonnyMJ" pitchFamily="2" charset="0"/>
              </a:rPr>
              <a:t>jÿ</a:t>
            </a:r>
            <a:r>
              <a:rPr lang="en-US" dirty="0" smtClean="0">
                <a:latin typeface="SutonnyMJ" pitchFamily="2" charset="0"/>
              </a:rPr>
              <a:t>¨)</a:t>
            </a:r>
            <a:endParaRPr lang="en-US" dirty="0">
              <a:latin typeface="SutonnyMJ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1.conservation For </a:t>
            </a:r>
            <a:r>
              <a:rPr lang="en-US" sz="2800" dirty="0" smtClean="0"/>
              <a:t>Bio-diversity </a:t>
            </a:r>
            <a:r>
              <a:rPr lang="en-US" sz="2800" dirty="0" smtClean="0">
                <a:latin typeface="SutonnyMJ" pitchFamily="2" charset="0"/>
              </a:rPr>
              <a:t>(</a:t>
            </a:r>
            <a:r>
              <a:rPr lang="en-US" sz="2800" dirty="0" err="1" smtClean="0">
                <a:latin typeface="SutonnyMJ" pitchFamily="2" charset="0"/>
              </a:rPr>
              <a:t>Rxe</a:t>
            </a:r>
            <a:r>
              <a:rPr lang="en-US" sz="2800" dirty="0" smtClean="0">
                <a:latin typeface="SutonnyMJ" pitchFamily="2" charset="0"/>
              </a:rPr>
              <a:t>-‰</a:t>
            </a:r>
            <a:r>
              <a:rPr lang="en-US" sz="2800" dirty="0" err="1" smtClean="0">
                <a:latin typeface="SutonnyMJ" pitchFamily="2" charset="0"/>
              </a:rPr>
              <a:t>ewPÎ</a:t>
            </a:r>
            <a:r>
              <a:rPr lang="en-US" sz="2800" dirty="0" smtClean="0">
                <a:latin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</a:rPr>
              <a:t>msiÿY</a:t>
            </a:r>
            <a:r>
              <a:rPr lang="en-US" sz="2800" dirty="0" smtClean="0">
                <a:latin typeface="SutonnyMJ" pitchFamily="2" charset="0"/>
              </a:rPr>
              <a:t>)</a:t>
            </a:r>
            <a:endParaRPr lang="en-US" dirty="0" smtClean="0">
              <a:latin typeface="SutonnyMJ" pitchFamily="2" charset="0"/>
            </a:endParaRPr>
          </a:p>
          <a:p>
            <a:r>
              <a:rPr lang="en-US" dirty="0" smtClean="0"/>
              <a:t>2.For Daily Needs</a:t>
            </a:r>
            <a:r>
              <a:rPr lang="en-US" dirty="0" smtClean="0">
                <a:latin typeface="SutonnyMJ" pitchFamily="2" charset="0"/>
              </a:rPr>
              <a:t>(</a:t>
            </a:r>
            <a:r>
              <a:rPr lang="en-US" dirty="0" err="1" smtClean="0">
                <a:latin typeface="SutonnyMJ" pitchFamily="2" charset="0"/>
              </a:rPr>
              <a:t>wbZ</a:t>
            </a:r>
            <a:r>
              <a:rPr lang="en-US" dirty="0" smtClean="0">
                <a:latin typeface="SutonnyMJ" pitchFamily="2" charset="0"/>
              </a:rPr>
              <a:t>¨ </a:t>
            </a:r>
            <a:r>
              <a:rPr lang="en-US" dirty="0" err="1" smtClean="0">
                <a:latin typeface="SutonnyMJ" pitchFamily="2" charset="0"/>
              </a:rPr>
              <a:t>cÖ‡qvRbxq</a:t>
            </a:r>
            <a:r>
              <a:rPr lang="en-US" dirty="0" smtClean="0">
                <a:latin typeface="SutonnyMJ" pitchFamily="2" charset="0"/>
              </a:rPr>
              <a:t> </a:t>
            </a:r>
            <a:r>
              <a:rPr lang="en-US" dirty="0" err="1" smtClean="0">
                <a:latin typeface="SutonnyMJ" pitchFamily="2" charset="0"/>
              </a:rPr>
              <a:t>Pvwn`v</a:t>
            </a:r>
            <a:r>
              <a:rPr lang="en-US" dirty="0" smtClean="0">
                <a:latin typeface="SutonnyMJ" pitchFamily="2" charset="0"/>
              </a:rPr>
              <a:t> </a:t>
            </a:r>
            <a:r>
              <a:rPr lang="en-US" dirty="0" err="1" smtClean="0">
                <a:latin typeface="SutonnyMJ" pitchFamily="2" charset="0"/>
              </a:rPr>
              <a:t>c~i‡Yi</a:t>
            </a:r>
            <a:r>
              <a:rPr lang="en-US" dirty="0" smtClean="0">
                <a:latin typeface="SutonnyMJ" pitchFamily="2" charset="0"/>
              </a:rPr>
              <a:t> </a:t>
            </a:r>
            <a:r>
              <a:rPr lang="en-US" dirty="0" err="1" smtClean="0">
                <a:latin typeface="SutonnyMJ" pitchFamily="2" charset="0"/>
              </a:rPr>
              <a:t>Rb</a:t>
            </a:r>
            <a:r>
              <a:rPr lang="en-US" dirty="0" smtClean="0">
                <a:latin typeface="SutonnyMJ" pitchFamily="2" charset="0"/>
              </a:rPr>
              <a:t>¨)</a:t>
            </a:r>
          </a:p>
          <a:p>
            <a:r>
              <a:rPr lang="en-US" dirty="0" smtClean="0"/>
              <a:t>3.For Economy </a:t>
            </a:r>
            <a:r>
              <a:rPr lang="en-US" dirty="0" smtClean="0">
                <a:latin typeface="SutonnyMJ" pitchFamily="2" charset="0"/>
              </a:rPr>
              <a:t>(A‡_©i </a:t>
            </a:r>
            <a:r>
              <a:rPr lang="en-US" dirty="0" err="1" smtClean="0">
                <a:latin typeface="SutonnyMJ" pitchFamily="2" charset="0"/>
              </a:rPr>
              <a:t>Rb</a:t>
            </a:r>
            <a:r>
              <a:rPr lang="en-US" dirty="0" smtClean="0">
                <a:latin typeface="SutonnyMJ" pitchFamily="2" charset="0"/>
              </a:rPr>
              <a:t>¨)</a:t>
            </a:r>
          </a:p>
          <a:p>
            <a:r>
              <a:rPr lang="en-US" dirty="0" smtClean="0"/>
              <a:t>4.Soil &amp; Water Conservation</a:t>
            </a:r>
            <a:r>
              <a:rPr lang="en-US" dirty="0" smtClean="0">
                <a:latin typeface="SutonnyMJ" pitchFamily="2" charset="0"/>
              </a:rPr>
              <a:t>(</a:t>
            </a:r>
            <a:r>
              <a:rPr lang="en-US" dirty="0" err="1" smtClean="0">
                <a:latin typeface="SutonnyMJ" pitchFamily="2" charset="0"/>
              </a:rPr>
              <a:t>cvwb</a:t>
            </a:r>
            <a:r>
              <a:rPr lang="en-US" dirty="0" smtClean="0">
                <a:latin typeface="SutonnyMJ" pitchFamily="2" charset="0"/>
              </a:rPr>
              <a:t> I </a:t>
            </a:r>
            <a:r>
              <a:rPr lang="en-US" dirty="0" err="1" smtClean="0">
                <a:latin typeface="SutonnyMJ" pitchFamily="2" charset="0"/>
              </a:rPr>
              <a:t>gvwU</a:t>
            </a:r>
            <a:r>
              <a:rPr lang="en-US" dirty="0" smtClean="0">
                <a:latin typeface="SutonnyMJ" pitchFamily="2" charset="0"/>
              </a:rPr>
              <a:t> </a:t>
            </a:r>
            <a:r>
              <a:rPr lang="en-US" dirty="0" err="1" smtClean="0">
                <a:latin typeface="SutonnyMJ" pitchFamily="2" charset="0"/>
              </a:rPr>
              <a:t>msiÿ‡Yi</a:t>
            </a:r>
            <a:r>
              <a:rPr lang="en-US" dirty="0" smtClean="0">
                <a:latin typeface="SutonnyMJ" pitchFamily="2" charset="0"/>
              </a:rPr>
              <a:t> </a:t>
            </a:r>
            <a:r>
              <a:rPr lang="en-US" dirty="0" err="1" smtClean="0">
                <a:latin typeface="SutonnyMJ" pitchFamily="2" charset="0"/>
              </a:rPr>
              <a:t>Rb</a:t>
            </a:r>
            <a:r>
              <a:rPr lang="en-US" dirty="0" smtClean="0">
                <a:latin typeface="SutonnyMJ" pitchFamily="2" charset="0"/>
              </a:rPr>
              <a:t>¨)</a:t>
            </a:r>
          </a:p>
          <a:p>
            <a:r>
              <a:rPr lang="en-US" dirty="0" smtClean="0">
                <a:latin typeface="SutonnyMJ" pitchFamily="2" charset="0"/>
              </a:rPr>
              <a:t>5.eb </a:t>
            </a:r>
            <a:r>
              <a:rPr lang="en-US" dirty="0" err="1" smtClean="0">
                <a:latin typeface="SutonnyMJ" pitchFamily="2" charset="0"/>
              </a:rPr>
              <a:t>Dci</a:t>
            </a:r>
            <a:r>
              <a:rPr lang="en-US" dirty="0" smtClean="0">
                <a:latin typeface="SutonnyMJ" pitchFamily="2" charset="0"/>
              </a:rPr>
              <a:t> </a:t>
            </a:r>
            <a:r>
              <a:rPr lang="en-US" dirty="0" err="1" smtClean="0">
                <a:latin typeface="SutonnyMJ" pitchFamily="2" charset="0"/>
              </a:rPr>
              <a:t>wbf©i</a:t>
            </a:r>
            <a:r>
              <a:rPr lang="en-US" dirty="0" smtClean="0">
                <a:latin typeface="SutonnyMJ" pitchFamily="2" charset="0"/>
              </a:rPr>
              <a:t> </a:t>
            </a:r>
            <a:r>
              <a:rPr lang="en-US" dirty="0" err="1" smtClean="0">
                <a:latin typeface="SutonnyMJ" pitchFamily="2" charset="0"/>
              </a:rPr>
              <a:t>gvbyl‡K</a:t>
            </a:r>
            <a:r>
              <a:rPr lang="en-US" dirty="0" smtClean="0">
                <a:latin typeface="SutonnyMJ" pitchFamily="2" charset="0"/>
              </a:rPr>
              <a:t> </a:t>
            </a:r>
            <a:r>
              <a:rPr lang="en-US" dirty="0" err="1" smtClean="0">
                <a:latin typeface="SutonnyMJ" pitchFamily="2" charset="0"/>
              </a:rPr>
              <a:t>eb</a:t>
            </a:r>
            <a:r>
              <a:rPr lang="en-US" dirty="0" smtClean="0">
                <a:latin typeface="SutonnyMJ" pitchFamily="2" charset="0"/>
              </a:rPr>
              <a:t> </a:t>
            </a:r>
            <a:r>
              <a:rPr lang="en-US" dirty="0" err="1" smtClean="0">
                <a:latin typeface="SutonnyMJ" pitchFamily="2" charset="0"/>
              </a:rPr>
              <a:t>wegyL</a:t>
            </a:r>
            <a:r>
              <a:rPr lang="en-US" dirty="0" smtClean="0">
                <a:latin typeface="SutonnyMJ" pitchFamily="2" charset="0"/>
              </a:rPr>
              <a:t> </a:t>
            </a:r>
            <a:r>
              <a:rPr lang="en-US" dirty="0" err="1" smtClean="0">
                <a:latin typeface="SutonnyMJ" pitchFamily="2" charset="0"/>
              </a:rPr>
              <a:t>Kiv</a:t>
            </a:r>
            <a:r>
              <a:rPr lang="en-US" dirty="0" smtClean="0">
                <a:latin typeface="SutonnyMJ" pitchFamily="2" charset="0"/>
              </a:rPr>
              <a:t>|</a:t>
            </a:r>
            <a:endParaRPr lang="en-US" dirty="0">
              <a:latin typeface="SutonnyMJ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5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Silviculture</a:t>
            </a:r>
            <a:r>
              <a:rPr lang="en-US" dirty="0" smtClean="0"/>
              <a:t>(</a:t>
            </a:r>
            <a:r>
              <a:rPr lang="en-US" dirty="0" err="1">
                <a:latin typeface="SutonnyMJ" pitchFamily="2" charset="0"/>
              </a:rPr>
              <a:t>ebPvl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we`¨v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1.Nursery</a:t>
            </a:r>
            <a:r>
              <a:rPr lang="en-US" dirty="0" smtClean="0">
                <a:latin typeface="SutonnyMJ" pitchFamily="2" charset="0"/>
              </a:rPr>
              <a:t>(</a:t>
            </a:r>
            <a:r>
              <a:rPr lang="en-US" dirty="0" err="1" smtClean="0">
                <a:latin typeface="SutonnyMJ" pitchFamily="2" charset="0"/>
              </a:rPr>
              <a:t>bvmv©ix</a:t>
            </a:r>
            <a:r>
              <a:rPr lang="en-US" dirty="0" smtClean="0">
                <a:latin typeface="SutonnyMJ" pitchFamily="2" charset="0"/>
              </a:rPr>
              <a:t> </a:t>
            </a:r>
            <a:r>
              <a:rPr lang="en-US" dirty="0" err="1" smtClean="0">
                <a:latin typeface="SutonnyMJ" pitchFamily="2" charset="0"/>
              </a:rPr>
              <a:t>DËjb</a:t>
            </a:r>
            <a:r>
              <a:rPr lang="en-US" dirty="0" smtClean="0">
                <a:latin typeface="SutonnyMJ" pitchFamily="2" charset="0"/>
              </a:rPr>
              <a:t> ‰</a:t>
            </a:r>
            <a:r>
              <a:rPr lang="en-US" dirty="0" err="1" smtClean="0">
                <a:latin typeface="SutonnyMJ" pitchFamily="2" charset="0"/>
              </a:rPr>
              <a:t>Kvkj</a:t>
            </a:r>
            <a:r>
              <a:rPr lang="en-US" dirty="0" smtClean="0">
                <a:latin typeface="SutonnyMJ" pitchFamily="2" charset="0"/>
              </a:rPr>
              <a:t>)</a:t>
            </a:r>
            <a:r>
              <a:rPr lang="en-US" dirty="0" smtClean="0"/>
              <a:t> </a:t>
            </a:r>
          </a:p>
          <a:p>
            <a:r>
              <a:rPr lang="en-US" dirty="0" smtClean="0"/>
              <a:t>2.Plantation</a:t>
            </a:r>
            <a:r>
              <a:rPr lang="en-US" dirty="0" smtClean="0">
                <a:latin typeface="SutonnyMJ" pitchFamily="2" charset="0"/>
              </a:rPr>
              <a:t>(</a:t>
            </a:r>
            <a:r>
              <a:rPr lang="en-US" dirty="0" err="1" smtClean="0">
                <a:latin typeface="SutonnyMJ" pitchFamily="2" charset="0"/>
              </a:rPr>
              <a:t>ebvqb</a:t>
            </a:r>
            <a:r>
              <a:rPr lang="en-US" dirty="0" smtClean="0">
                <a:latin typeface="SutonnyMJ" pitchFamily="2" charset="0"/>
              </a:rPr>
              <a:t>)</a:t>
            </a:r>
          </a:p>
          <a:p>
            <a:r>
              <a:rPr lang="en-US" dirty="0" smtClean="0"/>
              <a:t>3.Silviculture Systems</a:t>
            </a:r>
            <a:r>
              <a:rPr lang="en-US" dirty="0" smtClean="0">
                <a:latin typeface="SutonnyMJ" pitchFamily="2" charset="0"/>
              </a:rPr>
              <a:t>(</a:t>
            </a:r>
            <a:r>
              <a:rPr lang="en-US" dirty="0" err="1" smtClean="0">
                <a:latin typeface="SutonnyMJ" pitchFamily="2" charset="0"/>
              </a:rPr>
              <a:t>ebPvl</a:t>
            </a:r>
            <a:r>
              <a:rPr lang="en-US" dirty="0" smtClean="0">
                <a:latin typeface="SutonnyMJ" pitchFamily="2" charset="0"/>
              </a:rPr>
              <a:t> </a:t>
            </a:r>
            <a:r>
              <a:rPr lang="en-US" dirty="0" err="1" smtClean="0">
                <a:latin typeface="SutonnyMJ" pitchFamily="2" charset="0"/>
              </a:rPr>
              <a:t>c×wZ</a:t>
            </a:r>
            <a:r>
              <a:rPr lang="en-US" dirty="0" smtClean="0">
                <a:latin typeface="SutonnyMJ" pitchFamily="2" charset="0"/>
              </a:rPr>
              <a:t>)</a:t>
            </a:r>
            <a:endParaRPr lang="en-US" dirty="0">
              <a:latin typeface="SutonnyMJ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62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>
                <a:latin typeface="SutonnyMJ" pitchFamily="2" charset="0"/>
              </a:rPr>
              <a:t>mvgvwRK</a:t>
            </a:r>
            <a:r>
              <a:rPr lang="en-US" dirty="0" smtClean="0">
                <a:latin typeface="SutonnyMJ" pitchFamily="2" charset="0"/>
              </a:rPr>
              <a:t> </a:t>
            </a:r>
            <a:r>
              <a:rPr lang="en-US" dirty="0" err="1" smtClean="0">
                <a:latin typeface="SutonnyMJ" pitchFamily="2" charset="0"/>
              </a:rPr>
              <a:t>ebvq‡bi</a:t>
            </a:r>
            <a:r>
              <a:rPr lang="en-US" dirty="0" smtClean="0">
                <a:latin typeface="SutonnyMJ" pitchFamily="2" charset="0"/>
              </a:rPr>
              <a:t> </a:t>
            </a:r>
            <a:r>
              <a:rPr lang="en-US" dirty="0" err="1" smtClean="0">
                <a:latin typeface="SutonnyMJ" pitchFamily="2" charset="0"/>
              </a:rPr>
              <a:t>g‡Wj</a:t>
            </a:r>
            <a:r>
              <a:rPr lang="en-US" dirty="0">
                <a:latin typeface="SutonnyMJ" pitchFamily="2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SutonnyMJ" pitchFamily="2" charset="0"/>
              </a:rPr>
              <a:t>w÷ªc </a:t>
            </a:r>
            <a:r>
              <a:rPr lang="en-US" dirty="0" err="1">
                <a:latin typeface="SutonnyMJ" pitchFamily="2" charset="0"/>
              </a:rPr>
              <a:t>ebvqb</a:t>
            </a:r>
            <a:endParaRPr lang="en-US" dirty="0">
              <a:latin typeface="SutonnyMJ" pitchFamily="2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>
                <a:latin typeface="SutonnyMJ" pitchFamily="2" charset="0"/>
              </a:rPr>
              <a:t>evdvi</a:t>
            </a:r>
            <a:r>
              <a:rPr lang="en-US" dirty="0">
                <a:latin typeface="SutonnyMJ" pitchFamily="2" charset="0"/>
              </a:rPr>
              <a:t> ‡</a:t>
            </a:r>
            <a:r>
              <a:rPr lang="en-US" dirty="0" err="1">
                <a:latin typeface="SutonnyMJ" pitchFamily="2" charset="0"/>
              </a:rPr>
              <a:t>Rvb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ebvqb</a:t>
            </a:r>
            <a:endParaRPr lang="en-US" dirty="0">
              <a:latin typeface="SutonnyMJ" pitchFamily="2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>
                <a:latin typeface="SutonnyMJ" pitchFamily="2" charset="0"/>
              </a:rPr>
              <a:t>DcK‚jxq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ebvqb</a:t>
            </a:r>
            <a:endParaRPr lang="en-US" dirty="0">
              <a:latin typeface="SutonnyMJ" pitchFamily="2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>
                <a:latin typeface="SutonnyMJ" pitchFamily="2" charset="0"/>
              </a:rPr>
              <a:t>DWjU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ebvqb</a:t>
            </a:r>
            <a:endParaRPr lang="en-US" dirty="0">
              <a:latin typeface="SutonnyMJ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3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err="1">
                <a:latin typeface="SutonnyMJ" pitchFamily="2" charset="0"/>
              </a:rPr>
              <a:t>DWjU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ebvqb</a:t>
            </a:r>
            <a:r>
              <a:rPr lang="en-US" dirty="0">
                <a:latin typeface="SutonnyMJ" pitchFamily="2" charset="0"/>
              </a:rPr>
              <a:t/>
            </a:r>
            <a:br>
              <a:rPr lang="en-US" dirty="0">
                <a:latin typeface="SutonnyMJ" pitchFamily="2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s-IN" b="1" dirty="0"/>
              <a:t>বনভূমি</a:t>
            </a:r>
            <a:r>
              <a:rPr lang="en-US" sz="4000" b="1" dirty="0">
                <a:latin typeface="SutonnyMJ" pitchFamily="2" charset="0"/>
              </a:rPr>
              <a:t>i </a:t>
            </a:r>
            <a:r>
              <a:rPr lang="en-US" sz="4000" b="1" dirty="0" err="1">
                <a:latin typeface="SutonnyMJ" pitchFamily="2" charset="0"/>
              </a:rPr>
              <a:t>GKwU</a:t>
            </a:r>
            <a:r>
              <a:rPr lang="en-US" sz="4000" b="1" dirty="0">
                <a:latin typeface="SutonnyMJ" pitchFamily="2" charset="0"/>
              </a:rPr>
              <a:t> Ask</a:t>
            </a:r>
            <a:r>
              <a:rPr lang="as-IN" sz="4000" b="1" dirty="0"/>
              <a:t> </a:t>
            </a:r>
            <a:r>
              <a:rPr lang="en-US" sz="4000" b="1" dirty="0" err="1">
                <a:latin typeface="SutonnyMJ" pitchFamily="2" charset="0"/>
              </a:rPr>
              <a:t>DWjU</a:t>
            </a:r>
            <a:r>
              <a:rPr lang="en-US" sz="4000" b="1" dirty="0">
                <a:latin typeface="SutonnyMJ" pitchFamily="2" charset="0"/>
              </a:rPr>
              <a:t> </a:t>
            </a:r>
            <a:r>
              <a:rPr lang="en-US" sz="4000" b="1" dirty="0" err="1">
                <a:latin typeface="SutonnyMJ" pitchFamily="2" charset="0"/>
              </a:rPr>
              <a:t>ebvqb</a:t>
            </a:r>
            <a:r>
              <a:rPr lang="en-US" sz="4000" b="1" dirty="0">
                <a:latin typeface="SutonnyMJ" pitchFamily="2" charset="0"/>
              </a:rPr>
              <a:t> ,</a:t>
            </a:r>
            <a:r>
              <a:rPr lang="as-IN" b="1" dirty="0"/>
              <a:t>যা ছোট আকারের বনজ উৎপাদনের (যেমন জ্বালানী কাঠ, স্যাপ কাঠ এবং সজ্জা কাঠের) পাশাপাশি পাখি পর্যবেক্ষক, এবং বন্যপ্রাণী </a:t>
            </a:r>
            <a:r>
              <a:rPr lang="en-US" sz="4000" b="1" dirty="0" err="1">
                <a:latin typeface="SutonnyMJ" pitchFamily="2" charset="0"/>
              </a:rPr>
              <a:t>msiÿb</a:t>
            </a:r>
            <a:r>
              <a:rPr lang="en-US" sz="4000" b="1" dirty="0">
                <a:latin typeface="SutonnyMJ" pitchFamily="2" charset="0"/>
              </a:rPr>
              <a:t> </a:t>
            </a:r>
            <a:r>
              <a:rPr lang="en-US" sz="4000" b="1" dirty="0" err="1">
                <a:latin typeface="SutonnyMJ" pitchFamily="2" charset="0"/>
              </a:rPr>
              <a:t>K‡i</a:t>
            </a:r>
            <a:r>
              <a:rPr lang="en-US" sz="4000" b="1" dirty="0">
                <a:latin typeface="SutonnyMJ" pitchFamily="2" charset="0"/>
              </a:rPr>
              <a:t>|</a:t>
            </a:r>
            <a:r>
              <a:rPr lang="as-IN" b="1" dirty="0"/>
              <a:t> বিনোদনমূলক</a:t>
            </a:r>
            <a:r>
              <a:rPr lang="en-US" b="1" dirty="0"/>
              <a:t> </a:t>
            </a:r>
            <a:r>
              <a:rPr lang="en-US" sz="4000" b="1" dirty="0" err="1">
                <a:latin typeface="SutonnyMJ" pitchFamily="2" charset="0"/>
              </a:rPr>
              <a:t>Kv‡R</a:t>
            </a:r>
            <a:r>
              <a:rPr lang="as-IN" sz="4000" b="1" dirty="0"/>
              <a:t> </a:t>
            </a:r>
            <a:r>
              <a:rPr lang="as-IN" b="1" dirty="0"/>
              <a:t>ব্যবহারে </a:t>
            </a:r>
            <a:r>
              <a:rPr lang="as-IN" sz="3600" b="1" dirty="0"/>
              <a:t>সক্ষম</a:t>
            </a:r>
            <a:r>
              <a:rPr lang="en-US" b="1" dirty="0"/>
              <a:t>|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21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err="1" smtClean="0">
                <a:latin typeface="SutonnyMJ" pitchFamily="2" charset="0"/>
              </a:rPr>
              <a:t>MvQ</a:t>
            </a:r>
            <a:r>
              <a:rPr lang="en-US" dirty="0" smtClean="0">
                <a:latin typeface="SutonnyMJ" pitchFamily="2" charset="0"/>
              </a:rPr>
              <a:t> </a:t>
            </a:r>
            <a:r>
              <a:rPr lang="en-US" dirty="0" err="1" smtClean="0">
                <a:latin typeface="SutonnyMJ" pitchFamily="2" charset="0"/>
              </a:rPr>
              <a:t>jvMv‡bvi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smtClean="0">
                <a:latin typeface="SutonnyMJ" pitchFamily="2" charset="0"/>
              </a:rPr>
              <a:t>†</a:t>
            </a:r>
            <a:r>
              <a:rPr lang="en-US" dirty="0" err="1" smtClean="0">
                <a:latin typeface="SutonnyMJ" pitchFamily="2" charset="0"/>
              </a:rPr>
              <a:t>KŠkj</a:t>
            </a:r>
            <a:r>
              <a:rPr lang="en-US" dirty="0" smtClean="0">
                <a:latin typeface="SutonnyMJ" pitchFamily="2" charset="0"/>
              </a:rPr>
              <a:t/>
            </a:r>
            <a:br>
              <a:rPr lang="en-US" dirty="0" smtClean="0">
                <a:latin typeface="SutonnyMJ" pitchFamily="2" charset="0"/>
              </a:rPr>
            </a:br>
            <a:endParaRPr lang="en-US" dirty="0">
              <a:latin typeface="SutonnyMJ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 err="1" smtClean="0">
                <a:latin typeface="SutonnyMJ" pitchFamily="2" charset="0"/>
              </a:rPr>
              <a:t>MvQ</a:t>
            </a:r>
            <a:r>
              <a:rPr lang="en-US" b="1" dirty="0" smtClean="0">
                <a:latin typeface="SutonnyMJ" pitchFamily="2" charset="0"/>
              </a:rPr>
              <a:t> </a:t>
            </a:r>
            <a:r>
              <a:rPr lang="en-US" b="1" dirty="0">
                <a:latin typeface="SutonnyMJ" pitchFamily="2" charset="0"/>
              </a:rPr>
              <a:t>†_‡K </a:t>
            </a:r>
            <a:r>
              <a:rPr lang="en-US" b="1" dirty="0" err="1">
                <a:latin typeface="SutonnyMJ" pitchFamily="2" charset="0"/>
              </a:rPr>
              <a:t>Mv‡Qi</a:t>
            </a:r>
            <a:r>
              <a:rPr lang="en-US" b="1" dirty="0">
                <a:latin typeface="SutonnyMJ" pitchFamily="2" charset="0"/>
              </a:rPr>
              <a:t> `~</a:t>
            </a:r>
            <a:r>
              <a:rPr lang="en-US" b="1" dirty="0" err="1">
                <a:latin typeface="SutonnyMJ" pitchFamily="2" charset="0"/>
              </a:rPr>
              <a:t>iZ</a:t>
            </a:r>
            <a:r>
              <a:rPr lang="en-US" b="1" dirty="0">
                <a:latin typeface="SutonnyMJ" pitchFamily="2" charset="0"/>
              </a:rPr>
              <a:t>¡ 2 </a:t>
            </a:r>
            <a:r>
              <a:rPr lang="en-US" b="1" dirty="0" err="1">
                <a:latin typeface="SutonnyMJ" pitchFamily="2" charset="0"/>
              </a:rPr>
              <a:t>wg</a:t>
            </a:r>
            <a:r>
              <a:rPr lang="en-US" b="1" dirty="0">
                <a:latin typeface="SutonnyMJ" pitchFamily="2" charset="0"/>
              </a:rPr>
              <a:t> * 2 </a:t>
            </a:r>
            <a:r>
              <a:rPr lang="en-US" b="1" dirty="0" err="1">
                <a:latin typeface="SutonnyMJ" pitchFamily="2" charset="0"/>
              </a:rPr>
              <a:t>wg</a:t>
            </a:r>
            <a:r>
              <a:rPr lang="en-US" b="1" dirty="0" smtClean="0">
                <a:latin typeface="SutonnyMJ" pitchFamily="2" charset="0"/>
              </a:rPr>
              <a:t>|</a:t>
            </a:r>
          </a:p>
          <a:p>
            <a:pPr>
              <a:buFont typeface="Wingdings" pitchFamily="2" charset="2"/>
              <a:buChar char="v"/>
            </a:pPr>
            <a:r>
              <a:rPr lang="en-US" b="1" dirty="0" err="1" smtClean="0">
                <a:latin typeface="SutonnyMJ" pitchFamily="2" charset="0"/>
              </a:rPr>
              <a:t>iæU</a:t>
            </a:r>
            <a:r>
              <a:rPr lang="en-US" b="1" dirty="0" smtClean="0">
                <a:latin typeface="SutonnyMJ" pitchFamily="2" charset="0"/>
              </a:rPr>
              <a:t> </a:t>
            </a:r>
            <a:r>
              <a:rPr lang="en-US" b="1" dirty="0" err="1" smtClean="0">
                <a:latin typeface="SutonnyMJ" pitchFamily="2" charset="0"/>
              </a:rPr>
              <a:t>Kjvi</a:t>
            </a:r>
            <a:r>
              <a:rPr lang="en-US" b="1" dirty="0" smtClean="0">
                <a:latin typeface="SutonnyMJ" pitchFamily="2" charset="0"/>
              </a:rPr>
              <a:t> </a:t>
            </a:r>
            <a:r>
              <a:rPr lang="en-US" b="1" dirty="0" err="1" smtClean="0">
                <a:latin typeface="SutonnyMJ" pitchFamily="2" charset="0"/>
              </a:rPr>
              <a:t>ch©šÍ</a:t>
            </a:r>
            <a:r>
              <a:rPr lang="en-US" b="1" dirty="0" smtClean="0">
                <a:latin typeface="SutonnyMJ" pitchFamily="2" charset="0"/>
              </a:rPr>
              <a:t> </a:t>
            </a:r>
            <a:r>
              <a:rPr lang="en-US" b="1" dirty="0" err="1" smtClean="0">
                <a:latin typeface="SutonnyMJ" pitchFamily="2" charset="0"/>
              </a:rPr>
              <a:t>gvwU</a:t>
            </a:r>
            <a:r>
              <a:rPr lang="en-US" b="1" dirty="0" smtClean="0">
                <a:latin typeface="SutonnyMJ" pitchFamily="2" charset="0"/>
              </a:rPr>
              <a:t> </a:t>
            </a:r>
            <a:r>
              <a:rPr lang="en-US" b="1" dirty="0" err="1" smtClean="0">
                <a:latin typeface="SutonnyMJ" pitchFamily="2" charset="0"/>
              </a:rPr>
              <a:t>w`‡q</a:t>
            </a:r>
            <a:r>
              <a:rPr lang="en-US" b="1" dirty="0" smtClean="0">
                <a:latin typeface="SutonnyMJ" pitchFamily="2" charset="0"/>
              </a:rPr>
              <a:t> </a:t>
            </a:r>
            <a:r>
              <a:rPr lang="en-US" b="1" dirty="0" err="1" smtClean="0">
                <a:latin typeface="SutonnyMJ" pitchFamily="2" charset="0"/>
              </a:rPr>
              <a:t>Pviv</a:t>
            </a:r>
            <a:r>
              <a:rPr lang="en-US" b="1" dirty="0" smtClean="0">
                <a:latin typeface="SutonnyMJ" pitchFamily="2" charset="0"/>
              </a:rPr>
              <a:t> ‡</a:t>
            </a:r>
            <a:r>
              <a:rPr lang="en-US" b="1" dirty="0" err="1" smtClean="0">
                <a:latin typeface="SutonnyMJ" pitchFamily="2" charset="0"/>
              </a:rPr>
              <a:t>Mvov</a:t>
            </a:r>
            <a:r>
              <a:rPr lang="en-US" b="1" dirty="0" smtClean="0">
                <a:latin typeface="SutonnyMJ" pitchFamily="2" charset="0"/>
              </a:rPr>
              <a:t> ‡X‡K </a:t>
            </a:r>
            <a:r>
              <a:rPr lang="en-US" b="1" dirty="0" err="1" smtClean="0">
                <a:latin typeface="SutonnyMJ" pitchFamily="2" charset="0"/>
              </a:rPr>
              <a:t>w`‡Z</a:t>
            </a:r>
            <a:r>
              <a:rPr lang="en-US" b="1" dirty="0">
                <a:latin typeface="SutonnyMJ" pitchFamily="2" charset="0"/>
              </a:rPr>
              <a:t> </a:t>
            </a:r>
            <a:r>
              <a:rPr lang="en-US" b="1" dirty="0" err="1" smtClean="0">
                <a:latin typeface="SutonnyMJ" pitchFamily="2" charset="0"/>
              </a:rPr>
              <a:t>n‡e</a:t>
            </a:r>
            <a:r>
              <a:rPr lang="en-US" b="1" dirty="0" smtClean="0">
                <a:latin typeface="SutonnyMJ" pitchFamily="2" charset="0"/>
              </a:rPr>
              <a:t>|</a:t>
            </a:r>
          </a:p>
          <a:p>
            <a:pPr>
              <a:buFont typeface="Wingdings" pitchFamily="2" charset="2"/>
              <a:buChar char="v"/>
            </a:pPr>
            <a:r>
              <a:rPr lang="en-US" b="1" dirty="0" err="1" smtClean="0">
                <a:latin typeface="SutonnyMJ" pitchFamily="2" charset="0"/>
              </a:rPr>
              <a:t>wkKi</a:t>
            </a:r>
            <a:r>
              <a:rPr lang="en-US" b="1" dirty="0" smtClean="0">
                <a:latin typeface="SutonnyMJ" pitchFamily="2" charset="0"/>
              </a:rPr>
              <a:t> </a:t>
            </a:r>
            <a:r>
              <a:rPr lang="en-US" b="1" dirty="0" err="1" smtClean="0">
                <a:latin typeface="SutonnyMJ" pitchFamily="2" charset="0"/>
              </a:rPr>
              <a:t>wQov</a:t>
            </a:r>
            <a:r>
              <a:rPr lang="en-US" b="1" dirty="0" smtClean="0">
                <a:latin typeface="SutonnyMJ" pitchFamily="2" charset="0"/>
              </a:rPr>
              <a:t> ,‡</a:t>
            </a:r>
            <a:r>
              <a:rPr lang="en-US" b="1" dirty="0" err="1" smtClean="0">
                <a:latin typeface="SutonnyMJ" pitchFamily="2" charset="0"/>
              </a:rPr>
              <a:t>gvQov‡bv</a:t>
            </a:r>
            <a:r>
              <a:rPr lang="en-US" b="1" dirty="0" smtClean="0">
                <a:latin typeface="SutonnyMJ" pitchFamily="2" charset="0"/>
              </a:rPr>
              <a:t> </a:t>
            </a:r>
            <a:r>
              <a:rPr lang="en-US" b="1" dirty="0" err="1" smtClean="0">
                <a:latin typeface="SutonnyMJ" pitchFamily="2" charset="0"/>
              </a:rPr>
              <a:t>cwinvi</a:t>
            </a:r>
            <a:r>
              <a:rPr lang="en-US" b="1" dirty="0" smtClean="0">
                <a:latin typeface="SutonnyMJ" pitchFamily="2" charset="0"/>
              </a:rPr>
              <a:t> </a:t>
            </a:r>
            <a:r>
              <a:rPr lang="en-US" b="1" dirty="0" err="1" smtClean="0">
                <a:latin typeface="SutonnyMJ" pitchFamily="2" charset="0"/>
              </a:rPr>
              <a:t>Ki‡Z</a:t>
            </a:r>
            <a:r>
              <a:rPr lang="en-US" b="1" dirty="0" smtClean="0">
                <a:latin typeface="SutonnyMJ" pitchFamily="2" charset="0"/>
              </a:rPr>
              <a:t> </a:t>
            </a:r>
            <a:r>
              <a:rPr lang="en-US" b="1" dirty="0" err="1" smtClean="0">
                <a:latin typeface="SutonnyMJ" pitchFamily="2" charset="0"/>
              </a:rPr>
              <a:t>n‡e</a:t>
            </a:r>
            <a:r>
              <a:rPr lang="en-US" b="1" dirty="0" smtClean="0">
                <a:latin typeface="SutonnyMJ" pitchFamily="2" charset="0"/>
              </a:rPr>
              <a:t>|</a:t>
            </a:r>
          </a:p>
          <a:p>
            <a:pPr lvl="0" algn="just"/>
            <a:r>
              <a:rPr lang="en-US" dirty="0" smtClean="0"/>
              <a:t>Firm </a:t>
            </a:r>
            <a:r>
              <a:rPr lang="en-US" dirty="0"/>
              <a:t>soil around the roots by heeling or foot pressure </a:t>
            </a:r>
          </a:p>
          <a:p>
            <a:pPr lvl="0" algn="just"/>
            <a:r>
              <a:rPr lang="en-US" dirty="0"/>
              <a:t> Remove impervious containers before planting.</a:t>
            </a:r>
          </a:p>
          <a:p>
            <a:pPr lvl="0" algn="just"/>
            <a:r>
              <a:rPr lang="en-US" dirty="0"/>
              <a:t> Stump must be planted in prepared holes, never forced into the ground.</a:t>
            </a:r>
          </a:p>
          <a:p>
            <a:pPr lvl="0" algn="just"/>
            <a:r>
              <a:rPr lang="en-US" dirty="0"/>
              <a:t> On dry sites, large and deep planting hole is prepared with plenty of refilled soil to    stimulate the root development and facilitate root penetration into deeper soil layers.</a:t>
            </a:r>
          </a:p>
          <a:p>
            <a:pPr lvl="0" algn="just"/>
            <a:r>
              <a:rPr lang="en-US" dirty="0"/>
              <a:t> On swampy sites, planting is done on mounds or ridge to minimize the period during which the seedling is submerged during floods and to improve the aeration of the root system.</a:t>
            </a:r>
          </a:p>
          <a:p>
            <a:pPr lvl="0" algn="just"/>
            <a:r>
              <a:rPr lang="en-US" dirty="0"/>
              <a:t> On steep slopes, a small horizontal platform or beach terrace has to be prepared where the planting hole is dug. </a:t>
            </a:r>
          </a:p>
          <a:p>
            <a:pPr>
              <a:buFont typeface="Wingdings" pitchFamily="2" charset="2"/>
              <a:buChar char="v"/>
            </a:pPr>
            <a:endParaRPr lang="en-US" b="1" dirty="0" smtClean="0">
              <a:latin typeface="SutonnyMJ" pitchFamily="2" charset="0"/>
            </a:endParaRPr>
          </a:p>
          <a:p>
            <a:pPr>
              <a:buFont typeface="Wingdings" pitchFamily="2" charset="2"/>
              <a:buChar char="v"/>
            </a:pPr>
            <a:endParaRPr lang="en-US" b="1" dirty="0">
              <a:latin typeface="SutonnyMJ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62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470</Words>
  <Application>Microsoft Office PowerPoint</Application>
  <PresentationFormat>On-screen Show (4:3)</PresentationFormat>
  <Paragraphs>52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Well come</vt:lpstr>
      <vt:lpstr>PowerPoint Presentation</vt:lpstr>
      <vt:lpstr>Direction(wb‡`©kbv)</vt:lpstr>
      <vt:lpstr>Determines(নির্ধারণ)</vt:lpstr>
      <vt:lpstr>Destination(jÿ¨)</vt:lpstr>
      <vt:lpstr>Silviculture(ebPvl we`¨v)</vt:lpstr>
      <vt:lpstr>mvgvwRK ebvq‡bi g‡Wj </vt:lpstr>
      <vt:lpstr>DWjU ebvqb </vt:lpstr>
      <vt:lpstr>MvQ jvMv‡bvi †KŠkj </vt:lpstr>
      <vt:lpstr>cÖRvwZ wbe©vPb</vt:lpstr>
      <vt:lpstr>DWjU ebvqb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Well come</dc:title>
  <dc:creator>Windows User</dc:creator>
  <cp:lastModifiedBy>Windows User</cp:lastModifiedBy>
  <cp:revision>25</cp:revision>
  <dcterms:created xsi:type="dcterms:W3CDTF">2019-07-15T17:20:29Z</dcterms:created>
  <dcterms:modified xsi:type="dcterms:W3CDTF">2019-07-22T09:08:04Z</dcterms:modified>
</cp:coreProperties>
</file>