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>
      <p:cViewPr varScale="1">
        <p:scale>
          <a:sx n="59" d="100"/>
          <a:sy n="59" d="100"/>
        </p:scale>
        <p:origin x="96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571999"/>
            <a:ext cx="12192000" cy="2286000"/>
          </a:xfrm>
          <a:custGeom>
            <a:avLst/>
            <a:gdLst/>
            <a:ahLst/>
            <a:cxnLst/>
            <a:rect l="l" t="t" r="r" b="b"/>
            <a:pathLst>
              <a:path w="12192000" h="2286000">
                <a:moveTo>
                  <a:pt x="12192000" y="0"/>
                </a:moveTo>
                <a:lnTo>
                  <a:pt x="0" y="0"/>
                </a:lnTo>
                <a:lnTo>
                  <a:pt x="0" y="2286000"/>
                </a:lnTo>
                <a:lnTo>
                  <a:pt x="12192000" y="2286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DAE4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83691" y="4960620"/>
            <a:ext cx="1551940" cy="1550035"/>
          </a:xfrm>
          <a:custGeom>
            <a:avLst/>
            <a:gdLst/>
            <a:ahLst/>
            <a:cxnLst/>
            <a:rect l="l" t="t" r="r" b="b"/>
            <a:pathLst>
              <a:path w="1551939" h="1550034">
                <a:moveTo>
                  <a:pt x="775716" y="0"/>
                </a:moveTo>
                <a:lnTo>
                  <a:pt x="728460" y="1414"/>
                </a:lnTo>
                <a:lnTo>
                  <a:pt x="681954" y="5603"/>
                </a:lnTo>
                <a:lnTo>
                  <a:pt x="636278" y="12485"/>
                </a:lnTo>
                <a:lnTo>
                  <a:pt x="591513" y="21980"/>
                </a:lnTo>
                <a:lnTo>
                  <a:pt x="547740" y="34007"/>
                </a:lnTo>
                <a:lnTo>
                  <a:pt x="505041" y="48483"/>
                </a:lnTo>
                <a:lnTo>
                  <a:pt x="463496" y="65329"/>
                </a:lnTo>
                <a:lnTo>
                  <a:pt x="423187" y="84463"/>
                </a:lnTo>
                <a:lnTo>
                  <a:pt x="384194" y="105805"/>
                </a:lnTo>
                <a:lnTo>
                  <a:pt x="346600" y="129272"/>
                </a:lnTo>
                <a:lnTo>
                  <a:pt x="310484" y="154784"/>
                </a:lnTo>
                <a:lnTo>
                  <a:pt x="275929" y="182261"/>
                </a:lnTo>
                <a:lnTo>
                  <a:pt x="243015" y="211620"/>
                </a:lnTo>
                <a:lnTo>
                  <a:pt x="211824" y="242781"/>
                </a:lnTo>
                <a:lnTo>
                  <a:pt x="182436" y="275663"/>
                </a:lnTo>
                <a:lnTo>
                  <a:pt x="154933" y="310184"/>
                </a:lnTo>
                <a:lnTo>
                  <a:pt x="129396" y="346264"/>
                </a:lnTo>
                <a:lnTo>
                  <a:pt x="105906" y="383822"/>
                </a:lnTo>
                <a:lnTo>
                  <a:pt x="84544" y="422776"/>
                </a:lnTo>
                <a:lnTo>
                  <a:pt x="65392" y="463045"/>
                </a:lnTo>
                <a:lnTo>
                  <a:pt x="48530" y="504549"/>
                </a:lnTo>
                <a:lnTo>
                  <a:pt x="34039" y="547206"/>
                </a:lnTo>
                <a:lnTo>
                  <a:pt x="22001" y="590935"/>
                </a:lnTo>
                <a:lnTo>
                  <a:pt x="12497" y="635656"/>
                </a:lnTo>
                <a:lnTo>
                  <a:pt x="5608" y="681286"/>
                </a:lnTo>
                <a:lnTo>
                  <a:pt x="1415" y="727746"/>
                </a:lnTo>
                <a:lnTo>
                  <a:pt x="0" y="774953"/>
                </a:lnTo>
                <a:lnTo>
                  <a:pt x="1415" y="822161"/>
                </a:lnTo>
                <a:lnTo>
                  <a:pt x="5608" y="868621"/>
                </a:lnTo>
                <a:lnTo>
                  <a:pt x="12497" y="914251"/>
                </a:lnTo>
                <a:lnTo>
                  <a:pt x="22001" y="958972"/>
                </a:lnTo>
                <a:lnTo>
                  <a:pt x="34039" y="1002701"/>
                </a:lnTo>
                <a:lnTo>
                  <a:pt x="48530" y="1045358"/>
                </a:lnTo>
                <a:lnTo>
                  <a:pt x="65392" y="1086862"/>
                </a:lnTo>
                <a:lnTo>
                  <a:pt x="84544" y="1127131"/>
                </a:lnTo>
                <a:lnTo>
                  <a:pt x="105906" y="1166085"/>
                </a:lnTo>
                <a:lnTo>
                  <a:pt x="129396" y="1203643"/>
                </a:lnTo>
                <a:lnTo>
                  <a:pt x="154933" y="1239723"/>
                </a:lnTo>
                <a:lnTo>
                  <a:pt x="182436" y="1274244"/>
                </a:lnTo>
                <a:lnTo>
                  <a:pt x="211824" y="1307126"/>
                </a:lnTo>
                <a:lnTo>
                  <a:pt x="243015" y="1338287"/>
                </a:lnTo>
                <a:lnTo>
                  <a:pt x="275929" y="1367646"/>
                </a:lnTo>
                <a:lnTo>
                  <a:pt x="310484" y="1395123"/>
                </a:lnTo>
                <a:lnTo>
                  <a:pt x="346600" y="1420635"/>
                </a:lnTo>
                <a:lnTo>
                  <a:pt x="384194" y="1444102"/>
                </a:lnTo>
                <a:lnTo>
                  <a:pt x="423187" y="1465444"/>
                </a:lnTo>
                <a:lnTo>
                  <a:pt x="463496" y="1484578"/>
                </a:lnTo>
                <a:lnTo>
                  <a:pt x="505041" y="1501424"/>
                </a:lnTo>
                <a:lnTo>
                  <a:pt x="547740" y="1515900"/>
                </a:lnTo>
                <a:lnTo>
                  <a:pt x="591513" y="1527927"/>
                </a:lnTo>
                <a:lnTo>
                  <a:pt x="636278" y="1537422"/>
                </a:lnTo>
                <a:lnTo>
                  <a:pt x="681954" y="1544304"/>
                </a:lnTo>
                <a:lnTo>
                  <a:pt x="728460" y="1548493"/>
                </a:lnTo>
                <a:lnTo>
                  <a:pt x="775716" y="1549907"/>
                </a:lnTo>
                <a:lnTo>
                  <a:pt x="822965" y="1548493"/>
                </a:lnTo>
                <a:lnTo>
                  <a:pt x="869467" y="1544304"/>
                </a:lnTo>
                <a:lnTo>
                  <a:pt x="915140" y="1537422"/>
                </a:lnTo>
                <a:lnTo>
                  <a:pt x="959902" y="1527927"/>
                </a:lnTo>
                <a:lnTo>
                  <a:pt x="1003672" y="1515900"/>
                </a:lnTo>
                <a:lnTo>
                  <a:pt x="1046370" y="1501424"/>
                </a:lnTo>
                <a:lnTo>
                  <a:pt x="1087913" y="1484578"/>
                </a:lnTo>
                <a:lnTo>
                  <a:pt x="1128222" y="1465444"/>
                </a:lnTo>
                <a:lnTo>
                  <a:pt x="1167214" y="1444102"/>
                </a:lnTo>
                <a:lnTo>
                  <a:pt x="1204809" y="1420635"/>
                </a:lnTo>
                <a:lnTo>
                  <a:pt x="1240925" y="1395123"/>
                </a:lnTo>
                <a:lnTo>
                  <a:pt x="1275481" y="1367646"/>
                </a:lnTo>
                <a:lnTo>
                  <a:pt x="1308396" y="1338287"/>
                </a:lnTo>
                <a:lnTo>
                  <a:pt x="1339589" y="1307126"/>
                </a:lnTo>
                <a:lnTo>
                  <a:pt x="1368978" y="1274244"/>
                </a:lnTo>
                <a:lnTo>
                  <a:pt x="1396483" y="1239723"/>
                </a:lnTo>
                <a:lnTo>
                  <a:pt x="1422022" y="1203643"/>
                </a:lnTo>
                <a:lnTo>
                  <a:pt x="1445514" y="1166085"/>
                </a:lnTo>
                <a:lnTo>
                  <a:pt x="1466877" y="1127131"/>
                </a:lnTo>
                <a:lnTo>
                  <a:pt x="1486032" y="1086862"/>
                </a:lnTo>
                <a:lnTo>
                  <a:pt x="1502896" y="1045358"/>
                </a:lnTo>
                <a:lnTo>
                  <a:pt x="1517388" y="1002701"/>
                </a:lnTo>
                <a:lnTo>
                  <a:pt x="1529427" y="958972"/>
                </a:lnTo>
                <a:lnTo>
                  <a:pt x="1538932" y="914251"/>
                </a:lnTo>
                <a:lnTo>
                  <a:pt x="1545822" y="868621"/>
                </a:lnTo>
                <a:lnTo>
                  <a:pt x="1550016" y="822161"/>
                </a:lnTo>
                <a:lnTo>
                  <a:pt x="1551432" y="774953"/>
                </a:lnTo>
                <a:lnTo>
                  <a:pt x="1550016" y="727746"/>
                </a:lnTo>
                <a:lnTo>
                  <a:pt x="1545822" y="681286"/>
                </a:lnTo>
                <a:lnTo>
                  <a:pt x="1538932" y="635656"/>
                </a:lnTo>
                <a:lnTo>
                  <a:pt x="1529427" y="590935"/>
                </a:lnTo>
                <a:lnTo>
                  <a:pt x="1517388" y="547206"/>
                </a:lnTo>
                <a:lnTo>
                  <a:pt x="1502896" y="504549"/>
                </a:lnTo>
                <a:lnTo>
                  <a:pt x="1486032" y="463045"/>
                </a:lnTo>
                <a:lnTo>
                  <a:pt x="1466877" y="422776"/>
                </a:lnTo>
                <a:lnTo>
                  <a:pt x="1445514" y="383822"/>
                </a:lnTo>
                <a:lnTo>
                  <a:pt x="1422022" y="346264"/>
                </a:lnTo>
                <a:lnTo>
                  <a:pt x="1396483" y="310184"/>
                </a:lnTo>
                <a:lnTo>
                  <a:pt x="1368978" y="275663"/>
                </a:lnTo>
                <a:lnTo>
                  <a:pt x="1339589" y="242781"/>
                </a:lnTo>
                <a:lnTo>
                  <a:pt x="1308396" y="211620"/>
                </a:lnTo>
                <a:lnTo>
                  <a:pt x="1275481" y="182261"/>
                </a:lnTo>
                <a:lnTo>
                  <a:pt x="1240925" y="154784"/>
                </a:lnTo>
                <a:lnTo>
                  <a:pt x="1204809" y="129272"/>
                </a:lnTo>
                <a:lnTo>
                  <a:pt x="1167214" y="105805"/>
                </a:lnTo>
                <a:lnTo>
                  <a:pt x="1128222" y="84463"/>
                </a:lnTo>
                <a:lnTo>
                  <a:pt x="1087913" y="65329"/>
                </a:lnTo>
                <a:lnTo>
                  <a:pt x="1046370" y="48483"/>
                </a:lnTo>
                <a:lnTo>
                  <a:pt x="1003672" y="34007"/>
                </a:lnTo>
                <a:lnTo>
                  <a:pt x="959902" y="21980"/>
                </a:lnTo>
                <a:lnTo>
                  <a:pt x="915140" y="12485"/>
                </a:lnTo>
                <a:lnTo>
                  <a:pt x="869467" y="5603"/>
                </a:lnTo>
                <a:lnTo>
                  <a:pt x="822965" y="1414"/>
                </a:lnTo>
                <a:lnTo>
                  <a:pt x="775716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83691" y="4960620"/>
            <a:ext cx="1551940" cy="1550035"/>
          </a:xfrm>
          <a:custGeom>
            <a:avLst/>
            <a:gdLst/>
            <a:ahLst/>
            <a:cxnLst/>
            <a:rect l="l" t="t" r="r" b="b"/>
            <a:pathLst>
              <a:path w="1551939" h="1550034">
                <a:moveTo>
                  <a:pt x="0" y="774953"/>
                </a:moveTo>
                <a:lnTo>
                  <a:pt x="1415" y="727746"/>
                </a:lnTo>
                <a:lnTo>
                  <a:pt x="5608" y="681286"/>
                </a:lnTo>
                <a:lnTo>
                  <a:pt x="12497" y="635656"/>
                </a:lnTo>
                <a:lnTo>
                  <a:pt x="22001" y="590935"/>
                </a:lnTo>
                <a:lnTo>
                  <a:pt x="34039" y="547206"/>
                </a:lnTo>
                <a:lnTo>
                  <a:pt x="48530" y="504549"/>
                </a:lnTo>
                <a:lnTo>
                  <a:pt x="65392" y="463045"/>
                </a:lnTo>
                <a:lnTo>
                  <a:pt x="84544" y="422776"/>
                </a:lnTo>
                <a:lnTo>
                  <a:pt x="105906" y="383822"/>
                </a:lnTo>
                <a:lnTo>
                  <a:pt x="129396" y="346264"/>
                </a:lnTo>
                <a:lnTo>
                  <a:pt x="154933" y="310184"/>
                </a:lnTo>
                <a:lnTo>
                  <a:pt x="182436" y="275663"/>
                </a:lnTo>
                <a:lnTo>
                  <a:pt x="211824" y="242781"/>
                </a:lnTo>
                <a:lnTo>
                  <a:pt x="243015" y="211620"/>
                </a:lnTo>
                <a:lnTo>
                  <a:pt x="275929" y="182261"/>
                </a:lnTo>
                <a:lnTo>
                  <a:pt x="310484" y="154784"/>
                </a:lnTo>
                <a:lnTo>
                  <a:pt x="346600" y="129272"/>
                </a:lnTo>
                <a:lnTo>
                  <a:pt x="384194" y="105805"/>
                </a:lnTo>
                <a:lnTo>
                  <a:pt x="423187" y="84463"/>
                </a:lnTo>
                <a:lnTo>
                  <a:pt x="463496" y="65329"/>
                </a:lnTo>
                <a:lnTo>
                  <a:pt x="505041" y="48483"/>
                </a:lnTo>
                <a:lnTo>
                  <a:pt x="547740" y="34007"/>
                </a:lnTo>
                <a:lnTo>
                  <a:pt x="591513" y="21980"/>
                </a:lnTo>
                <a:lnTo>
                  <a:pt x="636278" y="12485"/>
                </a:lnTo>
                <a:lnTo>
                  <a:pt x="681954" y="5603"/>
                </a:lnTo>
                <a:lnTo>
                  <a:pt x="728460" y="1414"/>
                </a:lnTo>
                <a:lnTo>
                  <a:pt x="775716" y="0"/>
                </a:lnTo>
                <a:lnTo>
                  <a:pt x="822965" y="1414"/>
                </a:lnTo>
                <a:lnTo>
                  <a:pt x="869467" y="5603"/>
                </a:lnTo>
                <a:lnTo>
                  <a:pt x="915140" y="12485"/>
                </a:lnTo>
                <a:lnTo>
                  <a:pt x="959902" y="21980"/>
                </a:lnTo>
                <a:lnTo>
                  <a:pt x="1003672" y="34007"/>
                </a:lnTo>
                <a:lnTo>
                  <a:pt x="1046370" y="48483"/>
                </a:lnTo>
                <a:lnTo>
                  <a:pt x="1087913" y="65329"/>
                </a:lnTo>
                <a:lnTo>
                  <a:pt x="1128222" y="84463"/>
                </a:lnTo>
                <a:lnTo>
                  <a:pt x="1167214" y="105805"/>
                </a:lnTo>
                <a:lnTo>
                  <a:pt x="1204809" y="129272"/>
                </a:lnTo>
                <a:lnTo>
                  <a:pt x="1240925" y="154784"/>
                </a:lnTo>
                <a:lnTo>
                  <a:pt x="1275481" y="182261"/>
                </a:lnTo>
                <a:lnTo>
                  <a:pt x="1308396" y="211620"/>
                </a:lnTo>
                <a:lnTo>
                  <a:pt x="1339589" y="242781"/>
                </a:lnTo>
                <a:lnTo>
                  <a:pt x="1368978" y="275663"/>
                </a:lnTo>
                <a:lnTo>
                  <a:pt x="1396483" y="310184"/>
                </a:lnTo>
                <a:lnTo>
                  <a:pt x="1422022" y="346264"/>
                </a:lnTo>
                <a:lnTo>
                  <a:pt x="1445514" y="383822"/>
                </a:lnTo>
                <a:lnTo>
                  <a:pt x="1466877" y="422776"/>
                </a:lnTo>
                <a:lnTo>
                  <a:pt x="1486032" y="463045"/>
                </a:lnTo>
                <a:lnTo>
                  <a:pt x="1502896" y="504549"/>
                </a:lnTo>
                <a:lnTo>
                  <a:pt x="1517388" y="547206"/>
                </a:lnTo>
                <a:lnTo>
                  <a:pt x="1529427" y="590935"/>
                </a:lnTo>
                <a:lnTo>
                  <a:pt x="1538932" y="635656"/>
                </a:lnTo>
                <a:lnTo>
                  <a:pt x="1545822" y="681286"/>
                </a:lnTo>
                <a:lnTo>
                  <a:pt x="1550016" y="727746"/>
                </a:lnTo>
                <a:lnTo>
                  <a:pt x="1551432" y="774953"/>
                </a:lnTo>
                <a:lnTo>
                  <a:pt x="1550016" y="822161"/>
                </a:lnTo>
                <a:lnTo>
                  <a:pt x="1545822" y="868621"/>
                </a:lnTo>
                <a:lnTo>
                  <a:pt x="1538932" y="914251"/>
                </a:lnTo>
                <a:lnTo>
                  <a:pt x="1529427" y="958972"/>
                </a:lnTo>
                <a:lnTo>
                  <a:pt x="1517388" y="1002701"/>
                </a:lnTo>
                <a:lnTo>
                  <a:pt x="1502896" y="1045358"/>
                </a:lnTo>
                <a:lnTo>
                  <a:pt x="1486032" y="1086862"/>
                </a:lnTo>
                <a:lnTo>
                  <a:pt x="1466877" y="1127131"/>
                </a:lnTo>
                <a:lnTo>
                  <a:pt x="1445514" y="1166085"/>
                </a:lnTo>
                <a:lnTo>
                  <a:pt x="1422022" y="1203643"/>
                </a:lnTo>
                <a:lnTo>
                  <a:pt x="1396483" y="1239723"/>
                </a:lnTo>
                <a:lnTo>
                  <a:pt x="1368978" y="1274244"/>
                </a:lnTo>
                <a:lnTo>
                  <a:pt x="1339589" y="1307126"/>
                </a:lnTo>
                <a:lnTo>
                  <a:pt x="1308396" y="1338287"/>
                </a:lnTo>
                <a:lnTo>
                  <a:pt x="1275481" y="1367646"/>
                </a:lnTo>
                <a:lnTo>
                  <a:pt x="1240925" y="1395123"/>
                </a:lnTo>
                <a:lnTo>
                  <a:pt x="1204809" y="1420635"/>
                </a:lnTo>
                <a:lnTo>
                  <a:pt x="1167214" y="1444102"/>
                </a:lnTo>
                <a:lnTo>
                  <a:pt x="1128222" y="1465444"/>
                </a:lnTo>
                <a:lnTo>
                  <a:pt x="1087913" y="1484578"/>
                </a:lnTo>
                <a:lnTo>
                  <a:pt x="1046370" y="1501424"/>
                </a:lnTo>
                <a:lnTo>
                  <a:pt x="1003672" y="1515900"/>
                </a:lnTo>
                <a:lnTo>
                  <a:pt x="959902" y="1527927"/>
                </a:lnTo>
                <a:lnTo>
                  <a:pt x="915140" y="1537422"/>
                </a:lnTo>
                <a:lnTo>
                  <a:pt x="869467" y="1544304"/>
                </a:lnTo>
                <a:lnTo>
                  <a:pt x="822965" y="1548493"/>
                </a:lnTo>
                <a:lnTo>
                  <a:pt x="775716" y="1549907"/>
                </a:lnTo>
                <a:lnTo>
                  <a:pt x="728460" y="1548493"/>
                </a:lnTo>
                <a:lnTo>
                  <a:pt x="681954" y="1544304"/>
                </a:lnTo>
                <a:lnTo>
                  <a:pt x="636278" y="1537422"/>
                </a:lnTo>
                <a:lnTo>
                  <a:pt x="591513" y="1527927"/>
                </a:lnTo>
                <a:lnTo>
                  <a:pt x="547740" y="1515900"/>
                </a:lnTo>
                <a:lnTo>
                  <a:pt x="505041" y="1501424"/>
                </a:lnTo>
                <a:lnTo>
                  <a:pt x="463496" y="1484578"/>
                </a:lnTo>
                <a:lnTo>
                  <a:pt x="423187" y="1465444"/>
                </a:lnTo>
                <a:lnTo>
                  <a:pt x="384194" y="1444102"/>
                </a:lnTo>
                <a:lnTo>
                  <a:pt x="346600" y="1420635"/>
                </a:lnTo>
                <a:lnTo>
                  <a:pt x="310484" y="1395123"/>
                </a:lnTo>
                <a:lnTo>
                  <a:pt x="275929" y="1367646"/>
                </a:lnTo>
                <a:lnTo>
                  <a:pt x="243015" y="1338287"/>
                </a:lnTo>
                <a:lnTo>
                  <a:pt x="211824" y="1307126"/>
                </a:lnTo>
                <a:lnTo>
                  <a:pt x="182436" y="1274244"/>
                </a:lnTo>
                <a:lnTo>
                  <a:pt x="154933" y="1239723"/>
                </a:lnTo>
                <a:lnTo>
                  <a:pt x="129396" y="1203643"/>
                </a:lnTo>
                <a:lnTo>
                  <a:pt x="105906" y="1166085"/>
                </a:lnTo>
                <a:lnTo>
                  <a:pt x="84544" y="1127131"/>
                </a:lnTo>
                <a:lnTo>
                  <a:pt x="65392" y="1086862"/>
                </a:lnTo>
                <a:lnTo>
                  <a:pt x="48530" y="1045358"/>
                </a:lnTo>
                <a:lnTo>
                  <a:pt x="34039" y="1002701"/>
                </a:lnTo>
                <a:lnTo>
                  <a:pt x="22001" y="958972"/>
                </a:lnTo>
                <a:lnTo>
                  <a:pt x="12497" y="914251"/>
                </a:lnTo>
                <a:lnTo>
                  <a:pt x="5608" y="868621"/>
                </a:lnTo>
                <a:lnTo>
                  <a:pt x="1415" y="822161"/>
                </a:lnTo>
                <a:lnTo>
                  <a:pt x="0" y="774953"/>
                </a:lnTo>
                <a:close/>
              </a:path>
            </a:pathLst>
          </a:custGeom>
          <a:ln w="12700">
            <a:solidFill>
              <a:srgbClr val="004AB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571999"/>
            <a:ext cx="1118870" cy="2286000"/>
          </a:xfrm>
          <a:custGeom>
            <a:avLst/>
            <a:gdLst/>
            <a:ahLst/>
            <a:cxnLst/>
            <a:rect l="l" t="t" r="r" b="b"/>
            <a:pathLst>
              <a:path w="1118870" h="2286000">
                <a:moveTo>
                  <a:pt x="1118616" y="2286000"/>
                </a:moveTo>
                <a:lnTo>
                  <a:pt x="1070089" y="2284971"/>
                </a:lnTo>
                <a:lnTo>
                  <a:pt x="1022096" y="2281898"/>
                </a:lnTo>
                <a:lnTo>
                  <a:pt x="974661" y="2276830"/>
                </a:lnTo>
                <a:lnTo>
                  <a:pt x="927849" y="2269807"/>
                </a:lnTo>
                <a:lnTo>
                  <a:pt x="881697" y="2260866"/>
                </a:lnTo>
                <a:lnTo>
                  <a:pt x="836231" y="2250059"/>
                </a:lnTo>
                <a:lnTo>
                  <a:pt x="791502" y="2237422"/>
                </a:lnTo>
                <a:lnTo>
                  <a:pt x="747560" y="2222995"/>
                </a:lnTo>
                <a:lnTo>
                  <a:pt x="704430" y="2206828"/>
                </a:lnTo>
                <a:lnTo>
                  <a:pt x="662178" y="2188946"/>
                </a:lnTo>
                <a:lnTo>
                  <a:pt x="620826" y="2169414"/>
                </a:lnTo>
                <a:lnTo>
                  <a:pt x="580415" y="2148268"/>
                </a:lnTo>
                <a:lnTo>
                  <a:pt x="540994" y="2125535"/>
                </a:lnTo>
                <a:lnTo>
                  <a:pt x="502615" y="2101265"/>
                </a:lnTo>
                <a:lnTo>
                  <a:pt x="465302" y="2075510"/>
                </a:lnTo>
                <a:lnTo>
                  <a:pt x="429107" y="2048294"/>
                </a:lnTo>
                <a:lnTo>
                  <a:pt x="394068" y="2019668"/>
                </a:lnTo>
                <a:lnTo>
                  <a:pt x="360222" y="1989683"/>
                </a:lnTo>
                <a:lnTo>
                  <a:pt x="327634" y="1958365"/>
                </a:lnTo>
                <a:lnTo>
                  <a:pt x="296316" y="1925777"/>
                </a:lnTo>
                <a:lnTo>
                  <a:pt x="266331" y="1891931"/>
                </a:lnTo>
                <a:lnTo>
                  <a:pt x="237705" y="1856892"/>
                </a:lnTo>
                <a:lnTo>
                  <a:pt x="210489" y="1820697"/>
                </a:lnTo>
                <a:lnTo>
                  <a:pt x="184734" y="1783384"/>
                </a:lnTo>
                <a:lnTo>
                  <a:pt x="160464" y="1745005"/>
                </a:lnTo>
                <a:lnTo>
                  <a:pt x="137731" y="1705584"/>
                </a:lnTo>
                <a:lnTo>
                  <a:pt x="116586" y="1665173"/>
                </a:lnTo>
                <a:lnTo>
                  <a:pt x="97053" y="1623822"/>
                </a:lnTo>
                <a:lnTo>
                  <a:pt x="79171" y="1581569"/>
                </a:lnTo>
                <a:lnTo>
                  <a:pt x="63004" y="1538439"/>
                </a:lnTo>
                <a:lnTo>
                  <a:pt x="48577" y="1494497"/>
                </a:lnTo>
                <a:lnTo>
                  <a:pt x="35941" y="1449768"/>
                </a:lnTo>
                <a:lnTo>
                  <a:pt x="25133" y="1404302"/>
                </a:lnTo>
                <a:lnTo>
                  <a:pt x="16192" y="1358150"/>
                </a:lnTo>
                <a:lnTo>
                  <a:pt x="9169" y="1311338"/>
                </a:lnTo>
                <a:lnTo>
                  <a:pt x="4102" y="1263904"/>
                </a:lnTo>
                <a:lnTo>
                  <a:pt x="1028" y="1215910"/>
                </a:lnTo>
                <a:lnTo>
                  <a:pt x="0" y="1167384"/>
                </a:lnTo>
                <a:lnTo>
                  <a:pt x="0" y="2286000"/>
                </a:lnTo>
                <a:lnTo>
                  <a:pt x="1118616" y="2286000"/>
                </a:lnTo>
                <a:close/>
              </a:path>
              <a:path w="1118870" h="2286000">
                <a:moveTo>
                  <a:pt x="1118616" y="0"/>
                </a:moveTo>
                <a:lnTo>
                  <a:pt x="0" y="0"/>
                </a:lnTo>
                <a:lnTo>
                  <a:pt x="0" y="1118616"/>
                </a:lnTo>
                <a:lnTo>
                  <a:pt x="1028" y="1070089"/>
                </a:lnTo>
                <a:lnTo>
                  <a:pt x="4102" y="1022096"/>
                </a:lnTo>
                <a:lnTo>
                  <a:pt x="9169" y="974661"/>
                </a:lnTo>
                <a:lnTo>
                  <a:pt x="16192" y="927849"/>
                </a:lnTo>
                <a:lnTo>
                  <a:pt x="25133" y="881684"/>
                </a:lnTo>
                <a:lnTo>
                  <a:pt x="35941" y="836218"/>
                </a:lnTo>
                <a:lnTo>
                  <a:pt x="48577" y="791489"/>
                </a:lnTo>
                <a:lnTo>
                  <a:pt x="63004" y="747547"/>
                </a:lnTo>
                <a:lnTo>
                  <a:pt x="79171" y="704418"/>
                </a:lnTo>
                <a:lnTo>
                  <a:pt x="97053" y="662165"/>
                </a:lnTo>
                <a:lnTo>
                  <a:pt x="116586" y="620801"/>
                </a:lnTo>
                <a:lnTo>
                  <a:pt x="137731" y="580402"/>
                </a:lnTo>
                <a:lnTo>
                  <a:pt x="160464" y="540981"/>
                </a:lnTo>
                <a:lnTo>
                  <a:pt x="184734" y="502602"/>
                </a:lnTo>
                <a:lnTo>
                  <a:pt x="210489" y="465289"/>
                </a:lnTo>
                <a:lnTo>
                  <a:pt x="237705" y="429094"/>
                </a:lnTo>
                <a:lnTo>
                  <a:pt x="266331" y="394055"/>
                </a:lnTo>
                <a:lnTo>
                  <a:pt x="296316" y="360210"/>
                </a:lnTo>
                <a:lnTo>
                  <a:pt x="327634" y="327621"/>
                </a:lnTo>
                <a:lnTo>
                  <a:pt x="360222" y="296303"/>
                </a:lnTo>
                <a:lnTo>
                  <a:pt x="394068" y="266319"/>
                </a:lnTo>
                <a:lnTo>
                  <a:pt x="429107" y="237705"/>
                </a:lnTo>
                <a:lnTo>
                  <a:pt x="465302" y="210489"/>
                </a:lnTo>
                <a:lnTo>
                  <a:pt x="502615" y="184734"/>
                </a:lnTo>
                <a:lnTo>
                  <a:pt x="540994" y="160464"/>
                </a:lnTo>
                <a:lnTo>
                  <a:pt x="580415" y="137731"/>
                </a:lnTo>
                <a:lnTo>
                  <a:pt x="620826" y="116586"/>
                </a:lnTo>
                <a:lnTo>
                  <a:pt x="662178" y="97053"/>
                </a:lnTo>
                <a:lnTo>
                  <a:pt x="704430" y="79184"/>
                </a:lnTo>
                <a:lnTo>
                  <a:pt x="747560" y="63004"/>
                </a:lnTo>
                <a:lnTo>
                  <a:pt x="791502" y="48590"/>
                </a:lnTo>
                <a:lnTo>
                  <a:pt x="836231" y="35953"/>
                </a:lnTo>
                <a:lnTo>
                  <a:pt x="881697" y="25146"/>
                </a:lnTo>
                <a:lnTo>
                  <a:pt x="927849" y="16205"/>
                </a:lnTo>
                <a:lnTo>
                  <a:pt x="974661" y="9182"/>
                </a:lnTo>
                <a:lnTo>
                  <a:pt x="1022096" y="4114"/>
                </a:lnTo>
                <a:lnTo>
                  <a:pt x="1070089" y="1041"/>
                </a:lnTo>
                <a:lnTo>
                  <a:pt x="111861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27564" y="0"/>
            <a:ext cx="1964689" cy="3162300"/>
          </a:xfrm>
          <a:custGeom>
            <a:avLst/>
            <a:gdLst/>
            <a:ahLst/>
            <a:cxnLst/>
            <a:rect l="l" t="t" r="r" b="b"/>
            <a:pathLst>
              <a:path w="1964690" h="3162300">
                <a:moveTo>
                  <a:pt x="1964435" y="0"/>
                </a:moveTo>
                <a:lnTo>
                  <a:pt x="1904161" y="0"/>
                </a:lnTo>
                <a:lnTo>
                  <a:pt x="1763521" y="7111"/>
                </a:lnTo>
                <a:lnTo>
                  <a:pt x="1715767" y="12550"/>
                </a:lnTo>
                <a:lnTo>
                  <a:pt x="1668367" y="19124"/>
                </a:lnTo>
                <a:lnTo>
                  <a:pt x="1621333" y="26817"/>
                </a:lnTo>
                <a:lnTo>
                  <a:pt x="1574681" y="35617"/>
                </a:lnTo>
                <a:lnTo>
                  <a:pt x="1528424" y="45510"/>
                </a:lnTo>
                <a:lnTo>
                  <a:pt x="1482577" y="56481"/>
                </a:lnTo>
                <a:lnTo>
                  <a:pt x="1437153" y="68516"/>
                </a:lnTo>
                <a:lnTo>
                  <a:pt x="1392166" y="81602"/>
                </a:lnTo>
                <a:lnTo>
                  <a:pt x="1347631" y="95724"/>
                </a:lnTo>
                <a:lnTo>
                  <a:pt x="1303560" y="110870"/>
                </a:lnTo>
                <a:lnTo>
                  <a:pt x="1259969" y="127023"/>
                </a:lnTo>
                <a:lnTo>
                  <a:pt x="1216871" y="144172"/>
                </a:lnTo>
                <a:lnTo>
                  <a:pt x="1174281" y="162301"/>
                </a:lnTo>
                <a:lnTo>
                  <a:pt x="1132212" y="181396"/>
                </a:lnTo>
                <a:lnTo>
                  <a:pt x="1090677" y="201445"/>
                </a:lnTo>
                <a:lnTo>
                  <a:pt x="1049692" y="222432"/>
                </a:lnTo>
                <a:lnTo>
                  <a:pt x="1009271" y="244343"/>
                </a:lnTo>
                <a:lnTo>
                  <a:pt x="969426" y="267166"/>
                </a:lnTo>
                <a:lnTo>
                  <a:pt x="930173" y="290885"/>
                </a:lnTo>
                <a:lnTo>
                  <a:pt x="891524" y="315488"/>
                </a:lnTo>
                <a:lnTo>
                  <a:pt x="853495" y="340959"/>
                </a:lnTo>
                <a:lnTo>
                  <a:pt x="816099" y="367285"/>
                </a:lnTo>
                <a:lnTo>
                  <a:pt x="779350" y="394451"/>
                </a:lnTo>
                <a:lnTo>
                  <a:pt x="743262" y="422445"/>
                </a:lnTo>
                <a:lnTo>
                  <a:pt x="707850" y="451252"/>
                </a:lnTo>
                <a:lnTo>
                  <a:pt x="673126" y="480857"/>
                </a:lnTo>
                <a:lnTo>
                  <a:pt x="639105" y="511248"/>
                </a:lnTo>
                <a:lnTo>
                  <a:pt x="605802" y="542410"/>
                </a:lnTo>
                <a:lnTo>
                  <a:pt x="573229" y="574328"/>
                </a:lnTo>
                <a:lnTo>
                  <a:pt x="541402" y="606990"/>
                </a:lnTo>
                <a:lnTo>
                  <a:pt x="510333" y="640381"/>
                </a:lnTo>
                <a:lnTo>
                  <a:pt x="480038" y="674487"/>
                </a:lnTo>
                <a:lnTo>
                  <a:pt x="450529" y="709294"/>
                </a:lnTo>
                <a:lnTo>
                  <a:pt x="421822" y="744789"/>
                </a:lnTo>
                <a:lnTo>
                  <a:pt x="393929" y="780956"/>
                </a:lnTo>
                <a:lnTo>
                  <a:pt x="366865" y="817783"/>
                </a:lnTo>
                <a:lnTo>
                  <a:pt x="340645" y="855255"/>
                </a:lnTo>
                <a:lnTo>
                  <a:pt x="315281" y="893358"/>
                </a:lnTo>
                <a:lnTo>
                  <a:pt x="290788" y="932078"/>
                </a:lnTo>
                <a:lnTo>
                  <a:pt x="267180" y="971402"/>
                </a:lnTo>
                <a:lnTo>
                  <a:pt x="244471" y="1011315"/>
                </a:lnTo>
                <a:lnTo>
                  <a:pt x="222675" y="1051804"/>
                </a:lnTo>
                <a:lnTo>
                  <a:pt x="201806" y="1092854"/>
                </a:lnTo>
                <a:lnTo>
                  <a:pt x="181877" y="1134451"/>
                </a:lnTo>
                <a:lnTo>
                  <a:pt x="162904" y="1176582"/>
                </a:lnTo>
                <a:lnTo>
                  <a:pt x="144899" y="1219232"/>
                </a:lnTo>
                <a:lnTo>
                  <a:pt x="127877" y="1262388"/>
                </a:lnTo>
                <a:lnTo>
                  <a:pt x="111852" y="1306035"/>
                </a:lnTo>
                <a:lnTo>
                  <a:pt x="96838" y="1350160"/>
                </a:lnTo>
                <a:lnTo>
                  <a:pt x="82848" y="1394748"/>
                </a:lnTo>
                <a:lnTo>
                  <a:pt x="69898" y="1439786"/>
                </a:lnTo>
                <a:lnTo>
                  <a:pt x="58000" y="1485260"/>
                </a:lnTo>
                <a:lnTo>
                  <a:pt x="47169" y="1531155"/>
                </a:lnTo>
                <a:lnTo>
                  <a:pt x="37418" y="1577458"/>
                </a:lnTo>
                <a:lnTo>
                  <a:pt x="28762" y="1624154"/>
                </a:lnTo>
                <a:lnTo>
                  <a:pt x="21215" y="1671231"/>
                </a:lnTo>
                <a:lnTo>
                  <a:pt x="14791" y="1718673"/>
                </a:lnTo>
                <a:lnTo>
                  <a:pt x="9503" y="1766466"/>
                </a:lnTo>
                <a:lnTo>
                  <a:pt x="5366" y="1814598"/>
                </a:lnTo>
                <a:lnTo>
                  <a:pt x="2394" y="1863053"/>
                </a:lnTo>
                <a:lnTo>
                  <a:pt x="600" y="1911818"/>
                </a:lnTo>
                <a:lnTo>
                  <a:pt x="0" y="1960879"/>
                </a:lnTo>
                <a:lnTo>
                  <a:pt x="0" y="3162300"/>
                </a:lnTo>
                <a:lnTo>
                  <a:pt x="48440" y="3161714"/>
                </a:lnTo>
                <a:lnTo>
                  <a:pt x="96593" y="3159967"/>
                </a:lnTo>
                <a:lnTo>
                  <a:pt x="144444" y="3157071"/>
                </a:lnTo>
                <a:lnTo>
                  <a:pt x="191980" y="3153040"/>
                </a:lnTo>
                <a:lnTo>
                  <a:pt x="239188" y="3147888"/>
                </a:lnTo>
                <a:lnTo>
                  <a:pt x="286054" y="3141628"/>
                </a:lnTo>
                <a:lnTo>
                  <a:pt x="332564" y="3134273"/>
                </a:lnTo>
                <a:lnTo>
                  <a:pt x="378706" y="3125836"/>
                </a:lnTo>
                <a:lnTo>
                  <a:pt x="424466" y="3116332"/>
                </a:lnTo>
                <a:lnTo>
                  <a:pt x="469829" y="3105774"/>
                </a:lnTo>
                <a:lnTo>
                  <a:pt x="514784" y="3094175"/>
                </a:lnTo>
                <a:lnTo>
                  <a:pt x="559316" y="3081548"/>
                </a:lnTo>
                <a:lnTo>
                  <a:pt x="603412" y="3067908"/>
                </a:lnTo>
                <a:lnTo>
                  <a:pt x="647059" y="3053267"/>
                </a:lnTo>
                <a:lnTo>
                  <a:pt x="690243" y="3037639"/>
                </a:lnTo>
                <a:lnTo>
                  <a:pt x="732951" y="3021037"/>
                </a:lnTo>
                <a:lnTo>
                  <a:pt x="775168" y="3003475"/>
                </a:lnTo>
                <a:lnTo>
                  <a:pt x="816883" y="2984966"/>
                </a:lnTo>
                <a:lnTo>
                  <a:pt x="858081" y="2965525"/>
                </a:lnTo>
                <a:lnTo>
                  <a:pt x="898748" y="2945163"/>
                </a:lnTo>
                <a:lnTo>
                  <a:pt x="938873" y="2923895"/>
                </a:lnTo>
                <a:lnTo>
                  <a:pt x="978440" y="2901734"/>
                </a:lnTo>
                <a:lnTo>
                  <a:pt x="1017436" y="2878693"/>
                </a:lnTo>
                <a:lnTo>
                  <a:pt x="1055849" y="2854787"/>
                </a:lnTo>
                <a:lnTo>
                  <a:pt x="1093665" y="2830028"/>
                </a:lnTo>
                <a:lnTo>
                  <a:pt x="1130869" y="2804430"/>
                </a:lnTo>
                <a:lnTo>
                  <a:pt x="1167450" y="2778006"/>
                </a:lnTo>
                <a:lnTo>
                  <a:pt x="1203392" y="2750770"/>
                </a:lnTo>
                <a:lnTo>
                  <a:pt x="1238684" y="2722735"/>
                </a:lnTo>
                <a:lnTo>
                  <a:pt x="1273311" y="2693914"/>
                </a:lnTo>
                <a:lnTo>
                  <a:pt x="1307260" y="2664322"/>
                </a:lnTo>
                <a:lnTo>
                  <a:pt x="1340517" y="2633972"/>
                </a:lnTo>
                <a:lnTo>
                  <a:pt x="1373070" y="2602876"/>
                </a:lnTo>
                <a:lnTo>
                  <a:pt x="1404904" y="2571049"/>
                </a:lnTo>
                <a:lnTo>
                  <a:pt x="1436007" y="2538504"/>
                </a:lnTo>
                <a:lnTo>
                  <a:pt x="1466364" y="2505254"/>
                </a:lnTo>
                <a:lnTo>
                  <a:pt x="1495963" y="2471313"/>
                </a:lnTo>
                <a:lnTo>
                  <a:pt x="1524789" y="2436694"/>
                </a:lnTo>
                <a:lnTo>
                  <a:pt x="1552830" y="2401410"/>
                </a:lnTo>
                <a:lnTo>
                  <a:pt x="1580072" y="2365476"/>
                </a:lnTo>
                <a:lnTo>
                  <a:pt x="1606501" y="2328905"/>
                </a:lnTo>
                <a:lnTo>
                  <a:pt x="1632104" y="2291710"/>
                </a:lnTo>
                <a:lnTo>
                  <a:pt x="1656868" y="2253904"/>
                </a:lnTo>
                <a:lnTo>
                  <a:pt x="1680779" y="2215501"/>
                </a:lnTo>
                <a:lnTo>
                  <a:pt x="1703824" y="2176514"/>
                </a:lnTo>
                <a:lnTo>
                  <a:pt x="1725990" y="2136957"/>
                </a:lnTo>
                <a:lnTo>
                  <a:pt x="1747262" y="2096844"/>
                </a:lnTo>
                <a:lnTo>
                  <a:pt x="1767627" y="2056187"/>
                </a:lnTo>
                <a:lnTo>
                  <a:pt x="1787073" y="2015000"/>
                </a:lnTo>
                <a:lnTo>
                  <a:pt x="1805584" y="1973297"/>
                </a:lnTo>
                <a:lnTo>
                  <a:pt x="1823149" y="1931091"/>
                </a:lnTo>
                <a:lnTo>
                  <a:pt x="1839754" y="1888396"/>
                </a:lnTo>
                <a:lnTo>
                  <a:pt x="1855385" y="1845225"/>
                </a:lnTo>
                <a:lnTo>
                  <a:pt x="1870029" y="1801590"/>
                </a:lnTo>
                <a:lnTo>
                  <a:pt x="1883671" y="1757507"/>
                </a:lnTo>
                <a:lnTo>
                  <a:pt x="1896300" y="1712988"/>
                </a:lnTo>
                <a:lnTo>
                  <a:pt x="1907901" y="1668047"/>
                </a:lnTo>
                <a:lnTo>
                  <a:pt x="1918461" y="1622697"/>
                </a:lnTo>
                <a:lnTo>
                  <a:pt x="1927967" y="1576952"/>
                </a:lnTo>
                <a:lnTo>
                  <a:pt x="1936404" y="1530825"/>
                </a:lnTo>
                <a:lnTo>
                  <a:pt x="1943760" y="1484329"/>
                </a:lnTo>
                <a:lnTo>
                  <a:pt x="1950022" y="1437479"/>
                </a:lnTo>
                <a:lnTo>
                  <a:pt x="1955175" y="1390287"/>
                </a:lnTo>
                <a:lnTo>
                  <a:pt x="1959206" y="1342766"/>
                </a:lnTo>
                <a:lnTo>
                  <a:pt x="1962102" y="1294932"/>
                </a:lnTo>
                <a:lnTo>
                  <a:pt x="1963850" y="1246795"/>
                </a:lnTo>
                <a:lnTo>
                  <a:pt x="1964435" y="1198372"/>
                </a:lnTo>
                <a:lnTo>
                  <a:pt x="196443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264652" y="0"/>
            <a:ext cx="1963420" cy="3162300"/>
          </a:xfrm>
          <a:custGeom>
            <a:avLst/>
            <a:gdLst/>
            <a:ahLst/>
            <a:cxnLst/>
            <a:rect l="l" t="t" r="r" b="b"/>
            <a:pathLst>
              <a:path w="1963420" h="3162300">
                <a:moveTo>
                  <a:pt x="60198" y="0"/>
                </a:moveTo>
                <a:lnTo>
                  <a:pt x="0" y="0"/>
                </a:lnTo>
                <a:lnTo>
                  <a:pt x="0" y="1198372"/>
                </a:lnTo>
                <a:lnTo>
                  <a:pt x="585" y="1246795"/>
                </a:lnTo>
                <a:lnTo>
                  <a:pt x="2331" y="1294932"/>
                </a:lnTo>
                <a:lnTo>
                  <a:pt x="5225" y="1342766"/>
                </a:lnTo>
                <a:lnTo>
                  <a:pt x="9253" y="1390287"/>
                </a:lnTo>
                <a:lnTo>
                  <a:pt x="14403" y="1437479"/>
                </a:lnTo>
                <a:lnTo>
                  <a:pt x="20660" y="1484329"/>
                </a:lnTo>
                <a:lnTo>
                  <a:pt x="28010" y="1530825"/>
                </a:lnTo>
                <a:lnTo>
                  <a:pt x="36442" y="1576952"/>
                </a:lnTo>
                <a:lnTo>
                  <a:pt x="45940" y="1622697"/>
                </a:lnTo>
                <a:lnTo>
                  <a:pt x="56493" y="1668047"/>
                </a:lnTo>
                <a:lnTo>
                  <a:pt x="68085" y="1712988"/>
                </a:lnTo>
                <a:lnTo>
                  <a:pt x="80705" y="1757507"/>
                </a:lnTo>
                <a:lnTo>
                  <a:pt x="94338" y="1801590"/>
                </a:lnTo>
                <a:lnTo>
                  <a:pt x="108970" y="1845225"/>
                </a:lnTo>
                <a:lnTo>
                  <a:pt x="124590" y="1888396"/>
                </a:lnTo>
                <a:lnTo>
                  <a:pt x="141182" y="1931091"/>
                </a:lnTo>
                <a:lnTo>
                  <a:pt x="158734" y="1973297"/>
                </a:lnTo>
                <a:lnTo>
                  <a:pt x="177232" y="2015000"/>
                </a:lnTo>
                <a:lnTo>
                  <a:pt x="196663" y="2056187"/>
                </a:lnTo>
                <a:lnTo>
                  <a:pt x="217014" y="2096844"/>
                </a:lnTo>
                <a:lnTo>
                  <a:pt x="238270" y="2136957"/>
                </a:lnTo>
                <a:lnTo>
                  <a:pt x="260419" y="2176514"/>
                </a:lnTo>
                <a:lnTo>
                  <a:pt x="283447" y="2215501"/>
                </a:lnTo>
                <a:lnTo>
                  <a:pt x="307340" y="2253904"/>
                </a:lnTo>
                <a:lnTo>
                  <a:pt x="332085" y="2291710"/>
                </a:lnTo>
                <a:lnTo>
                  <a:pt x="357670" y="2328905"/>
                </a:lnTo>
                <a:lnTo>
                  <a:pt x="384079" y="2365476"/>
                </a:lnTo>
                <a:lnTo>
                  <a:pt x="411300" y="2401410"/>
                </a:lnTo>
                <a:lnTo>
                  <a:pt x="439320" y="2436694"/>
                </a:lnTo>
                <a:lnTo>
                  <a:pt x="468125" y="2471313"/>
                </a:lnTo>
                <a:lnTo>
                  <a:pt x="497701" y="2505254"/>
                </a:lnTo>
                <a:lnTo>
                  <a:pt x="528035" y="2538504"/>
                </a:lnTo>
                <a:lnTo>
                  <a:pt x="559114" y="2571049"/>
                </a:lnTo>
                <a:lnTo>
                  <a:pt x="590924" y="2602876"/>
                </a:lnTo>
                <a:lnTo>
                  <a:pt x="623452" y="2633972"/>
                </a:lnTo>
                <a:lnTo>
                  <a:pt x="656684" y="2664322"/>
                </a:lnTo>
                <a:lnTo>
                  <a:pt x="690607" y="2693914"/>
                </a:lnTo>
                <a:lnTo>
                  <a:pt x="725208" y="2722735"/>
                </a:lnTo>
                <a:lnTo>
                  <a:pt x="760472" y="2750770"/>
                </a:lnTo>
                <a:lnTo>
                  <a:pt x="796387" y="2778006"/>
                </a:lnTo>
                <a:lnTo>
                  <a:pt x="832940" y="2804430"/>
                </a:lnTo>
                <a:lnTo>
                  <a:pt x="870116" y="2830028"/>
                </a:lnTo>
                <a:lnTo>
                  <a:pt x="907902" y="2854787"/>
                </a:lnTo>
                <a:lnTo>
                  <a:pt x="946285" y="2878693"/>
                </a:lnTo>
                <a:lnTo>
                  <a:pt x="985251" y="2901734"/>
                </a:lnTo>
                <a:lnTo>
                  <a:pt x="1024788" y="2923895"/>
                </a:lnTo>
                <a:lnTo>
                  <a:pt x="1064881" y="2945163"/>
                </a:lnTo>
                <a:lnTo>
                  <a:pt x="1105517" y="2965525"/>
                </a:lnTo>
                <a:lnTo>
                  <a:pt x="1146682" y="2984966"/>
                </a:lnTo>
                <a:lnTo>
                  <a:pt x="1188364" y="3003475"/>
                </a:lnTo>
                <a:lnTo>
                  <a:pt x="1230549" y="3021037"/>
                </a:lnTo>
                <a:lnTo>
                  <a:pt x="1273223" y="3037639"/>
                </a:lnTo>
                <a:lnTo>
                  <a:pt x="1316372" y="3053267"/>
                </a:lnTo>
                <a:lnTo>
                  <a:pt x="1359985" y="3067908"/>
                </a:lnTo>
                <a:lnTo>
                  <a:pt x="1404046" y="3081548"/>
                </a:lnTo>
                <a:lnTo>
                  <a:pt x="1448543" y="3094175"/>
                </a:lnTo>
                <a:lnTo>
                  <a:pt x="1493461" y="3105774"/>
                </a:lnTo>
                <a:lnTo>
                  <a:pt x="1538789" y="3116332"/>
                </a:lnTo>
                <a:lnTo>
                  <a:pt x="1584512" y="3125836"/>
                </a:lnTo>
                <a:lnTo>
                  <a:pt x="1630617" y="3134273"/>
                </a:lnTo>
                <a:lnTo>
                  <a:pt x="1677090" y="3141628"/>
                </a:lnTo>
                <a:lnTo>
                  <a:pt x="1723918" y="3147888"/>
                </a:lnTo>
                <a:lnTo>
                  <a:pt x="1771087" y="3153040"/>
                </a:lnTo>
                <a:lnTo>
                  <a:pt x="1818585" y="3157071"/>
                </a:lnTo>
                <a:lnTo>
                  <a:pt x="1866397" y="3159967"/>
                </a:lnTo>
                <a:lnTo>
                  <a:pt x="1914510" y="3161714"/>
                </a:lnTo>
                <a:lnTo>
                  <a:pt x="1962912" y="3162300"/>
                </a:lnTo>
                <a:lnTo>
                  <a:pt x="1962912" y="1960879"/>
                </a:lnTo>
                <a:lnTo>
                  <a:pt x="1962311" y="1911818"/>
                </a:lnTo>
                <a:lnTo>
                  <a:pt x="1960519" y="1863053"/>
                </a:lnTo>
                <a:lnTo>
                  <a:pt x="1957549" y="1814598"/>
                </a:lnTo>
                <a:lnTo>
                  <a:pt x="1953415" y="1766466"/>
                </a:lnTo>
                <a:lnTo>
                  <a:pt x="1948132" y="1718673"/>
                </a:lnTo>
                <a:lnTo>
                  <a:pt x="1941713" y="1671231"/>
                </a:lnTo>
                <a:lnTo>
                  <a:pt x="1934172" y="1624154"/>
                </a:lnTo>
                <a:lnTo>
                  <a:pt x="1925523" y="1577458"/>
                </a:lnTo>
                <a:lnTo>
                  <a:pt x="1915781" y="1531155"/>
                </a:lnTo>
                <a:lnTo>
                  <a:pt x="1904958" y="1485260"/>
                </a:lnTo>
                <a:lnTo>
                  <a:pt x="1893070" y="1439786"/>
                </a:lnTo>
                <a:lnTo>
                  <a:pt x="1880129" y="1394748"/>
                </a:lnTo>
                <a:lnTo>
                  <a:pt x="1866151" y="1350160"/>
                </a:lnTo>
                <a:lnTo>
                  <a:pt x="1851149" y="1306035"/>
                </a:lnTo>
                <a:lnTo>
                  <a:pt x="1835136" y="1262388"/>
                </a:lnTo>
                <a:lnTo>
                  <a:pt x="1818128" y="1219232"/>
                </a:lnTo>
                <a:lnTo>
                  <a:pt x="1800137" y="1176582"/>
                </a:lnTo>
                <a:lnTo>
                  <a:pt x="1781179" y="1134451"/>
                </a:lnTo>
                <a:lnTo>
                  <a:pt x="1761266" y="1092854"/>
                </a:lnTo>
                <a:lnTo>
                  <a:pt x="1740413" y="1051804"/>
                </a:lnTo>
                <a:lnTo>
                  <a:pt x="1718634" y="1011315"/>
                </a:lnTo>
                <a:lnTo>
                  <a:pt x="1695942" y="971402"/>
                </a:lnTo>
                <a:lnTo>
                  <a:pt x="1672353" y="932078"/>
                </a:lnTo>
                <a:lnTo>
                  <a:pt x="1647879" y="893358"/>
                </a:lnTo>
                <a:lnTo>
                  <a:pt x="1622534" y="855255"/>
                </a:lnTo>
                <a:lnTo>
                  <a:pt x="1596334" y="817783"/>
                </a:lnTo>
                <a:lnTo>
                  <a:pt x="1569291" y="780956"/>
                </a:lnTo>
                <a:lnTo>
                  <a:pt x="1541419" y="744789"/>
                </a:lnTo>
                <a:lnTo>
                  <a:pt x="1512734" y="709294"/>
                </a:lnTo>
                <a:lnTo>
                  <a:pt x="1483247" y="674487"/>
                </a:lnTo>
                <a:lnTo>
                  <a:pt x="1452975" y="640381"/>
                </a:lnTo>
                <a:lnTo>
                  <a:pt x="1421930" y="606990"/>
                </a:lnTo>
                <a:lnTo>
                  <a:pt x="1390126" y="574328"/>
                </a:lnTo>
                <a:lnTo>
                  <a:pt x="1357577" y="542410"/>
                </a:lnTo>
                <a:lnTo>
                  <a:pt x="1324299" y="511248"/>
                </a:lnTo>
                <a:lnTo>
                  <a:pt x="1290303" y="480857"/>
                </a:lnTo>
                <a:lnTo>
                  <a:pt x="1255605" y="451252"/>
                </a:lnTo>
                <a:lnTo>
                  <a:pt x="1220218" y="422445"/>
                </a:lnTo>
                <a:lnTo>
                  <a:pt x="1184157" y="394451"/>
                </a:lnTo>
                <a:lnTo>
                  <a:pt x="1147434" y="367285"/>
                </a:lnTo>
                <a:lnTo>
                  <a:pt x="1110065" y="340959"/>
                </a:lnTo>
                <a:lnTo>
                  <a:pt x="1072063" y="315488"/>
                </a:lnTo>
                <a:lnTo>
                  <a:pt x="1033443" y="290885"/>
                </a:lnTo>
                <a:lnTo>
                  <a:pt x="994217" y="267166"/>
                </a:lnTo>
                <a:lnTo>
                  <a:pt x="954401" y="244343"/>
                </a:lnTo>
                <a:lnTo>
                  <a:pt x="914008" y="222432"/>
                </a:lnTo>
                <a:lnTo>
                  <a:pt x="873052" y="201445"/>
                </a:lnTo>
                <a:lnTo>
                  <a:pt x="831547" y="181396"/>
                </a:lnTo>
                <a:lnTo>
                  <a:pt x="789507" y="162301"/>
                </a:lnTo>
                <a:lnTo>
                  <a:pt x="746945" y="144172"/>
                </a:lnTo>
                <a:lnTo>
                  <a:pt x="703877" y="127023"/>
                </a:lnTo>
                <a:lnTo>
                  <a:pt x="660316" y="110870"/>
                </a:lnTo>
                <a:lnTo>
                  <a:pt x="616276" y="95724"/>
                </a:lnTo>
                <a:lnTo>
                  <a:pt x="571770" y="81602"/>
                </a:lnTo>
                <a:lnTo>
                  <a:pt x="526814" y="68516"/>
                </a:lnTo>
                <a:lnTo>
                  <a:pt x="481420" y="56481"/>
                </a:lnTo>
                <a:lnTo>
                  <a:pt x="435603" y="45510"/>
                </a:lnTo>
                <a:lnTo>
                  <a:pt x="389377" y="35617"/>
                </a:lnTo>
                <a:lnTo>
                  <a:pt x="342756" y="26817"/>
                </a:lnTo>
                <a:lnTo>
                  <a:pt x="295753" y="19124"/>
                </a:lnTo>
                <a:lnTo>
                  <a:pt x="248383" y="12550"/>
                </a:lnTo>
                <a:lnTo>
                  <a:pt x="200659" y="7111"/>
                </a:lnTo>
                <a:lnTo>
                  <a:pt x="60198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024616" y="4581144"/>
            <a:ext cx="1167765" cy="2277110"/>
          </a:xfrm>
          <a:custGeom>
            <a:avLst/>
            <a:gdLst/>
            <a:ahLst/>
            <a:cxnLst/>
            <a:rect l="l" t="t" r="r" b="b"/>
            <a:pathLst>
              <a:path w="1167765" h="2277109">
                <a:moveTo>
                  <a:pt x="1167383" y="0"/>
                </a:moveTo>
                <a:lnTo>
                  <a:pt x="1048003" y="6095"/>
                </a:lnTo>
                <a:lnTo>
                  <a:pt x="1000565" y="11959"/>
                </a:lnTo>
                <a:lnTo>
                  <a:pt x="953733" y="19721"/>
                </a:lnTo>
                <a:lnTo>
                  <a:pt x="907545" y="29341"/>
                </a:lnTo>
                <a:lnTo>
                  <a:pt x="862042" y="40781"/>
                </a:lnTo>
                <a:lnTo>
                  <a:pt x="817261" y="53999"/>
                </a:lnTo>
                <a:lnTo>
                  <a:pt x="773243" y="68958"/>
                </a:lnTo>
                <a:lnTo>
                  <a:pt x="730025" y="85617"/>
                </a:lnTo>
                <a:lnTo>
                  <a:pt x="687648" y="103938"/>
                </a:lnTo>
                <a:lnTo>
                  <a:pt x="646151" y="123879"/>
                </a:lnTo>
                <a:lnTo>
                  <a:pt x="605572" y="145403"/>
                </a:lnTo>
                <a:lnTo>
                  <a:pt x="565950" y="168469"/>
                </a:lnTo>
                <a:lnTo>
                  <a:pt x="527325" y="193038"/>
                </a:lnTo>
                <a:lnTo>
                  <a:pt x="489736" y="219070"/>
                </a:lnTo>
                <a:lnTo>
                  <a:pt x="453222" y="246526"/>
                </a:lnTo>
                <a:lnTo>
                  <a:pt x="417822" y="275367"/>
                </a:lnTo>
                <a:lnTo>
                  <a:pt x="383576" y="305552"/>
                </a:lnTo>
                <a:lnTo>
                  <a:pt x="350521" y="337043"/>
                </a:lnTo>
                <a:lnTo>
                  <a:pt x="318697" y="369799"/>
                </a:lnTo>
                <a:lnTo>
                  <a:pt x="288144" y="403782"/>
                </a:lnTo>
                <a:lnTo>
                  <a:pt x="258901" y="438952"/>
                </a:lnTo>
                <a:lnTo>
                  <a:pt x="231006" y="475268"/>
                </a:lnTo>
                <a:lnTo>
                  <a:pt x="204499" y="512693"/>
                </a:lnTo>
                <a:lnTo>
                  <a:pt x="179418" y="551186"/>
                </a:lnTo>
                <a:lnTo>
                  <a:pt x="155804" y="590707"/>
                </a:lnTo>
                <a:lnTo>
                  <a:pt x="133694" y="631218"/>
                </a:lnTo>
                <a:lnTo>
                  <a:pt x="113129" y="672679"/>
                </a:lnTo>
                <a:lnTo>
                  <a:pt x="94146" y="715049"/>
                </a:lnTo>
                <a:lnTo>
                  <a:pt x="76786" y="758290"/>
                </a:lnTo>
                <a:lnTo>
                  <a:pt x="61087" y="802363"/>
                </a:lnTo>
                <a:lnTo>
                  <a:pt x="47089" y="847227"/>
                </a:lnTo>
                <a:lnTo>
                  <a:pt x="34831" y="892843"/>
                </a:lnTo>
                <a:lnTo>
                  <a:pt x="24351" y="939172"/>
                </a:lnTo>
                <a:lnTo>
                  <a:pt x="15689" y="986174"/>
                </a:lnTo>
                <a:lnTo>
                  <a:pt x="8883" y="1033809"/>
                </a:lnTo>
                <a:lnTo>
                  <a:pt x="3974" y="1082039"/>
                </a:lnTo>
                <a:lnTo>
                  <a:pt x="1000" y="1130823"/>
                </a:lnTo>
                <a:lnTo>
                  <a:pt x="0" y="1180122"/>
                </a:lnTo>
                <a:lnTo>
                  <a:pt x="0" y="2276855"/>
                </a:lnTo>
                <a:lnTo>
                  <a:pt x="1167383" y="2276855"/>
                </a:lnTo>
                <a:lnTo>
                  <a:pt x="1167383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6746" y="2131567"/>
            <a:ext cx="6352540" cy="1589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006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8155" y="5591556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786384" y="0"/>
                </a:moveTo>
                <a:lnTo>
                  <a:pt x="705993" y="4051"/>
                </a:lnTo>
                <a:lnTo>
                  <a:pt x="658845" y="10279"/>
                </a:lnTo>
                <a:lnTo>
                  <a:pt x="612618" y="19248"/>
                </a:lnTo>
                <a:lnTo>
                  <a:pt x="567397" y="30873"/>
                </a:lnTo>
                <a:lnTo>
                  <a:pt x="523268" y="45068"/>
                </a:lnTo>
                <a:lnTo>
                  <a:pt x="480316" y="61748"/>
                </a:lnTo>
                <a:lnTo>
                  <a:pt x="438625" y="80827"/>
                </a:lnTo>
                <a:lnTo>
                  <a:pt x="398283" y="102220"/>
                </a:lnTo>
                <a:lnTo>
                  <a:pt x="359374" y="125843"/>
                </a:lnTo>
                <a:lnTo>
                  <a:pt x="321984" y="151609"/>
                </a:lnTo>
                <a:lnTo>
                  <a:pt x="286198" y="179433"/>
                </a:lnTo>
                <a:lnTo>
                  <a:pt x="252101" y="209231"/>
                </a:lnTo>
                <a:lnTo>
                  <a:pt x="219779" y="240916"/>
                </a:lnTo>
                <a:lnTo>
                  <a:pt x="189318" y="274403"/>
                </a:lnTo>
                <a:lnTo>
                  <a:pt x="160803" y="309608"/>
                </a:lnTo>
                <a:lnTo>
                  <a:pt x="134319" y="346444"/>
                </a:lnTo>
                <a:lnTo>
                  <a:pt x="109952" y="384827"/>
                </a:lnTo>
                <a:lnTo>
                  <a:pt x="87787" y="424671"/>
                </a:lnTo>
                <a:lnTo>
                  <a:pt x="67909" y="465891"/>
                </a:lnTo>
                <a:lnTo>
                  <a:pt x="50405" y="508401"/>
                </a:lnTo>
                <a:lnTo>
                  <a:pt x="35359" y="552117"/>
                </a:lnTo>
                <a:lnTo>
                  <a:pt x="22858" y="596952"/>
                </a:lnTo>
                <a:lnTo>
                  <a:pt x="12985" y="642822"/>
                </a:lnTo>
                <a:lnTo>
                  <a:pt x="5828" y="689641"/>
                </a:lnTo>
                <a:lnTo>
                  <a:pt x="1471" y="737325"/>
                </a:lnTo>
                <a:lnTo>
                  <a:pt x="0" y="785787"/>
                </a:lnTo>
                <a:lnTo>
                  <a:pt x="0" y="1266443"/>
                </a:lnTo>
                <a:lnTo>
                  <a:pt x="47907" y="1265009"/>
                </a:lnTo>
                <a:lnTo>
                  <a:pt x="95055" y="1260761"/>
                </a:lnTo>
                <a:lnTo>
                  <a:pt x="141361" y="1253783"/>
                </a:lnTo>
                <a:lnTo>
                  <a:pt x="186744" y="1244155"/>
                </a:lnTo>
                <a:lnTo>
                  <a:pt x="231120" y="1231961"/>
                </a:lnTo>
                <a:lnTo>
                  <a:pt x="274407" y="1217283"/>
                </a:lnTo>
                <a:lnTo>
                  <a:pt x="316524" y="1200202"/>
                </a:lnTo>
                <a:lnTo>
                  <a:pt x="357388" y="1180800"/>
                </a:lnTo>
                <a:lnTo>
                  <a:pt x="396917" y="1159161"/>
                </a:lnTo>
                <a:lnTo>
                  <a:pt x="435028" y="1135366"/>
                </a:lnTo>
                <a:lnTo>
                  <a:pt x="471640" y="1109498"/>
                </a:lnTo>
                <a:lnTo>
                  <a:pt x="506670" y="1081638"/>
                </a:lnTo>
                <a:lnTo>
                  <a:pt x="540036" y="1051869"/>
                </a:lnTo>
                <a:lnTo>
                  <a:pt x="571655" y="1020272"/>
                </a:lnTo>
                <a:lnTo>
                  <a:pt x="601446" y="986931"/>
                </a:lnTo>
                <a:lnTo>
                  <a:pt x="629327" y="951927"/>
                </a:lnTo>
                <a:lnTo>
                  <a:pt x="655214" y="915343"/>
                </a:lnTo>
                <a:lnTo>
                  <a:pt x="679026" y="877261"/>
                </a:lnTo>
                <a:lnTo>
                  <a:pt x="700681" y="837762"/>
                </a:lnTo>
                <a:lnTo>
                  <a:pt x="720096" y="796930"/>
                </a:lnTo>
                <a:lnTo>
                  <a:pt x="737189" y="754845"/>
                </a:lnTo>
                <a:lnTo>
                  <a:pt x="751878" y="711592"/>
                </a:lnTo>
                <a:lnTo>
                  <a:pt x="764081" y="667250"/>
                </a:lnTo>
                <a:lnTo>
                  <a:pt x="773715" y="621904"/>
                </a:lnTo>
                <a:lnTo>
                  <a:pt x="780698" y="575635"/>
                </a:lnTo>
                <a:lnTo>
                  <a:pt x="784948" y="528525"/>
                </a:lnTo>
                <a:lnTo>
                  <a:pt x="786384" y="480656"/>
                </a:lnTo>
                <a:lnTo>
                  <a:pt x="786384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1772" y="5591556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0" y="0"/>
                </a:moveTo>
                <a:lnTo>
                  <a:pt x="0" y="480656"/>
                </a:lnTo>
                <a:lnTo>
                  <a:pt x="1435" y="528525"/>
                </a:lnTo>
                <a:lnTo>
                  <a:pt x="5685" y="575635"/>
                </a:lnTo>
                <a:lnTo>
                  <a:pt x="12668" y="621904"/>
                </a:lnTo>
                <a:lnTo>
                  <a:pt x="22302" y="667250"/>
                </a:lnTo>
                <a:lnTo>
                  <a:pt x="34505" y="711592"/>
                </a:lnTo>
                <a:lnTo>
                  <a:pt x="49194" y="754845"/>
                </a:lnTo>
                <a:lnTo>
                  <a:pt x="66287" y="796930"/>
                </a:lnTo>
                <a:lnTo>
                  <a:pt x="85702" y="837762"/>
                </a:lnTo>
                <a:lnTo>
                  <a:pt x="107357" y="877261"/>
                </a:lnTo>
                <a:lnTo>
                  <a:pt x="131169" y="915343"/>
                </a:lnTo>
                <a:lnTo>
                  <a:pt x="157056" y="951927"/>
                </a:lnTo>
                <a:lnTo>
                  <a:pt x="184937" y="986931"/>
                </a:lnTo>
                <a:lnTo>
                  <a:pt x="214728" y="1020272"/>
                </a:lnTo>
                <a:lnTo>
                  <a:pt x="246347" y="1051869"/>
                </a:lnTo>
                <a:lnTo>
                  <a:pt x="279713" y="1081638"/>
                </a:lnTo>
                <a:lnTo>
                  <a:pt x="314743" y="1109498"/>
                </a:lnTo>
                <a:lnTo>
                  <a:pt x="351355" y="1135366"/>
                </a:lnTo>
                <a:lnTo>
                  <a:pt x="389466" y="1159161"/>
                </a:lnTo>
                <a:lnTo>
                  <a:pt x="428995" y="1180800"/>
                </a:lnTo>
                <a:lnTo>
                  <a:pt x="469859" y="1200202"/>
                </a:lnTo>
                <a:lnTo>
                  <a:pt x="511976" y="1217283"/>
                </a:lnTo>
                <a:lnTo>
                  <a:pt x="555263" y="1231961"/>
                </a:lnTo>
                <a:lnTo>
                  <a:pt x="599639" y="1244155"/>
                </a:lnTo>
                <a:lnTo>
                  <a:pt x="645022" y="1253783"/>
                </a:lnTo>
                <a:lnTo>
                  <a:pt x="691328" y="1260761"/>
                </a:lnTo>
                <a:lnTo>
                  <a:pt x="738476" y="1265009"/>
                </a:lnTo>
                <a:lnTo>
                  <a:pt x="786383" y="1266443"/>
                </a:lnTo>
                <a:lnTo>
                  <a:pt x="786383" y="785787"/>
                </a:lnTo>
                <a:lnTo>
                  <a:pt x="784912" y="737325"/>
                </a:lnTo>
                <a:lnTo>
                  <a:pt x="780555" y="689641"/>
                </a:lnTo>
                <a:lnTo>
                  <a:pt x="773398" y="642822"/>
                </a:lnTo>
                <a:lnTo>
                  <a:pt x="763525" y="596952"/>
                </a:lnTo>
                <a:lnTo>
                  <a:pt x="751024" y="552117"/>
                </a:lnTo>
                <a:lnTo>
                  <a:pt x="735978" y="508401"/>
                </a:lnTo>
                <a:lnTo>
                  <a:pt x="718474" y="465891"/>
                </a:lnTo>
                <a:lnTo>
                  <a:pt x="698596" y="424671"/>
                </a:lnTo>
                <a:lnTo>
                  <a:pt x="676431" y="384827"/>
                </a:lnTo>
                <a:lnTo>
                  <a:pt x="652064" y="346444"/>
                </a:lnTo>
                <a:lnTo>
                  <a:pt x="625580" y="309608"/>
                </a:lnTo>
                <a:lnTo>
                  <a:pt x="597065" y="274403"/>
                </a:lnTo>
                <a:lnTo>
                  <a:pt x="566604" y="240916"/>
                </a:lnTo>
                <a:lnTo>
                  <a:pt x="534282" y="209231"/>
                </a:lnTo>
                <a:lnTo>
                  <a:pt x="500185" y="179433"/>
                </a:lnTo>
                <a:lnTo>
                  <a:pt x="464399" y="151609"/>
                </a:lnTo>
                <a:lnTo>
                  <a:pt x="427009" y="125843"/>
                </a:lnTo>
                <a:lnTo>
                  <a:pt x="388100" y="102220"/>
                </a:lnTo>
                <a:lnTo>
                  <a:pt x="347758" y="80827"/>
                </a:lnTo>
                <a:lnTo>
                  <a:pt x="306067" y="61748"/>
                </a:lnTo>
                <a:lnTo>
                  <a:pt x="263115" y="45068"/>
                </a:lnTo>
                <a:lnTo>
                  <a:pt x="218986" y="30873"/>
                </a:lnTo>
                <a:lnTo>
                  <a:pt x="173765" y="19248"/>
                </a:lnTo>
                <a:lnTo>
                  <a:pt x="127538" y="10279"/>
                </a:lnTo>
                <a:lnTo>
                  <a:pt x="80391" y="40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410449" y="5179314"/>
            <a:ext cx="2574290" cy="1664335"/>
          </a:xfrm>
          <a:custGeom>
            <a:avLst/>
            <a:gdLst/>
            <a:ahLst/>
            <a:cxnLst/>
            <a:rect l="l" t="t" r="r" b="b"/>
            <a:pathLst>
              <a:path w="2574290" h="1664334">
                <a:moveTo>
                  <a:pt x="1287018" y="0"/>
                </a:moveTo>
                <a:lnTo>
                  <a:pt x="1229687" y="810"/>
                </a:lnTo>
                <a:lnTo>
                  <a:pt x="1172999" y="3220"/>
                </a:lnTo>
                <a:lnTo>
                  <a:pt x="1117006" y="7194"/>
                </a:lnTo>
                <a:lnTo>
                  <a:pt x="1061760" y="12699"/>
                </a:lnTo>
                <a:lnTo>
                  <a:pt x="1007312" y="19702"/>
                </a:lnTo>
                <a:lnTo>
                  <a:pt x="953717" y="28168"/>
                </a:lnTo>
                <a:lnTo>
                  <a:pt x="901025" y="38064"/>
                </a:lnTo>
                <a:lnTo>
                  <a:pt x="849289" y="49356"/>
                </a:lnTo>
                <a:lnTo>
                  <a:pt x="798562" y="62010"/>
                </a:lnTo>
                <a:lnTo>
                  <a:pt x="748896" y="75993"/>
                </a:lnTo>
                <a:lnTo>
                  <a:pt x="700343" y="91270"/>
                </a:lnTo>
                <a:lnTo>
                  <a:pt x="652955" y="107807"/>
                </a:lnTo>
                <a:lnTo>
                  <a:pt x="606784" y="125572"/>
                </a:lnTo>
                <a:lnTo>
                  <a:pt x="561884" y="144529"/>
                </a:lnTo>
                <a:lnTo>
                  <a:pt x="518306" y="164646"/>
                </a:lnTo>
                <a:lnTo>
                  <a:pt x="476103" y="185888"/>
                </a:lnTo>
                <a:lnTo>
                  <a:pt x="435326" y="208223"/>
                </a:lnTo>
                <a:lnTo>
                  <a:pt x="396029" y="231614"/>
                </a:lnTo>
                <a:lnTo>
                  <a:pt x="358263" y="256031"/>
                </a:lnTo>
                <a:lnTo>
                  <a:pt x="322081" y="281437"/>
                </a:lnTo>
                <a:lnTo>
                  <a:pt x="287536" y="307800"/>
                </a:lnTo>
                <a:lnTo>
                  <a:pt x="254678" y="335085"/>
                </a:lnTo>
                <a:lnTo>
                  <a:pt x="223562" y="363260"/>
                </a:lnTo>
                <a:lnTo>
                  <a:pt x="194238" y="392289"/>
                </a:lnTo>
                <a:lnTo>
                  <a:pt x="166760" y="422140"/>
                </a:lnTo>
                <a:lnTo>
                  <a:pt x="141179" y="452778"/>
                </a:lnTo>
                <a:lnTo>
                  <a:pt x="117549" y="484170"/>
                </a:lnTo>
                <a:lnTo>
                  <a:pt x="95921" y="516282"/>
                </a:lnTo>
                <a:lnTo>
                  <a:pt x="76347" y="549079"/>
                </a:lnTo>
                <a:lnTo>
                  <a:pt x="43573" y="616598"/>
                </a:lnTo>
                <a:lnTo>
                  <a:pt x="19644" y="686455"/>
                </a:lnTo>
                <a:lnTo>
                  <a:pt x="4980" y="758380"/>
                </a:lnTo>
                <a:lnTo>
                  <a:pt x="0" y="832104"/>
                </a:lnTo>
                <a:lnTo>
                  <a:pt x="1253" y="869169"/>
                </a:lnTo>
                <a:lnTo>
                  <a:pt x="11128" y="942020"/>
                </a:lnTo>
                <a:lnTo>
                  <a:pt x="30477" y="1012941"/>
                </a:lnTo>
                <a:lnTo>
                  <a:pt x="58880" y="1081659"/>
                </a:lnTo>
                <a:lnTo>
                  <a:pt x="95921" y="1147904"/>
                </a:lnTo>
                <a:lnTo>
                  <a:pt x="117549" y="1180015"/>
                </a:lnTo>
                <a:lnTo>
                  <a:pt x="141179" y="1211407"/>
                </a:lnTo>
                <a:lnTo>
                  <a:pt x="166760" y="1242045"/>
                </a:lnTo>
                <a:lnTo>
                  <a:pt x="194238" y="1271895"/>
                </a:lnTo>
                <a:lnTo>
                  <a:pt x="223562" y="1300925"/>
                </a:lnTo>
                <a:lnTo>
                  <a:pt x="254678" y="1329100"/>
                </a:lnTo>
                <a:lnTo>
                  <a:pt x="287536" y="1356386"/>
                </a:lnTo>
                <a:lnTo>
                  <a:pt x="322081" y="1382750"/>
                </a:lnTo>
                <a:lnTo>
                  <a:pt x="358263" y="1408157"/>
                </a:lnTo>
                <a:lnTo>
                  <a:pt x="396029" y="1432574"/>
                </a:lnTo>
                <a:lnTo>
                  <a:pt x="435326" y="1455967"/>
                </a:lnTo>
                <a:lnTo>
                  <a:pt x="476103" y="1478302"/>
                </a:lnTo>
                <a:lnTo>
                  <a:pt x="518306" y="1499546"/>
                </a:lnTo>
                <a:lnTo>
                  <a:pt x="561884" y="1519664"/>
                </a:lnTo>
                <a:lnTo>
                  <a:pt x="606784" y="1538623"/>
                </a:lnTo>
                <a:lnTo>
                  <a:pt x="652955" y="1556389"/>
                </a:lnTo>
                <a:lnTo>
                  <a:pt x="700343" y="1572928"/>
                </a:lnTo>
                <a:lnTo>
                  <a:pt x="748896" y="1588206"/>
                </a:lnTo>
                <a:lnTo>
                  <a:pt x="798562" y="1602190"/>
                </a:lnTo>
                <a:lnTo>
                  <a:pt x="849289" y="1614845"/>
                </a:lnTo>
                <a:lnTo>
                  <a:pt x="901025" y="1626138"/>
                </a:lnTo>
                <a:lnTo>
                  <a:pt x="953717" y="1636035"/>
                </a:lnTo>
                <a:lnTo>
                  <a:pt x="1007312" y="1644503"/>
                </a:lnTo>
                <a:lnTo>
                  <a:pt x="1061760" y="1651506"/>
                </a:lnTo>
                <a:lnTo>
                  <a:pt x="1117006" y="1657012"/>
                </a:lnTo>
                <a:lnTo>
                  <a:pt x="1172999" y="1660987"/>
                </a:lnTo>
                <a:lnTo>
                  <a:pt x="1229687" y="1663397"/>
                </a:lnTo>
                <a:lnTo>
                  <a:pt x="1287018" y="1664208"/>
                </a:lnTo>
                <a:lnTo>
                  <a:pt x="1344348" y="1663397"/>
                </a:lnTo>
                <a:lnTo>
                  <a:pt x="1401036" y="1660987"/>
                </a:lnTo>
                <a:lnTo>
                  <a:pt x="1457029" y="1657012"/>
                </a:lnTo>
                <a:lnTo>
                  <a:pt x="1512275" y="1651506"/>
                </a:lnTo>
                <a:lnTo>
                  <a:pt x="1566723" y="1644503"/>
                </a:lnTo>
                <a:lnTo>
                  <a:pt x="1620318" y="1636035"/>
                </a:lnTo>
                <a:lnTo>
                  <a:pt x="1673010" y="1626138"/>
                </a:lnTo>
                <a:lnTo>
                  <a:pt x="1724746" y="1614845"/>
                </a:lnTo>
                <a:lnTo>
                  <a:pt x="1775473" y="1602190"/>
                </a:lnTo>
                <a:lnTo>
                  <a:pt x="1825139" y="1588206"/>
                </a:lnTo>
                <a:lnTo>
                  <a:pt x="1873692" y="1572928"/>
                </a:lnTo>
                <a:lnTo>
                  <a:pt x="1921080" y="1556389"/>
                </a:lnTo>
                <a:lnTo>
                  <a:pt x="1967251" y="1538623"/>
                </a:lnTo>
                <a:lnTo>
                  <a:pt x="2012151" y="1519664"/>
                </a:lnTo>
                <a:lnTo>
                  <a:pt x="2055729" y="1499546"/>
                </a:lnTo>
                <a:lnTo>
                  <a:pt x="2097932" y="1478302"/>
                </a:lnTo>
                <a:lnTo>
                  <a:pt x="2138709" y="1455967"/>
                </a:lnTo>
                <a:lnTo>
                  <a:pt x="2178006" y="1432574"/>
                </a:lnTo>
                <a:lnTo>
                  <a:pt x="2215772" y="1408157"/>
                </a:lnTo>
                <a:lnTo>
                  <a:pt x="2251954" y="1382750"/>
                </a:lnTo>
                <a:lnTo>
                  <a:pt x="2286499" y="1356386"/>
                </a:lnTo>
                <a:lnTo>
                  <a:pt x="2319357" y="1329100"/>
                </a:lnTo>
                <a:lnTo>
                  <a:pt x="2350473" y="1300925"/>
                </a:lnTo>
                <a:lnTo>
                  <a:pt x="2379797" y="1271895"/>
                </a:lnTo>
                <a:lnTo>
                  <a:pt x="2407275" y="1242045"/>
                </a:lnTo>
                <a:lnTo>
                  <a:pt x="2432856" y="1211407"/>
                </a:lnTo>
                <a:lnTo>
                  <a:pt x="2456486" y="1180015"/>
                </a:lnTo>
                <a:lnTo>
                  <a:pt x="2478114" y="1147904"/>
                </a:lnTo>
                <a:lnTo>
                  <a:pt x="2497688" y="1115107"/>
                </a:lnTo>
                <a:lnTo>
                  <a:pt x="2530462" y="1047592"/>
                </a:lnTo>
                <a:lnTo>
                  <a:pt x="2554391" y="977739"/>
                </a:lnTo>
                <a:lnTo>
                  <a:pt x="2569055" y="905819"/>
                </a:lnTo>
                <a:lnTo>
                  <a:pt x="2574035" y="832104"/>
                </a:lnTo>
                <a:lnTo>
                  <a:pt x="2572782" y="795034"/>
                </a:lnTo>
                <a:lnTo>
                  <a:pt x="2562907" y="722176"/>
                </a:lnTo>
                <a:lnTo>
                  <a:pt x="2543558" y="651251"/>
                </a:lnTo>
                <a:lnTo>
                  <a:pt x="2515155" y="582529"/>
                </a:lnTo>
                <a:lnTo>
                  <a:pt x="2478114" y="516282"/>
                </a:lnTo>
                <a:lnTo>
                  <a:pt x="2456486" y="484170"/>
                </a:lnTo>
                <a:lnTo>
                  <a:pt x="2432856" y="452778"/>
                </a:lnTo>
                <a:lnTo>
                  <a:pt x="2407275" y="422140"/>
                </a:lnTo>
                <a:lnTo>
                  <a:pt x="2379797" y="392289"/>
                </a:lnTo>
                <a:lnTo>
                  <a:pt x="2350473" y="363260"/>
                </a:lnTo>
                <a:lnTo>
                  <a:pt x="2319357" y="335085"/>
                </a:lnTo>
                <a:lnTo>
                  <a:pt x="2286499" y="307800"/>
                </a:lnTo>
                <a:lnTo>
                  <a:pt x="2251954" y="281437"/>
                </a:lnTo>
                <a:lnTo>
                  <a:pt x="2215772" y="256031"/>
                </a:lnTo>
                <a:lnTo>
                  <a:pt x="2178006" y="231614"/>
                </a:lnTo>
                <a:lnTo>
                  <a:pt x="2138709" y="208223"/>
                </a:lnTo>
                <a:lnTo>
                  <a:pt x="2097932" y="185888"/>
                </a:lnTo>
                <a:lnTo>
                  <a:pt x="2055729" y="164646"/>
                </a:lnTo>
                <a:lnTo>
                  <a:pt x="2012151" y="144529"/>
                </a:lnTo>
                <a:lnTo>
                  <a:pt x="1967251" y="125572"/>
                </a:lnTo>
                <a:lnTo>
                  <a:pt x="1921080" y="107807"/>
                </a:lnTo>
                <a:lnTo>
                  <a:pt x="1873692" y="91270"/>
                </a:lnTo>
                <a:lnTo>
                  <a:pt x="1825139" y="75993"/>
                </a:lnTo>
                <a:lnTo>
                  <a:pt x="1775473" y="62010"/>
                </a:lnTo>
                <a:lnTo>
                  <a:pt x="1724746" y="49356"/>
                </a:lnTo>
                <a:lnTo>
                  <a:pt x="1673010" y="38064"/>
                </a:lnTo>
                <a:lnTo>
                  <a:pt x="1620318" y="28168"/>
                </a:lnTo>
                <a:lnTo>
                  <a:pt x="1566723" y="19702"/>
                </a:lnTo>
                <a:lnTo>
                  <a:pt x="1512275" y="12699"/>
                </a:lnTo>
                <a:lnTo>
                  <a:pt x="1457029" y="7194"/>
                </a:lnTo>
                <a:lnTo>
                  <a:pt x="1401036" y="3220"/>
                </a:lnTo>
                <a:lnTo>
                  <a:pt x="1344348" y="810"/>
                </a:lnTo>
                <a:lnTo>
                  <a:pt x="128701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410449" y="5179314"/>
            <a:ext cx="2574290" cy="1664335"/>
          </a:xfrm>
          <a:custGeom>
            <a:avLst/>
            <a:gdLst/>
            <a:ahLst/>
            <a:cxnLst/>
            <a:rect l="l" t="t" r="r" b="b"/>
            <a:pathLst>
              <a:path w="2574290" h="1664334">
                <a:moveTo>
                  <a:pt x="0" y="832104"/>
                </a:moveTo>
                <a:lnTo>
                  <a:pt x="4980" y="758380"/>
                </a:lnTo>
                <a:lnTo>
                  <a:pt x="19644" y="686455"/>
                </a:lnTo>
                <a:lnTo>
                  <a:pt x="43573" y="616598"/>
                </a:lnTo>
                <a:lnTo>
                  <a:pt x="76347" y="549079"/>
                </a:lnTo>
                <a:lnTo>
                  <a:pt x="95921" y="516282"/>
                </a:lnTo>
                <a:lnTo>
                  <a:pt x="117549" y="484170"/>
                </a:lnTo>
                <a:lnTo>
                  <a:pt x="141179" y="452778"/>
                </a:lnTo>
                <a:lnTo>
                  <a:pt x="166760" y="422140"/>
                </a:lnTo>
                <a:lnTo>
                  <a:pt x="194238" y="392289"/>
                </a:lnTo>
                <a:lnTo>
                  <a:pt x="223562" y="363260"/>
                </a:lnTo>
                <a:lnTo>
                  <a:pt x="254678" y="335085"/>
                </a:lnTo>
                <a:lnTo>
                  <a:pt x="287536" y="307800"/>
                </a:lnTo>
                <a:lnTo>
                  <a:pt x="322081" y="281437"/>
                </a:lnTo>
                <a:lnTo>
                  <a:pt x="358263" y="256031"/>
                </a:lnTo>
                <a:lnTo>
                  <a:pt x="396029" y="231614"/>
                </a:lnTo>
                <a:lnTo>
                  <a:pt x="435326" y="208223"/>
                </a:lnTo>
                <a:lnTo>
                  <a:pt x="476103" y="185888"/>
                </a:lnTo>
                <a:lnTo>
                  <a:pt x="518306" y="164646"/>
                </a:lnTo>
                <a:lnTo>
                  <a:pt x="561884" y="144529"/>
                </a:lnTo>
                <a:lnTo>
                  <a:pt x="606784" y="125572"/>
                </a:lnTo>
                <a:lnTo>
                  <a:pt x="652955" y="107807"/>
                </a:lnTo>
                <a:lnTo>
                  <a:pt x="700343" y="91270"/>
                </a:lnTo>
                <a:lnTo>
                  <a:pt x="748896" y="75993"/>
                </a:lnTo>
                <a:lnTo>
                  <a:pt x="798562" y="62010"/>
                </a:lnTo>
                <a:lnTo>
                  <a:pt x="849289" y="49356"/>
                </a:lnTo>
                <a:lnTo>
                  <a:pt x="901025" y="38064"/>
                </a:lnTo>
                <a:lnTo>
                  <a:pt x="953717" y="28168"/>
                </a:lnTo>
                <a:lnTo>
                  <a:pt x="1007312" y="19702"/>
                </a:lnTo>
                <a:lnTo>
                  <a:pt x="1061760" y="12699"/>
                </a:lnTo>
                <a:lnTo>
                  <a:pt x="1117006" y="7194"/>
                </a:lnTo>
                <a:lnTo>
                  <a:pt x="1172999" y="3220"/>
                </a:lnTo>
                <a:lnTo>
                  <a:pt x="1229687" y="810"/>
                </a:lnTo>
                <a:lnTo>
                  <a:pt x="1287018" y="0"/>
                </a:lnTo>
                <a:lnTo>
                  <a:pt x="1344348" y="810"/>
                </a:lnTo>
                <a:lnTo>
                  <a:pt x="1401036" y="3220"/>
                </a:lnTo>
                <a:lnTo>
                  <a:pt x="1457029" y="7194"/>
                </a:lnTo>
                <a:lnTo>
                  <a:pt x="1512275" y="12699"/>
                </a:lnTo>
                <a:lnTo>
                  <a:pt x="1566723" y="19702"/>
                </a:lnTo>
                <a:lnTo>
                  <a:pt x="1620318" y="28168"/>
                </a:lnTo>
                <a:lnTo>
                  <a:pt x="1673010" y="38064"/>
                </a:lnTo>
                <a:lnTo>
                  <a:pt x="1724746" y="49356"/>
                </a:lnTo>
                <a:lnTo>
                  <a:pt x="1775473" y="62010"/>
                </a:lnTo>
                <a:lnTo>
                  <a:pt x="1825139" y="75993"/>
                </a:lnTo>
                <a:lnTo>
                  <a:pt x="1873692" y="91270"/>
                </a:lnTo>
                <a:lnTo>
                  <a:pt x="1921080" y="107807"/>
                </a:lnTo>
                <a:lnTo>
                  <a:pt x="1967251" y="125572"/>
                </a:lnTo>
                <a:lnTo>
                  <a:pt x="2012151" y="144529"/>
                </a:lnTo>
                <a:lnTo>
                  <a:pt x="2055729" y="164646"/>
                </a:lnTo>
                <a:lnTo>
                  <a:pt x="2097932" y="185888"/>
                </a:lnTo>
                <a:lnTo>
                  <a:pt x="2138709" y="208223"/>
                </a:lnTo>
                <a:lnTo>
                  <a:pt x="2178006" y="231614"/>
                </a:lnTo>
                <a:lnTo>
                  <a:pt x="2215772" y="256031"/>
                </a:lnTo>
                <a:lnTo>
                  <a:pt x="2251954" y="281437"/>
                </a:lnTo>
                <a:lnTo>
                  <a:pt x="2286499" y="307800"/>
                </a:lnTo>
                <a:lnTo>
                  <a:pt x="2319357" y="335085"/>
                </a:lnTo>
                <a:lnTo>
                  <a:pt x="2350473" y="363260"/>
                </a:lnTo>
                <a:lnTo>
                  <a:pt x="2379797" y="392289"/>
                </a:lnTo>
                <a:lnTo>
                  <a:pt x="2407275" y="422140"/>
                </a:lnTo>
                <a:lnTo>
                  <a:pt x="2432856" y="452778"/>
                </a:lnTo>
                <a:lnTo>
                  <a:pt x="2456486" y="484170"/>
                </a:lnTo>
                <a:lnTo>
                  <a:pt x="2478114" y="516282"/>
                </a:lnTo>
                <a:lnTo>
                  <a:pt x="2497688" y="549079"/>
                </a:lnTo>
                <a:lnTo>
                  <a:pt x="2530462" y="616598"/>
                </a:lnTo>
                <a:lnTo>
                  <a:pt x="2554391" y="686455"/>
                </a:lnTo>
                <a:lnTo>
                  <a:pt x="2569055" y="758380"/>
                </a:lnTo>
                <a:lnTo>
                  <a:pt x="2574035" y="832104"/>
                </a:lnTo>
                <a:lnTo>
                  <a:pt x="2572782" y="869169"/>
                </a:lnTo>
                <a:lnTo>
                  <a:pt x="2562907" y="942020"/>
                </a:lnTo>
                <a:lnTo>
                  <a:pt x="2543558" y="1012941"/>
                </a:lnTo>
                <a:lnTo>
                  <a:pt x="2515155" y="1081659"/>
                </a:lnTo>
                <a:lnTo>
                  <a:pt x="2478114" y="1147904"/>
                </a:lnTo>
                <a:lnTo>
                  <a:pt x="2456486" y="1180015"/>
                </a:lnTo>
                <a:lnTo>
                  <a:pt x="2432856" y="1211407"/>
                </a:lnTo>
                <a:lnTo>
                  <a:pt x="2407275" y="1242045"/>
                </a:lnTo>
                <a:lnTo>
                  <a:pt x="2379797" y="1271895"/>
                </a:lnTo>
                <a:lnTo>
                  <a:pt x="2350473" y="1300925"/>
                </a:lnTo>
                <a:lnTo>
                  <a:pt x="2319357" y="1329100"/>
                </a:lnTo>
                <a:lnTo>
                  <a:pt x="2286499" y="1356386"/>
                </a:lnTo>
                <a:lnTo>
                  <a:pt x="2251954" y="1382750"/>
                </a:lnTo>
                <a:lnTo>
                  <a:pt x="2215772" y="1408157"/>
                </a:lnTo>
                <a:lnTo>
                  <a:pt x="2178006" y="1432574"/>
                </a:lnTo>
                <a:lnTo>
                  <a:pt x="2138709" y="1455967"/>
                </a:lnTo>
                <a:lnTo>
                  <a:pt x="2097932" y="1478302"/>
                </a:lnTo>
                <a:lnTo>
                  <a:pt x="2055729" y="1499546"/>
                </a:lnTo>
                <a:lnTo>
                  <a:pt x="2012151" y="1519664"/>
                </a:lnTo>
                <a:lnTo>
                  <a:pt x="1967251" y="1538623"/>
                </a:lnTo>
                <a:lnTo>
                  <a:pt x="1921080" y="1556389"/>
                </a:lnTo>
                <a:lnTo>
                  <a:pt x="1873692" y="1572928"/>
                </a:lnTo>
                <a:lnTo>
                  <a:pt x="1825139" y="1588206"/>
                </a:lnTo>
                <a:lnTo>
                  <a:pt x="1775473" y="1602190"/>
                </a:lnTo>
                <a:lnTo>
                  <a:pt x="1724746" y="1614845"/>
                </a:lnTo>
                <a:lnTo>
                  <a:pt x="1673010" y="1626138"/>
                </a:lnTo>
                <a:lnTo>
                  <a:pt x="1620318" y="1636035"/>
                </a:lnTo>
                <a:lnTo>
                  <a:pt x="1566723" y="1644503"/>
                </a:lnTo>
                <a:lnTo>
                  <a:pt x="1512275" y="1651506"/>
                </a:lnTo>
                <a:lnTo>
                  <a:pt x="1457029" y="1657012"/>
                </a:lnTo>
                <a:lnTo>
                  <a:pt x="1401036" y="1660987"/>
                </a:lnTo>
                <a:lnTo>
                  <a:pt x="1344348" y="1663397"/>
                </a:lnTo>
                <a:lnTo>
                  <a:pt x="1287018" y="1664208"/>
                </a:lnTo>
                <a:lnTo>
                  <a:pt x="1229687" y="1663397"/>
                </a:lnTo>
                <a:lnTo>
                  <a:pt x="1172999" y="1660987"/>
                </a:lnTo>
                <a:lnTo>
                  <a:pt x="1117006" y="1657012"/>
                </a:lnTo>
                <a:lnTo>
                  <a:pt x="1061760" y="1651506"/>
                </a:lnTo>
                <a:lnTo>
                  <a:pt x="1007312" y="1644503"/>
                </a:lnTo>
                <a:lnTo>
                  <a:pt x="953717" y="1636035"/>
                </a:lnTo>
                <a:lnTo>
                  <a:pt x="901025" y="1626138"/>
                </a:lnTo>
                <a:lnTo>
                  <a:pt x="849289" y="1614845"/>
                </a:lnTo>
                <a:lnTo>
                  <a:pt x="798562" y="1602190"/>
                </a:lnTo>
                <a:lnTo>
                  <a:pt x="748896" y="1588206"/>
                </a:lnTo>
                <a:lnTo>
                  <a:pt x="700343" y="1572928"/>
                </a:lnTo>
                <a:lnTo>
                  <a:pt x="652955" y="1556389"/>
                </a:lnTo>
                <a:lnTo>
                  <a:pt x="606784" y="1538623"/>
                </a:lnTo>
                <a:lnTo>
                  <a:pt x="561884" y="1519664"/>
                </a:lnTo>
                <a:lnTo>
                  <a:pt x="518306" y="1499546"/>
                </a:lnTo>
                <a:lnTo>
                  <a:pt x="476103" y="1478302"/>
                </a:lnTo>
                <a:lnTo>
                  <a:pt x="435326" y="1455967"/>
                </a:lnTo>
                <a:lnTo>
                  <a:pt x="396029" y="1432574"/>
                </a:lnTo>
                <a:lnTo>
                  <a:pt x="358263" y="1408157"/>
                </a:lnTo>
                <a:lnTo>
                  <a:pt x="322081" y="1382750"/>
                </a:lnTo>
                <a:lnTo>
                  <a:pt x="287536" y="1356386"/>
                </a:lnTo>
                <a:lnTo>
                  <a:pt x="254678" y="1329100"/>
                </a:lnTo>
                <a:lnTo>
                  <a:pt x="223562" y="1300925"/>
                </a:lnTo>
                <a:lnTo>
                  <a:pt x="194238" y="1271895"/>
                </a:lnTo>
                <a:lnTo>
                  <a:pt x="166760" y="1242045"/>
                </a:lnTo>
                <a:lnTo>
                  <a:pt x="141179" y="1211407"/>
                </a:lnTo>
                <a:lnTo>
                  <a:pt x="117549" y="1180015"/>
                </a:lnTo>
                <a:lnTo>
                  <a:pt x="95921" y="1147904"/>
                </a:lnTo>
                <a:lnTo>
                  <a:pt x="76347" y="1115107"/>
                </a:lnTo>
                <a:lnTo>
                  <a:pt x="43573" y="1047592"/>
                </a:lnTo>
                <a:lnTo>
                  <a:pt x="19644" y="977739"/>
                </a:lnTo>
                <a:lnTo>
                  <a:pt x="4980" y="905819"/>
                </a:lnTo>
                <a:lnTo>
                  <a:pt x="0" y="832104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868155" y="5591556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786384" y="0"/>
                </a:moveTo>
                <a:lnTo>
                  <a:pt x="705993" y="4051"/>
                </a:lnTo>
                <a:lnTo>
                  <a:pt x="658845" y="10279"/>
                </a:lnTo>
                <a:lnTo>
                  <a:pt x="612618" y="19248"/>
                </a:lnTo>
                <a:lnTo>
                  <a:pt x="567397" y="30873"/>
                </a:lnTo>
                <a:lnTo>
                  <a:pt x="523268" y="45068"/>
                </a:lnTo>
                <a:lnTo>
                  <a:pt x="480316" y="61748"/>
                </a:lnTo>
                <a:lnTo>
                  <a:pt x="438625" y="80827"/>
                </a:lnTo>
                <a:lnTo>
                  <a:pt x="398283" y="102220"/>
                </a:lnTo>
                <a:lnTo>
                  <a:pt x="359374" y="125843"/>
                </a:lnTo>
                <a:lnTo>
                  <a:pt x="321984" y="151609"/>
                </a:lnTo>
                <a:lnTo>
                  <a:pt x="286198" y="179433"/>
                </a:lnTo>
                <a:lnTo>
                  <a:pt x="252101" y="209231"/>
                </a:lnTo>
                <a:lnTo>
                  <a:pt x="219779" y="240916"/>
                </a:lnTo>
                <a:lnTo>
                  <a:pt x="189318" y="274403"/>
                </a:lnTo>
                <a:lnTo>
                  <a:pt x="160803" y="309608"/>
                </a:lnTo>
                <a:lnTo>
                  <a:pt x="134319" y="346444"/>
                </a:lnTo>
                <a:lnTo>
                  <a:pt x="109952" y="384827"/>
                </a:lnTo>
                <a:lnTo>
                  <a:pt x="87787" y="424671"/>
                </a:lnTo>
                <a:lnTo>
                  <a:pt x="67909" y="465891"/>
                </a:lnTo>
                <a:lnTo>
                  <a:pt x="50405" y="508401"/>
                </a:lnTo>
                <a:lnTo>
                  <a:pt x="35359" y="552117"/>
                </a:lnTo>
                <a:lnTo>
                  <a:pt x="22858" y="596952"/>
                </a:lnTo>
                <a:lnTo>
                  <a:pt x="12985" y="642822"/>
                </a:lnTo>
                <a:lnTo>
                  <a:pt x="5828" y="689641"/>
                </a:lnTo>
                <a:lnTo>
                  <a:pt x="1471" y="737325"/>
                </a:lnTo>
                <a:lnTo>
                  <a:pt x="0" y="785787"/>
                </a:lnTo>
                <a:lnTo>
                  <a:pt x="0" y="1266443"/>
                </a:lnTo>
                <a:lnTo>
                  <a:pt x="47907" y="1265009"/>
                </a:lnTo>
                <a:lnTo>
                  <a:pt x="95055" y="1260761"/>
                </a:lnTo>
                <a:lnTo>
                  <a:pt x="141361" y="1253783"/>
                </a:lnTo>
                <a:lnTo>
                  <a:pt x="186744" y="1244155"/>
                </a:lnTo>
                <a:lnTo>
                  <a:pt x="231120" y="1231961"/>
                </a:lnTo>
                <a:lnTo>
                  <a:pt x="274407" y="1217283"/>
                </a:lnTo>
                <a:lnTo>
                  <a:pt x="316524" y="1200202"/>
                </a:lnTo>
                <a:lnTo>
                  <a:pt x="357388" y="1180800"/>
                </a:lnTo>
                <a:lnTo>
                  <a:pt x="396917" y="1159161"/>
                </a:lnTo>
                <a:lnTo>
                  <a:pt x="435028" y="1135366"/>
                </a:lnTo>
                <a:lnTo>
                  <a:pt x="471640" y="1109498"/>
                </a:lnTo>
                <a:lnTo>
                  <a:pt x="506670" y="1081638"/>
                </a:lnTo>
                <a:lnTo>
                  <a:pt x="540036" y="1051869"/>
                </a:lnTo>
                <a:lnTo>
                  <a:pt x="571655" y="1020272"/>
                </a:lnTo>
                <a:lnTo>
                  <a:pt x="601446" y="986931"/>
                </a:lnTo>
                <a:lnTo>
                  <a:pt x="629327" y="951927"/>
                </a:lnTo>
                <a:lnTo>
                  <a:pt x="655214" y="915343"/>
                </a:lnTo>
                <a:lnTo>
                  <a:pt x="679026" y="877261"/>
                </a:lnTo>
                <a:lnTo>
                  <a:pt x="700681" y="837762"/>
                </a:lnTo>
                <a:lnTo>
                  <a:pt x="720096" y="796930"/>
                </a:lnTo>
                <a:lnTo>
                  <a:pt x="737189" y="754845"/>
                </a:lnTo>
                <a:lnTo>
                  <a:pt x="751878" y="711592"/>
                </a:lnTo>
                <a:lnTo>
                  <a:pt x="764081" y="667250"/>
                </a:lnTo>
                <a:lnTo>
                  <a:pt x="773715" y="621904"/>
                </a:lnTo>
                <a:lnTo>
                  <a:pt x="780698" y="575635"/>
                </a:lnTo>
                <a:lnTo>
                  <a:pt x="784948" y="528525"/>
                </a:lnTo>
                <a:lnTo>
                  <a:pt x="786384" y="480656"/>
                </a:lnTo>
                <a:lnTo>
                  <a:pt x="786384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081772" y="5591556"/>
            <a:ext cx="786765" cy="1266825"/>
          </a:xfrm>
          <a:custGeom>
            <a:avLst/>
            <a:gdLst/>
            <a:ahLst/>
            <a:cxnLst/>
            <a:rect l="l" t="t" r="r" b="b"/>
            <a:pathLst>
              <a:path w="786765" h="1266825">
                <a:moveTo>
                  <a:pt x="0" y="0"/>
                </a:moveTo>
                <a:lnTo>
                  <a:pt x="0" y="480656"/>
                </a:lnTo>
                <a:lnTo>
                  <a:pt x="1435" y="528525"/>
                </a:lnTo>
                <a:lnTo>
                  <a:pt x="5685" y="575635"/>
                </a:lnTo>
                <a:lnTo>
                  <a:pt x="12668" y="621904"/>
                </a:lnTo>
                <a:lnTo>
                  <a:pt x="22302" y="667250"/>
                </a:lnTo>
                <a:lnTo>
                  <a:pt x="34505" y="711592"/>
                </a:lnTo>
                <a:lnTo>
                  <a:pt x="49194" y="754845"/>
                </a:lnTo>
                <a:lnTo>
                  <a:pt x="66287" y="796930"/>
                </a:lnTo>
                <a:lnTo>
                  <a:pt x="85702" y="837762"/>
                </a:lnTo>
                <a:lnTo>
                  <a:pt x="107357" y="877261"/>
                </a:lnTo>
                <a:lnTo>
                  <a:pt x="131169" y="915343"/>
                </a:lnTo>
                <a:lnTo>
                  <a:pt x="157056" y="951927"/>
                </a:lnTo>
                <a:lnTo>
                  <a:pt x="184937" y="986931"/>
                </a:lnTo>
                <a:lnTo>
                  <a:pt x="214728" y="1020272"/>
                </a:lnTo>
                <a:lnTo>
                  <a:pt x="246347" y="1051869"/>
                </a:lnTo>
                <a:lnTo>
                  <a:pt x="279713" y="1081638"/>
                </a:lnTo>
                <a:lnTo>
                  <a:pt x="314743" y="1109498"/>
                </a:lnTo>
                <a:lnTo>
                  <a:pt x="351355" y="1135366"/>
                </a:lnTo>
                <a:lnTo>
                  <a:pt x="389466" y="1159161"/>
                </a:lnTo>
                <a:lnTo>
                  <a:pt x="428995" y="1180800"/>
                </a:lnTo>
                <a:lnTo>
                  <a:pt x="469859" y="1200202"/>
                </a:lnTo>
                <a:lnTo>
                  <a:pt x="511976" y="1217283"/>
                </a:lnTo>
                <a:lnTo>
                  <a:pt x="555263" y="1231961"/>
                </a:lnTo>
                <a:lnTo>
                  <a:pt x="599639" y="1244155"/>
                </a:lnTo>
                <a:lnTo>
                  <a:pt x="645022" y="1253783"/>
                </a:lnTo>
                <a:lnTo>
                  <a:pt x="691328" y="1260761"/>
                </a:lnTo>
                <a:lnTo>
                  <a:pt x="738476" y="1265009"/>
                </a:lnTo>
                <a:lnTo>
                  <a:pt x="786383" y="1266443"/>
                </a:lnTo>
                <a:lnTo>
                  <a:pt x="786383" y="785787"/>
                </a:lnTo>
                <a:lnTo>
                  <a:pt x="784912" y="737325"/>
                </a:lnTo>
                <a:lnTo>
                  <a:pt x="780555" y="689641"/>
                </a:lnTo>
                <a:lnTo>
                  <a:pt x="773398" y="642822"/>
                </a:lnTo>
                <a:lnTo>
                  <a:pt x="763525" y="596952"/>
                </a:lnTo>
                <a:lnTo>
                  <a:pt x="751024" y="552117"/>
                </a:lnTo>
                <a:lnTo>
                  <a:pt x="735978" y="508401"/>
                </a:lnTo>
                <a:lnTo>
                  <a:pt x="718474" y="465891"/>
                </a:lnTo>
                <a:lnTo>
                  <a:pt x="698596" y="424671"/>
                </a:lnTo>
                <a:lnTo>
                  <a:pt x="676431" y="384827"/>
                </a:lnTo>
                <a:lnTo>
                  <a:pt x="652064" y="346444"/>
                </a:lnTo>
                <a:lnTo>
                  <a:pt x="625580" y="309608"/>
                </a:lnTo>
                <a:lnTo>
                  <a:pt x="597065" y="274403"/>
                </a:lnTo>
                <a:lnTo>
                  <a:pt x="566604" y="240916"/>
                </a:lnTo>
                <a:lnTo>
                  <a:pt x="534282" y="209231"/>
                </a:lnTo>
                <a:lnTo>
                  <a:pt x="500185" y="179433"/>
                </a:lnTo>
                <a:lnTo>
                  <a:pt x="464399" y="151609"/>
                </a:lnTo>
                <a:lnTo>
                  <a:pt x="427009" y="125843"/>
                </a:lnTo>
                <a:lnTo>
                  <a:pt x="388100" y="102220"/>
                </a:lnTo>
                <a:lnTo>
                  <a:pt x="347758" y="80827"/>
                </a:lnTo>
                <a:lnTo>
                  <a:pt x="306067" y="61748"/>
                </a:lnTo>
                <a:lnTo>
                  <a:pt x="263115" y="45068"/>
                </a:lnTo>
                <a:lnTo>
                  <a:pt x="218986" y="30873"/>
                </a:lnTo>
                <a:lnTo>
                  <a:pt x="173765" y="19248"/>
                </a:lnTo>
                <a:lnTo>
                  <a:pt x="127538" y="10279"/>
                </a:lnTo>
                <a:lnTo>
                  <a:pt x="80391" y="4051"/>
                </a:lnTo>
                <a:lnTo>
                  <a:pt x="0" y="0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6428" y="655701"/>
            <a:ext cx="402272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6428" y="1828926"/>
            <a:ext cx="9872980" cy="4293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68FF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27083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12550" y="6445541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DAE4EE"/>
                </a:solidFill>
                <a:latin typeface="Arial"/>
                <a:cs typeface="Arial"/>
              </a:defRPr>
            </a:lvl1pPr>
          </a:lstStyle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‹#›</a:t>
            </a:fld>
            <a:endParaRPr spc="-50" dirty="0">
              <a:solidFill>
                <a:srgbClr val="62708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764664" marR="5080" indent="-1752600">
              <a:lnSpc>
                <a:spcPts val="5830"/>
              </a:lnSpc>
              <a:spcBef>
                <a:spcPts val="835"/>
              </a:spcBef>
              <a:tabLst>
                <a:tab pos="4853305" algn="l"/>
              </a:tabLst>
            </a:pPr>
            <a:r>
              <a:rPr sz="5400" dirty="0"/>
              <a:t>Amazon </a:t>
            </a:r>
            <a:r>
              <a:rPr sz="5400" spc="-10" dirty="0"/>
              <a:t>Sales</a:t>
            </a:r>
            <a:r>
              <a:rPr sz="5400" dirty="0"/>
              <a:t>	</a:t>
            </a:r>
            <a:r>
              <a:rPr sz="5400" spc="-20" dirty="0"/>
              <a:t>Data </a:t>
            </a:r>
            <a:r>
              <a:rPr sz="5400" spc="-10" dirty="0"/>
              <a:t>Analysis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2459482" y="4991227"/>
            <a:ext cx="7463790" cy="6388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0"/>
              </a:spcBef>
            </a:pPr>
            <a:r>
              <a:rPr sz="2000" dirty="0">
                <a:latin typeface="Verdana"/>
                <a:cs typeface="Verdana"/>
              </a:rPr>
              <a:t>Amazon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is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one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45" dirty="0">
                <a:latin typeface="Verdana"/>
                <a:cs typeface="Verdana"/>
              </a:rPr>
              <a:t>leading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30" dirty="0">
                <a:latin typeface="Verdana"/>
                <a:cs typeface="Verdana"/>
              </a:rPr>
              <a:t>E-</a:t>
            </a:r>
            <a:r>
              <a:rPr sz="2000" spc="75" dirty="0">
                <a:latin typeface="Verdana"/>
                <a:cs typeface="Verdana"/>
              </a:rPr>
              <a:t>commerce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platform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where </a:t>
            </a:r>
            <a:r>
              <a:rPr sz="2000" spc="-20" dirty="0">
                <a:latin typeface="Verdana"/>
                <a:cs typeface="Verdana"/>
              </a:rPr>
              <a:t>users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can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buy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millions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products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from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140" dirty="0">
                <a:latin typeface="Verdana"/>
                <a:cs typeface="Verdana"/>
              </a:rPr>
              <a:t>a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lot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categories.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29018-3F2B-1EA5-4141-2B4E08141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12620"/>
            <a:ext cx="9838230" cy="5229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lang="en-US"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186F8-722C-3FAC-C873-43125CF12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03" y="1396291"/>
            <a:ext cx="9757900" cy="5000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F4463-7C6A-0C8A-C2F4-90F219A4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2173"/>
            <a:ext cx="9220200" cy="531077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1566672"/>
            <a:ext cx="8421624" cy="47975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lang="en-US" spc="-10" dirty="0"/>
          </a:p>
          <a:p>
            <a:pPr marL="12700">
              <a:lnSpc>
                <a:spcPts val="1430"/>
              </a:lnSpc>
            </a:pPr>
            <a:endParaRPr spc="-1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67383" y="1545336"/>
            <a:ext cx="8421624" cy="48249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7750" y="5166614"/>
            <a:ext cx="2599690" cy="1691639"/>
            <a:chOff x="7397750" y="5166614"/>
            <a:chExt cx="2599690" cy="1691639"/>
          </a:xfrm>
        </p:grpSpPr>
        <p:sp>
          <p:nvSpPr>
            <p:cNvPr id="3" name="object 3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1287018" y="0"/>
                  </a:moveTo>
                  <a:lnTo>
                    <a:pt x="1229687" y="810"/>
                  </a:lnTo>
                  <a:lnTo>
                    <a:pt x="1172999" y="3220"/>
                  </a:lnTo>
                  <a:lnTo>
                    <a:pt x="1117006" y="7194"/>
                  </a:lnTo>
                  <a:lnTo>
                    <a:pt x="1061760" y="12699"/>
                  </a:lnTo>
                  <a:lnTo>
                    <a:pt x="1007312" y="19702"/>
                  </a:lnTo>
                  <a:lnTo>
                    <a:pt x="953717" y="28168"/>
                  </a:lnTo>
                  <a:lnTo>
                    <a:pt x="901025" y="38064"/>
                  </a:lnTo>
                  <a:lnTo>
                    <a:pt x="849289" y="49356"/>
                  </a:lnTo>
                  <a:lnTo>
                    <a:pt x="798562" y="62010"/>
                  </a:lnTo>
                  <a:lnTo>
                    <a:pt x="748896" y="75993"/>
                  </a:lnTo>
                  <a:lnTo>
                    <a:pt x="700343" y="91270"/>
                  </a:lnTo>
                  <a:lnTo>
                    <a:pt x="652955" y="107807"/>
                  </a:lnTo>
                  <a:lnTo>
                    <a:pt x="606784" y="125572"/>
                  </a:lnTo>
                  <a:lnTo>
                    <a:pt x="561884" y="144529"/>
                  </a:lnTo>
                  <a:lnTo>
                    <a:pt x="518306" y="164646"/>
                  </a:lnTo>
                  <a:lnTo>
                    <a:pt x="476103" y="185888"/>
                  </a:lnTo>
                  <a:lnTo>
                    <a:pt x="435326" y="208223"/>
                  </a:lnTo>
                  <a:lnTo>
                    <a:pt x="396029" y="231614"/>
                  </a:lnTo>
                  <a:lnTo>
                    <a:pt x="358263" y="256031"/>
                  </a:lnTo>
                  <a:lnTo>
                    <a:pt x="322081" y="281437"/>
                  </a:lnTo>
                  <a:lnTo>
                    <a:pt x="287536" y="307800"/>
                  </a:lnTo>
                  <a:lnTo>
                    <a:pt x="254678" y="335085"/>
                  </a:lnTo>
                  <a:lnTo>
                    <a:pt x="223562" y="363260"/>
                  </a:lnTo>
                  <a:lnTo>
                    <a:pt x="194238" y="392289"/>
                  </a:lnTo>
                  <a:lnTo>
                    <a:pt x="166760" y="422140"/>
                  </a:lnTo>
                  <a:lnTo>
                    <a:pt x="141179" y="452778"/>
                  </a:lnTo>
                  <a:lnTo>
                    <a:pt x="117549" y="484170"/>
                  </a:lnTo>
                  <a:lnTo>
                    <a:pt x="95921" y="516282"/>
                  </a:lnTo>
                  <a:lnTo>
                    <a:pt x="76347" y="549079"/>
                  </a:lnTo>
                  <a:lnTo>
                    <a:pt x="43573" y="616598"/>
                  </a:lnTo>
                  <a:lnTo>
                    <a:pt x="19644" y="686455"/>
                  </a:lnTo>
                  <a:lnTo>
                    <a:pt x="4980" y="758380"/>
                  </a:lnTo>
                  <a:lnTo>
                    <a:pt x="0" y="832104"/>
                  </a:lnTo>
                  <a:lnTo>
                    <a:pt x="1253" y="869169"/>
                  </a:lnTo>
                  <a:lnTo>
                    <a:pt x="11128" y="942020"/>
                  </a:lnTo>
                  <a:lnTo>
                    <a:pt x="30477" y="1012941"/>
                  </a:lnTo>
                  <a:lnTo>
                    <a:pt x="58880" y="1081659"/>
                  </a:lnTo>
                  <a:lnTo>
                    <a:pt x="95921" y="1147904"/>
                  </a:lnTo>
                  <a:lnTo>
                    <a:pt x="117549" y="1180015"/>
                  </a:lnTo>
                  <a:lnTo>
                    <a:pt x="141179" y="1211407"/>
                  </a:lnTo>
                  <a:lnTo>
                    <a:pt x="166760" y="1242045"/>
                  </a:lnTo>
                  <a:lnTo>
                    <a:pt x="194238" y="1271895"/>
                  </a:lnTo>
                  <a:lnTo>
                    <a:pt x="223562" y="1300925"/>
                  </a:lnTo>
                  <a:lnTo>
                    <a:pt x="254678" y="1329100"/>
                  </a:lnTo>
                  <a:lnTo>
                    <a:pt x="287536" y="1356386"/>
                  </a:lnTo>
                  <a:lnTo>
                    <a:pt x="322081" y="1382750"/>
                  </a:lnTo>
                  <a:lnTo>
                    <a:pt x="358263" y="1408157"/>
                  </a:lnTo>
                  <a:lnTo>
                    <a:pt x="396029" y="1432574"/>
                  </a:lnTo>
                  <a:lnTo>
                    <a:pt x="435326" y="1455967"/>
                  </a:lnTo>
                  <a:lnTo>
                    <a:pt x="476103" y="1478302"/>
                  </a:lnTo>
                  <a:lnTo>
                    <a:pt x="518306" y="1499546"/>
                  </a:lnTo>
                  <a:lnTo>
                    <a:pt x="561884" y="1519664"/>
                  </a:lnTo>
                  <a:lnTo>
                    <a:pt x="606784" y="1538623"/>
                  </a:lnTo>
                  <a:lnTo>
                    <a:pt x="652955" y="1556389"/>
                  </a:lnTo>
                  <a:lnTo>
                    <a:pt x="700343" y="1572928"/>
                  </a:lnTo>
                  <a:lnTo>
                    <a:pt x="748896" y="1588206"/>
                  </a:lnTo>
                  <a:lnTo>
                    <a:pt x="798562" y="1602190"/>
                  </a:lnTo>
                  <a:lnTo>
                    <a:pt x="849289" y="1614845"/>
                  </a:lnTo>
                  <a:lnTo>
                    <a:pt x="901025" y="1626138"/>
                  </a:lnTo>
                  <a:lnTo>
                    <a:pt x="953717" y="1636035"/>
                  </a:lnTo>
                  <a:lnTo>
                    <a:pt x="1007312" y="1644503"/>
                  </a:lnTo>
                  <a:lnTo>
                    <a:pt x="1061760" y="1651506"/>
                  </a:lnTo>
                  <a:lnTo>
                    <a:pt x="1117006" y="1657012"/>
                  </a:lnTo>
                  <a:lnTo>
                    <a:pt x="1172999" y="1660987"/>
                  </a:lnTo>
                  <a:lnTo>
                    <a:pt x="1229687" y="1663397"/>
                  </a:lnTo>
                  <a:lnTo>
                    <a:pt x="1287018" y="1664208"/>
                  </a:lnTo>
                  <a:lnTo>
                    <a:pt x="1344348" y="1663397"/>
                  </a:lnTo>
                  <a:lnTo>
                    <a:pt x="1401036" y="1660987"/>
                  </a:lnTo>
                  <a:lnTo>
                    <a:pt x="1457029" y="1657012"/>
                  </a:lnTo>
                  <a:lnTo>
                    <a:pt x="1512275" y="1651506"/>
                  </a:lnTo>
                  <a:lnTo>
                    <a:pt x="1566723" y="1644503"/>
                  </a:lnTo>
                  <a:lnTo>
                    <a:pt x="1620318" y="1636035"/>
                  </a:lnTo>
                  <a:lnTo>
                    <a:pt x="1673010" y="1626138"/>
                  </a:lnTo>
                  <a:lnTo>
                    <a:pt x="1724746" y="1614845"/>
                  </a:lnTo>
                  <a:lnTo>
                    <a:pt x="1775473" y="1602190"/>
                  </a:lnTo>
                  <a:lnTo>
                    <a:pt x="1825139" y="1588206"/>
                  </a:lnTo>
                  <a:lnTo>
                    <a:pt x="1873692" y="1572928"/>
                  </a:lnTo>
                  <a:lnTo>
                    <a:pt x="1921080" y="1556389"/>
                  </a:lnTo>
                  <a:lnTo>
                    <a:pt x="1967251" y="1538623"/>
                  </a:lnTo>
                  <a:lnTo>
                    <a:pt x="2012151" y="1519664"/>
                  </a:lnTo>
                  <a:lnTo>
                    <a:pt x="2055729" y="1499546"/>
                  </a:lnTo>
                  <a:lnTo>
                    <a:pt x="2097932" y="1478302"/>
                  </a:lnTo>
                  <a:lnTo>
                    <a:pt x="2138709" y="1455967"/>
                  </a:lnTo>
                  <a:lnTo>
                    <a:pt x="2178006" y="1432574"/>
                  </a:lnTo>
                  <a:lnTo>
                    <a:pt x="2215772" y="1408157"/>
                  </a:lnTo>
                  <a:lnTo>
                    <a:pt x="2251954" y="1382750"/>
                  </a:lnTo>
                  <a:lnTo>
                    <a:pt x="2286499" y="1356386"/>
                  </a:lnTo>
                  <a:lnTo>
                    <a:pt x="2319357" y="1329100"/>
                  </a:lnTo>
                  <a:lnTo>
                    <a:pt x="2350473" y="1300925"/>
                  </a:lnTo>
                  <a:lnTo>
                    <a:pt x="2379797" y="1271895"/>
                  </a:lnTo>
                  <a:lnTo>
                    <a:pt x="2407275" y="1242045"/>
                  </a:lnTo>
                  <a:lnTo>
                    <a:pt x="2432856" y="1211407"/>
                  </a:lnTo>
                  <a:lnTo>
                    <a:pt x="2456486" y="1180015"/>
                  </a:lnTo>
                  <a:lnTo>
                    <a:pt x="2478114" y="1147904"/>
                  </a:lnTo>
                  <a:lnTo>
                    <a:pt x="2497688" y="1115107"/>
                  </a:lnTo>
                  <a:lnTo>
                    <a:pt x="2530462" y="1047592"/>
                  </a:lnTo>
                  <a:lnTo>
                    <a:pt x="2554391" y="977739"/>
                  </a:lnTo>
                  <a:lnTo>
                    <a:pt x="2569055" y="905819"/>
                  </a:lnTo>
                  <a:lnTo>
                    <a:pt x="2574035" y="832104"/>
                  </a:lnTo>
                  <a:lnTo>
                    <a:pt x="2572782" y="795034"/>
                  </a:lnTo>
                  <a:lnTo>
                    <a:pt x="2562907" y="722176"/>
                  </a:lnTo>
                  <a:lnTo>
                    <a:pt x="2543558" y="651251"/>
                  </a:lnTo>
                  <a:lnTo>
                    <a:pt x="2515155" y="582529"/>
                  </a:lnTo>
                  <a:lnTo>
                    <a:pt x="2478114" y="516282"/>
                  </a:lnTo>
                  <a:lnTo>
                    <a:pt x="2456486" y="484170"/>
                  </a:lnTo>
                  <a:lnTo>
                    <a:pt x="2432856" y="452778"/>
                  </a:lnTo>
                  <a:lnTo>
                    <a:pt x="2407275" y="422140"/>
                  </a:lnTo>
                  <a:lnTo>
                    <a:pt x="2379797" y="392289"/>
                  </a:lnTo>
                  <a:lnTo>
                    <a:pt x="2350473" y="363260"/>
                  </a:lnTo>
                  <a:lnTo>
                    <a:pt x="2319357" y="335085"/>
                  </a:lnTo>
                  <a:lnTo>
                    <a:pt x="2286499" y="307800"/>
                  </a:lnTo>
                  <a:lnTo>
                    <a:pt x="2251954" y="281437"/>
                  </a:lnTo>
                  <a:lnTo>
                    <a:pt x="2215772" y="256031"/>
                  </a:lnTo>
                  <a:lnTo>
                    <a:pt x="2178006" y="231614"/>
                  </a:lnTo>
                  <a:lnTo>
                    <a:pt x="2138709" y="208223"/>
                  </a:lnTo>
                  <a:lnTo>
                    <a:pt x="2097932" y="185888"/>
                  </a:lnTo>
                  <a:lnTo>
                    <a:pt x="2055729" y="164646"/>
                  </a:lnTo>
                  <a:lnTo>
                    <a:pt x="2012151" y="144529"/>
                  </a:lnTo>
                  <a:lnTo>
                    <a:pt x="1967251" y="125572"/>
                  </a:lnTo>
                  <a:lnTo>
                    <a:pt x="1921080" y="107807"/>
                  </a:lnTo>
                  <a:lnTo>
                    <a:pt x="1873692" y="91270"/>
                  </a:lnTo>
                  <a:lnTo>
                    <a:pt x="1825139" y="75993"/>
                  </a:lnTo>
                  <a:lnTo>
                    <a:pt x="1775473" y="62010"/>
                  </a:lnTo>
                  <a:lnTo>
                    <a:pt x="1724746" y="49356"/>
                  </a:lnTo>
                  <a:lnTo>
                    <a:pt x="1673010" y="38064"/>
                  </a:lnTo>
                  <a:lnTo>
                    <a:pt x="1620318" y="28168"/>
                  </a:lnTo>
                  <a:lnTo>
                    <a:pt x="1566723" y="19702"/>
                  </a:lnTo>
                  <a:lnTo>
                    <a:pt x="1512275" y="12699"/>
                  </a:lnTo>
                  <a:lnTo>
                    <a:pt x="1457029" y="7194"/>
                  </a:lnTo>
                  <a:lnTo>
                    <a:pt x="1401036" y="3220"/>
                  </a:lnTo>
                  <a:lnTo>
                    <a:pt x="1344348" y="810"/>
                  </a:lnTo>
                  <a:lnTo>
                    <a:pt x="1287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0" y="832104"/>
                  </a:moveTo>
                  <a:lnTo>
                    <a:pt x="4980" y="758380"/>
                  </a:lnTo>
                  <a:lnTo>
                    <a:pt x="19644" y="686455"/>
                  </a:lnTo>
                  <a:lnTo>
                    <a:pt x="43573" y="616598"/>
                  </a:lnTo>
                  <a:lnTo>
                    <a:pt x="76347" y="549079"/>
                  </a:lnTo>
                  <a:lnTo>
                    <a:pt x="95921" y="516282"/>
                  </a:lnTo>
                  <a:lnTo>
                    <a:pt x="117549" y="484170"/>
                  </a:lnTo>
                  <a:lnTo>
                    <a:pt x="141179" y="452778"/>
                  </a:lnTo>
                  <a:lnTo>
                    <a:pt x="166760" y="422140"/>
                  </a:lnTo>
                  <a:lnTo>
                    <a:pt x="194238" y="392289"/>
                  </a:lnTo>
                  <a:lnTo>
                    <a:pt x="223562" y="363260"/>
                  </a:lnTo>
                  <a:lnTo>
                    <a:pt x="254678" y="335085"/>
                  </a:lnTo>
                  <a:lnTo>
                    <a:pt x="287536" y="307800"/>
                  </a:lnTo>
                  <a:lnTo>
                    <a:pt x="322081" y="281437"/>
                  </a:lnTo>
                  <a:lnTo>
                    <a:pt x="358263" y="256031"/>
                  </a:lnTo>
                  <a:lnTo>
                    <a:pt x="396029" y="231614"/>
                  </a:lnTo>
                  <a:lnTo>
                    <a:pt x="435326" y="208223"/>
                  </a:lnTo>
                  <a:lnTo>
                    <a:pt x="476103" y="185888"/>
                  </a:lnTo>
                  <a:lnTo>
                    <a:pt x="518306" y="164646"/>
                  </a:lnTo>
                  <a:lnTo>
                    <a:pt x="561884" y="144529"/>
                  </a:lnTo>
                  <a:lnTo>
                    <a:pt x="606784" y="125572"/>
                  </a:lnTo>
                  <a:lnTo>
                    <a:pt x="652955" y="107807"/>
                  </a:lnTo>
                  <a:lnTo>
                    <a:pt x="700343" y="91270"/>
                  </a:lnTo>
                  <a:lnTo>
                    <a:pt x="748896" y="75993"/>
                  </a:lnTo>
                  <a:lnTo>
                    <a:pt x="798562" y="62010"/>
                  </a:lnTo>
                  <a:lnTo>
                    <a:pt x="849289" y="49356"/>
                  </a:lnTo>
                  <a:lnTo>
                    <a:pt x="901025" y="38064"/>
                  </a:lnTo>
                  <a:lnTo>
                    <a:pt x="953717" y="28168"/>
                  </a:lnTo>
                  <a:lnTo>
                    <a:pt x="1007312" y="19702"/>
                  </a:lnTo>
                  <a:lnTo>
                    <a:pt x="1061760" y="12699"/>
                  </a:lnTo>
                  <a:lnTo>
                    <a:pt x="1117006" y="7194"/>
                  </a:lnTo>
                  <a:lnTo>
                    <a:pt x="1172999" y="3220"/>
                  </a:lnTo>
                  <a:lnTo>
                    <a:pt x="1229687" y="810"/>
                  </a:lnTo>
                  <a:lnTo>
                    <a:pt x="1287018" y="0"/>
                  </a:lnTo>
                  <a:lnTo>
                    <a:pt x="1344348" y="810"/>
                  </a:lnTo>
                  <a:lnTo>
                    <a:pt x="1401036" y="3220"/>
                  </a:lnTo>
                  <a:lnTo>
                    <a:pt x="1457029" y="7194"/>
                  </a:lnTo>
                  <a:lnTo>
                    <a:pt x="1512275" y="12699"/>
                  </a:lnTo>
                  <a:lnTo>
                    <a:pt x="1566723" y="19702"/>
                  </a:lnTo>
                  <a:lnTo>
                    <a:pt x="1620318" y="28168"/>
                  </a:lnTo>
                  <a:lnTo>
                    <a:pt x="1673010" y="38064"/>
                  </a:lnTo>
                  <a:lnTo>
                    <a:pt x="1724746" y="49356"/>
                  </a:lnTo>
                  <a:lnTo>
                    <a:pt x="1775473" y="62010"/>
                  </a:lnTo>
                  <a:lnTo>
                    <a:pt x="1825139" y="75993"/>
                  </a:lnTo>
                  <a:lnTo>
                    <a:pt x="1873692" y="91270"/>
                  </a:lnTo>
                  <a:lnTo>
                    <a:pt x="1921080" y="107807"/>
                  </a:lnTo>
                  <a:lnTo>
                    <a:pt x="1967251" y="125572"/>
                  </a:lnTo>
                  <a:lnTo>
                    <a:pt x="2012151" y="144529"/>
                  </a:lnTo>
                  <a:lnTo>
                    <a:pt x="2055729" y="164646"/>
                  </a:lnTo>
                  <a:lnTo>
                    <a:pt x="2097932" y="185888"/>
                  </a:lnTo>
                  <a:lnTo>
                    <a:pt x="2138709" y="208223"/>
                  </a:lnTo>
                  <a:lnTo>
                    <a:pt x="2178006" y="231614"/>
                  </a:lnTo>
                  <a:lnTo>
                    <a:pt x="2215772" y="256031"/>
                  </a:lnTo>
                  <a:lnTo>
                    <a:pt x="2251954" y="281437"/>
                  </a:lnTo>
                  <a:lnTo>
                    <a:pt x="2286499" y="307800"/>
                  </a:lnTo>
                  <a:lnTo>
                    <a:pt x="2319357" y="335085"/>
                  </a:lnTo>
                  <a:lnTo>
                    <a:pt x="2350473" y="363260"/>
                  </a:lnTo>
                  <a:lnTo>
                    <a:pt x="2379797" y="392289"/>
                  </a:lnTo>
                  <a:lnTo>
                    <a:pt x="2407275" y="422140"/>
                  </a:lnTo>
                  <a:lnTo>
                    <a:pt x="2432856" y="452778"/>
                  </a:lnTo>
                  <a:lnTo>
                    <a:pt x="2456486" y="484170"/>
                  </a:lnTo>
                  <a:lnTo>
                    <a:pt x="2478114" y="516282"/>
                  </a:lnTo>
                  <a:lnTo>
                    <a:pt x="2497688" y="549079"/>
                  </a:lnTo>
                  <a:lnTo>
                    <a:pt x="2530462" y="616598"/>
                  </a:lnTo>
                  <a:lnTo>
                    <a:pt x="2554391" y="686455"/>
                  </a:lnTo>
                  <a:lnTo>
                    <a:pt x="2569055" y="758380"/>
                  </a:lnTo>
                  <a:lnTo>
                    <a:pt x="2574035" y="832104"/>
                  </a:lnTo>
                  <a:lnTo>
                    <a:pt x="2572782" y="869169"/>
                  </a:lnTo>
                  <a:lnTo>
                    <a:pt x="2562907" y="942020"/>
                  </a:lnTo>
                  <a:lnTo>
                    <a:pt x="2543558" y="1012941"/>
                  </a:lnTo>
                  <a:lnTo>
                    <a:pt x="2515155" y="1081659"/>
                  </a:lnTo>
                  <a:lnTo>
                    <a:pt x="2478114" y="1147904"/>
                  </a:lnTo>
                  <a:lnTo>
                    <a:pt x="2456486" y="1180015"/>
                  </a:lnTo>
                  <a:lnTo>
                    <a:pt x="2432856" y="1211407"/>
                  </a:lnTo>
                  <a:lnTo>
                    <a:pt x="2407275" y="1242045"/>
                  </a:lnTo>
                  <a:lnTo>
                    <a:pt x="2379797" y="1271895"/>
                  </a:lnTo>
                  <a:lnTo>
                    <a:pt x="2350473" y="1300925"/>
                  </a:lnTo>
                  <a:lnTo>
                    <a:pt x="2319357" y="1329100"/>
                  </a:lnTo>
                  <a:lnTo>
                    <a:pt x="2286499" y="1356386"/>
                  </a:lnTo>
                  <a:lnTo>
                    <a:pt x="2251954" y="1382750"/>
                  </a:lnTo>
                  <a:lnTo>
                    <a:pt x="2215772" y="1408157"/>
                  </a:lnTo>
                  <a:lnTo>
                    <a:pt x="2178006" y="1432574"/>
                  </a:lnTo>
                  <a:lnTo>
                    <a:pt x="2138709" y="1455967"/>
                  </a:lnTo>
                  <a:lnTo>
                    <a:pt x="2097932" y="1478302"/>
                  </a:lnTo>
                  <a:lnTo>
                    <a:pt x="2055729" y="1499546"/>
                  </a:lnTo>
                  <a:lnTo>
                    <a:pt x="2012151" y="1519664"/>
                  </a:lnTo>
                  <a:lnTo>
                    <a:pt x="1967251" y="1538623"/>
                  </a:lnTo>
                  <a:lnTo>
                    <a:pt x="1921080" y="1556389"/>
                  </a:lnTo>
                  <a:lnTo>
                    <a:pt x="1873692" y="1572928"/>
                  </a:lnTo>
                  <a:lnTo>
                    <a:pt x="1825139" y="1588206"/>
                  </a:lnTo>
                  <a:lnTo>
                    <a:pt x="1775473" y="1602190"/>
                  </a:lnTo>
                  <a:lnTo>
                    <a:pt x="1724746" y="1614845"/>
                  </a:lnTo>
                  <a:lnTo>
                    <a:pt x="1673010" y="1626138"/>
                  </a:lnTo>
                  <a:lnTo>
                    <a:pt x="1620318" y="1636035"/>
                  </a:lnTo>
                  <a:lnTo>
                    <a:pt x="1566723" y="1644503"/>
                  </a:lnTo>
                  <a:lnTo>
                    <a:pt x="1512275" y="1651506"/>
                  </a:lnTo>
                  <a:lnTo>
                    <a:pt x="1457029" y="1657012"/>
                  </a:lnTo>
                  <a:lnTo>
                    <a:pt x="1401036" y="1660987"/>
                  </a:lnTo>
                  <a:lnTo>
                    <a:pt x="1344348" y="1663397"/>
                  </a:lnTo>
                  <a:lnTo>
                    <a:pt x="1287018" y="1664208"/>
                  </a:lnTo>
                  <a:lnTo>
                    <a:pt x="1229687" y="1663397"/>
                  </a:lnTo>
                  <a:lnTo>
                    <a:pt x="1172999" y="1660987"/>
                  </a:lnTo>
                  <a:lnTo>
                    <a:pt x="1117006" y="1657012"/>
                  </a:lnTo>
                  <a:lnTo>
                    <a:pt x="1061760" y="1651506"/>
                  </a:lnTo>
                  <a:lnTo>
                    <a:pt x="1007312" y="1644503"/>
                  </a:lnTo>
                  <a:lnTo>
                    <a:pt x="953717" y="1636035"/>
                  </a:lnTo>
                  <a:lnTo>
                    <a:pt x="901025" y="1626138"/>
                  </a:lnTo>
                  <a:lnTo>
                    <a:pt x="849289" y="1614845"/>
                  </a:lnTo>
                  <a:lnTo>
                    <a:pt x="798562" y="1602190"/>
                  </a:lnTo>
                  <a:lnTo>
                    <a:pt x="748896" y="1588206"/>
                  </a:lnTo>
                  <a:lnTo>
                    <a:pt x="700343" y="1572928"/>
                  </a:lnTo>
                  <a:lnTo>
                    <a:pt x="652955" y="1556389"/>
                  </a:lnTo>
                  <a:lnTo>
                    <a:pt x="606784" y="1538623"/>
                  </a:lnTo>
                  <a:lnTo>
                    <a:pt x="561884" y="1519664"/>
                  </a:lnTo>
                  <a:lnTo>
                    <a:pt x="518306" y="1499546"/>
                  </a:lnTo>
                  <a:lnTo>
                    <a:pt x="476103" y="1478302"/>
                  </a:lnTo>
                  <a:lnTo>
                    <a:pt x="435326" y="1455967"/>
                  </a:lnTo>
                  <a:lnTo>
                    <a:pt x="396029" y="1432574"/>
                  </a:lnTo>
                  <a:lnTo>
                    <a:pt x="358263" y="1408157"/>
                  </a:lnTo>
                  <a:lnTo>
                    <a:pt x="322081" y="1382750"/>
                  </a:lnTo>
                  <a:lnTo>
                    <a:pt x="287536" y="1356386"/>
                  </a:lnTo>
                  <a:lnTo>
                    <a:pt x="254678" y="1329100"/>
                  </a:lnTo>
                  <a:lnTo>
                    <a:pt x="223562" y="1300925"/>
                  </a:lnTo>
                  <a:lnTo>
                    <a:pt x="194238" y="1271895"/>
                  </a:lnTo>
                  <a:lnTo>
                    <a:pt x="166760" y="1242045"/>
                  </a:lnTo>
                  <a:lnTo>
                    <a:pt x="141179" y="1211407"/>
                  </a:lnTo>
                  <a:lnTo>
                    <a:pt x="117549" y="1180015"/>
                  </a:lnTo>
                  <a:lnTo>
                    <a:pt x="95921" y="1147904"/>
                  </a:lnTo>
                  <a:lnTo>
                    <a:pt x="76347" y="1115107"/>
                  </a:lnTo>
                  <a:lnTo>
                    <a:pt x="43573" y="1047592"/>
                  </a:lnTo>
                  <a:lnTo>
                    <a:pt x="19644" y="977739"/>
                  </a:lnTo>
                  <a:lnTo>
                    <a:pt x="4980" y="905819"/>
                  </a:lnTo>
                  <a:lnTo>
                    <a:pt x="0" y="8321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Insights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59740" y="6433185"/>
            <a:ext cx="789305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lang="en-US" spc="-10" dirty="0"/>
          </a:p>
          <a:p>
            <a:pPr marL="12700">
              <a:lnSpc>
                <a:spcPts val="1430"/>
              </a:lnSpc>
            </a:pP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5" dirty="0"/>
              <a:t>The</a:t>
            </a:r>
            <a:r>
              <a:rPr spc="-130" dirty="0"/>
              <a:t> </a:t>
            </a:r>
            <a:r>
              <a:rPr dirty="0"/>
              <a:t>total</a:t>
            </a:r>
            <a:r>
              <a:rPr spc="-155" dirty="0"/>
              <a:t> </a:t>
            </a:r>
            <a:r>
              <a:rPr dirty="0"/>
              <a:t>sales</a:t>
            </a:r>
            <a:r>
              <a:rPr spc="-125" dirty="0"/>
              <a:t> </a:t>
            </a:r>
            <a:r>
              <a:rPr spc="-40" dirty="0"/>
              <a:t>is</a:t>
            </a:r>
            <a:r>
              <a:rPr spc="-120" dirty="0"/>
              <a:t> </a:t>
            </a:r>
            <a:r>
              <a:rPr spc="-195" dirty="0">
                <a:solidFill>
                  <a:srgbClr val="0D0D0D"/>
                </a:solidFill>
                <a:latin typeface="Arial Black"/>
                <a:cs typeface="Arial Black"/>
              </a:rPr>
              <a:t>$137.35</a:t>
            </a:r>
            <a:r>
              <a:rPr spc="-22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pc="-10" dirty="0"/>
              <a:t>million</a:t>
            </a:r>
            <a:r>
              <a:rPr spc="-160" dirty="0"/>
              <a:t> </a:t>
            </a:r>
            <a:r>
              <a:rPr dirty="0"/>
              <a:t>out</a:t>
            </a:r>
            <a:r>
              <a:rPr spc="-155" dirty="0"/>
              <a:t> </a:t>
            </a:r>
            <a:r>
              <a:rPr dirty="0"/>
              <a:t>of</a:t>
            </a:r>
            <a:r>
              <a:rPr spc="-120" dirty="0"/>
              <a:t> </a:t>
            </a:r>
            <a:r>
              <a:rPr dirty="0"/>
              <a:t>which</a:t>
            </a:r>
            <a:r>
              <a:rPr spc="-160" dirty="0"/>
              <a:t> </a:t>
            </a:r>
            <a:r>
              <a:rPr dirty="0"/>
              <a:t>total</a:t>
            </a:r>
            <a:r>
              <a:rPr spc="-160" dirty="0"/>
              <a:t> </a:t>
            </a:r>
            <a:r>
              <a:rPr spc="-25" dirty="0"/>
              <a:t>profit</a:t>
            </a:r>
            <a:r>
              <a:rPr spc="-145" dirty="0"/>
              <a:t> </a:t>
            </a:r>
            <a:r>
              <a:rPr spc="-35" dirty="0"/>
              <a:t>is</a:t>
            </a:r>
            <a:r>
              <a:rPr spc="-120" dirty="0"/>
              <a:t> </a:t>
            </a:r>
            <a:r>
              <a:rPr spc="-165" dirty="0">
                <a:solidFill>
                  <a:srgbClr val="000000"/>
                </a:solidFill>
                <a:latin typeface="Arial Black"/>
                <a:cs typeface="Arial Black"/>
              </a:rPr>
              <a:t>$44.17</a:t>
            </a:r>
            <a:r>
              <a:rPr spc="-22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10" dirty="0"/>
              <a:t>million.</a:t>
            </a: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5" dirty="0"/>
              <a:t>The</a:t>
            </a:r>
            <a:r>
              <a:rPr spc="-114" dirty="0"/>
              <a:t> </a:t>
            </a:r>
            <a:r>
              <a:rPr spc="45" dirty="0"/>
              <a:t>average</a:t>
            </a:r>
            <a:r>
              <a:rPr spc="-145" dirty="0"/>
              <a:t> </a:t>
            </a:r>
            <a:r>
              <a:rPr spc="-25" dirty="0"/>
              <a:t>profit</a:t>
            </a:r>
            <a:r>
              <a:rPr spc="-135" dirty="0"/>
              <a:t> </a:t>
            </a:r>
            <a:r>
              <a:rPr dirty="0"/>
              <a:t>margin</a:t>
            </a:r>
            <a:r>
              <a:rPr spc="-135" dirty="0"/>
              <a:t> </a:t>
            </a:r>
            <a:r>
              <a:rPr spc="85" dirty="0"/>
              <a:t>and</a:t>
            </a:r>
            <a:r>
              <a:rPr spc="-130" dirty="0"/>
              <a:t> </a:t>
            </a:r>
            <a:r>
              <a:rPr spc="-25" dirty="0"/>
              <a:t>unit</a:t>
            </a:r>
            <a:r>
              <a:rPr spc="-140" dirty="0"/>
              <a:t> </a:t>
            </a:r>
            <a:r>
              <a:rPr dirty="0"/>
              <a:t>price</a:t>
            </a:r>
            <a:r>
              <a:rPr spc="-114" dirty="0"/>
              <a:t> </a:t>
            </a:r>
            <a:r>
              <a:rPr spc="-40" dirty="0"/>
              <a:t>is</a:t>
            </a:r>
            <a:r>
              <a:rPr spc="-235" dirty="0"/>
              <a:t> </a:t>
            </a:r>
            <a:r>
              <a:rPr spc="-190" dirty="0">
                <a:solidFill>
                  <a:srgbClr val="000000"/>
                </a:solidFill>
                <a:latin typeface="Arial Black"/>
                <a:cs typeface="Arial Black"/>
              </a:rPr>
              <a:t>$32.16</a:t>
            </a:r>
            <a:r>
              <a:rPr spc="-210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85" dirty="0"/>
              <a:t>and</a:t>
            </a:r>
            <a:r>
              <a:rPr spc="-140" dirty="0"/>
              <a:t> </a:t>
            </a:r>
            <a:r>
              <a:rPr spc="-150" dirty="0">
                <a:solidFill>
                  <a:srgbClr val="000000"/>
                </a:solidFill>
                <a:latin typeface="Arial Black"/>
                <a:cs typeface="Arial Black"/>
              </a:rPr>
              <a:t>$276.76</a:t>
            </a:r>
            <a:r>
              <a:rPr spc="-195" dirty="0">
                <a:solidFill>
                  <a:srgbClr val="000000"/>
                </a:solidFill>
                <a:latin typeface="Arial Black"/>
                <a:cs typeface="Arial Black"/>
              </a:rPr>
              <a:t> </a:t>
            </a:r>
            <a:r>
              <a:rPr spc="-10" dirty="0"/>
              <a:t>respectively.</a:t>
            </a:r>
          </a:p>
          <a:p>
            <a:pPr marL="354965" marR="412750" indent="-342900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5" dirty="0"/>
              <a:t>The</a:t>
            </a:r>
            <a:r>
              <a:rPr spc="-140" dirty="0"/>
              <a:t> </a:t>
            </a:r>
            <a:r>
              <a:rPr b="1" spc="-45" dirty="0">
                <a:solidFill>
                  <a:srgbClr val="0D0D0D"/>
                </a:solidFill>
                <a:latin typeface="Trebuchet MS"/>
                <a:cs typeface="Trebuchet MS"/>
              </a:rPr>
              <a:t>“H”</a:t>
            </a:r>
            <a:r>
              <a:rPr b="1" spc="-14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/>
              <a:t>order</a:t>
            </a:r>
            <a:r>
              <a:rPr spc="-145" dirty="0"/>
              <a:t> </a:t>
            </a:r>
            <a:r>
              <a:rPr spc="-45" dirty="0"/>
              <a:t>priority</a:t>
            </a:r>
            <a:r>
              <a:rPr spc="-145" dirty="0"/>
              <a:t> </a:t>
            </a:r>
            <a:r>
              <a:rPr spc="55" dirty="0"/>
              <a:t>gave</a:t>
            </a:r>
            <a:r>
              <a:rPr spc="-145" dirty="0"/>
              <a:t> </a:t>
            </a:r>
            <a:r>
              <a:rPr dirty="0"/>
              <a:t>the</a:t>
            </a:r>
            <a:r>
              <a:rPr spc="-160" dirty="0"/>
              <a:t> </a:t>
            </a:r>
            <a:r>
              <a:rPr dirty="0"/>
              <a:t>highest</a:t>
            </a:r>
            <a:r>
              <a:rPr spc="-155" dirty="0"/>
              <a:t> </a:t>
            </a:r>
            <a:r>
              <a:rPr spc="-35" dirty="0"/>
              <a:t>sales,</a:t>
            </a:r>
            <a:r>
              <a:rPr spc="-145" dirty="0"/>
              <a:t> </a:t>
            </a:r>
            <a:r>
              <a:rPr dirty="0"/>
              <a:t>which</a:t>
            </a:r>
            <a:r>
              <a:rPr spc="-160" dirty="0"/>
              <a:t> </a:t>
            </a:r>
            <a:r>
              <a:rPr spc="65" dirty="0"/>
              <a:t>means</a:t>
            </a:r>
            <a:r>
              <a:rPr spc="-135" dirty="0"/>
              <a:t> </a:t>
            </a:r>
            <a:r>
              <a:rPr spc="50" dirty="0"/>
              <a:t>people</a:t>
            </a:r>
            <a:r>
              <a:rPr spc="-185" dirty="0"/>
              <a:t> </a:t>
            </a:r>
            <a:r>
              <a:rPr spc="35" dirty="0"/>
              <a:t>need </a:t>
            </a:r>
            <a:r>
              <a:rPr spc="-40" dirty="0"/>
              <a:t>their</a:t>
            </a:r>
            <a:r>
              <a:rPr spc="-45" dirty="0"/>
              <a:t> </a:t>
            </a:r>
            <a:r>
              <a:rPr dirty="0"/>
              <a:t>products</a:t>
            </a:r>
            <a:r>
              <a:rPr spc="-60" dirty="0"/>
              <a:t> </a:t>
            </a:r>
            <a:r>
              <a:rPr spc="-10" dirty="0"/>
              <a:t>fast.</a:t>
            </a: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b="1" spc="120" dirty="0">
                <a:solidFill>
                  <a:srgbClr val="0D0D0D"/>
                </a:solidFill>
                <a:latin typeface="Trebuchet MS"/>
                <a:cs typeface="Trebuchet MS"/>
              </a:rPr>
              <a:t>“Cosmetics”</a:t>
            </a:r>
            <a:r>
              <a:rPr b="1" spc="-1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dirty="0"/>
              <a:t>products</a:t>
            </a:r>
            <a:r>
              <a:rPr spc="-120" dirty="0"/>
              <a:t> </a:t>
            </a:r>
            <a:r>
              <a:rPr spc="55" dirty="0"/>
              <a:t>gave</a:t>
            </a:r>
            <a:r>
              <a:rPr spc="-105" dirty="0"/>
              <a:t> </a:t>
            </a:r>
            <a:r>
              <a:rPr dirty="0"/>
              <a:t>the</a:t>
            </a:r>
            <a:r>
              <a:rPr spc="-120" dirty="0"/>
              <a:t> </a:t>
            </a:r>
            <a:r>
              <a:rPr dirty="0"/>
              <a:t>highest</a:t>
            </a:r>
            <a:r>
              <a:rPr spc="-125" dirty="0"/>
              <a:t> </a:t>
            </a:r>
            <a:r>
              <a:rPr spc="-10" dirty="0"/>
              <a:t>sales.</a:t>
            </a:r>
          </a:p>
          <a:p>
            <a:pPr marL="354965" indent="-342265">
              <a:lnSpc>
                <a:spcPct val="100000"/>
              </a:lnSpc>
              <a:spcBef>
                <a:spcPts val="240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0" dirty="0"/>
              <a:t>Majority</a:t>
            </a:r>
            <a:r>
              <a:rPr spc="-14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spc="55" dirty="0"/>
              <a:t>people</a:t>
            </a:r>
            <a:r>
              <a:rPr spc="-155" dirty="0"/>
              <a:t> </a:t>
            </a:r>
            <a:r>
              <a:rPr spc="-55" dirty="0"/>
              <a:t>still</a:t>
            </a:r>
            <a:r>
              <a:rPr spc="-130" dirty="0"/>
              <a:t> </a:t>
            </a:r>
            <a:r>
              <a:rPr spc="-10" dirty="0"/>
              <a:t>prefer</a:t>
            </a:r>
            <a:r>
              <a:rPr spc="-120" dirty="0"/>
              <a:t> </a:t>
            </a:r>
            <a:r>
              <a:rPr b="1" dirty="0">
                <a:solidFill>
                  <a:srgbClr val="0D0D0D"/>
                </a:solidFill>
                <a:latin typeface="Trebuchet MS"/>
                <a:cs typeface="Trebuchet MS"/>
              </a:rPr>
              <a:t>“Offline</a:t>
            </a:r>
            <a:r>
              <a:rPr b="1" spc="-130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b="1" spc="135" dirty="0">
                <a:solidFill>
                  <a:srgbClr val="0D0D0D"/>
                </a:solidFill>
                <a:latin typeface="Trebuchet MS"/>
                <a:cs typeface="Trebuchet MS"/>
              </a:rPr>
              <a:t>Channel”</a:t>
            </a:r>
            <a:r>
              <a:rPr b="1" spc="-125" dirty="0">
                <a:solidFill>
                  <a:srgbClr val="0D0D0D"/>
                </a:solidFill>
                <a:latin typeface="Trebuchet MS"/>
                <a:cs typeface="Trebuchet MS"/>
              </a:rPr>
              <a:t> </a:t>
            </a:r>
            <a:r>
              <a:rPr spc="-35" dirty="0"/>
              <a:t>for</a:t>
            </a:r>
            <a:r>
              <a:rPr spc="-125" dirty="0"/>
              <a:t> </a:t>
            </a:r>
            <a:r>
              <a:rPr dirty="0"/>
              <a:t>buying</a:t>
            </a:r>
            <a:r>
              <a:rPr spc="-145" dirty="0"/>
              <a:t> </a:t>
            </a:r>
            <a:r>
              <a:rPr spc="-10" dirty="0"/>
              <a:t>products.</a:t>
            </a:r>
          </a:p>
          <a:p>
            <a:pPr marL="354965" indent="-342265">
              <a:lnSpc>
                <a:spcPct val="100000"/>
              </a:lnSpc>
              <a:spcBef>
                <a:spcPts val="24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5" dirty="0"/>
              <a:t>The</a:t>
            </a:r>
            <a:r>
              <a:rPr spc="-135" dirty="0"/>
              <a:t> </a:t>
            </a:r>
            <a:r>
              <a:rPr dirty="0"/>
              <a:t>year</a:t>
            </a:r>
            <a:r>
              <a:rPr spc="-150" dirty="0"/>
              <a:t> </a:t>
            </a:r>
            <a:r>
              <a:rPr spc="-254" dirty="0">
                <a:solidFill>
                  <a:srgbClr val="0D0D0D"/>
                </a:solidFill>
                <a:latin typeface="Arial Black"/>
                <a:cs typeface="Arial Black"/>
              </a:rPr>
              <a:t>2012</a:t>
            </a:r>
            <a:r>
              <a:rPr spc="-11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pc="55" dirty="0"/>
              <a:t>has</a:t>
            </a:r>
            <a:r>
              <a:rPr spc="-135" dirty="0"/>
              <a:t> </a:t>
            </a:r>
            <a:r>
              <a:rPr dirty="0"/>
              <a:t>seen</a:t>
            </a:r>
            <a:r>
              <a:rPr spc="-155" dirty="0"/>
              <a:t> </a:t>
            </a:r>
            <a:r>
              <a:rPr dirty="0"/>
              <a:t>the</a:t>
            </a:r>
            <a:r>
              <a:rPr spc="-155" dirty="0"/>
              <a:t> </a:t>
            </a:r>
            <a:r>
              <a:rPr dirty="0"/>
              <a:t>highest</a:t>
            </a:r>
            <a:r>
              <a:rPr spc="-165" dirty="0"/>
              <a:t> </a:t>
            </a:r>
            <a:r>
              <a:rPr spc="-10" dirty="0"/>
              <a:t>sales</a:t>
            </a:r>
          </a:p>
          <a:p>
            <a:pPr marL="354965" indent="-342265">
              <a:lnSpc>
                <a:spcPct val="100000"/>
              </a:lnSpc>
              <a:spcBef>
                <a:spcPts val="239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pc="-45" dirty="0"/>
              <a:t>The</a:t>
            </a:r>
            <a:r>
              <a:rPr spc="-130" dirty="0"/>
              <a:t> </a:t>
            </a:r>
            <a:r>
              <a:rPr spc="70" dirty="0">
                <a:solidFill>
                  <a:srgbClr val="0D0D0D"/>
                </a:solidFill>
                <a:latin typeface="Arial Black"/>
                <a:cs typeface="Arial Black"/>
              </a:rPr>
              <a:t>Sub-</a:t>
            </a:r>
            <a:r>
              <a:rPr spc="-35" dirty="0">
                <a:solidFill>
                  <a:srgbClr val="0D0D0D"/>
                </a:solidFill>
                <a:latin typeface="Arial Black"/>
                <a:cs typeface="Arial Black"/>
              </a:rPr>
              <a:t>Saharan</a:t>
            </a:r>
            <a:r>
              <a:rPr spc="-21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pc="-70" dirty="0">
                <a:solidFill>
                  <a:srgbClr val="0D0D0D"/>
                </a:solidFill>
                <a:latin typeface="Arial Black"/>
                <a:cs typeface="Arial Black"/>
              </a:rPr>
              <a:t>Africa</a:t>
            </a:r>
            <a:r>
              <a:rPr spc="-21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dirty="0"/>
              <a:t>region</a:t>
            </a:r>
            <a:r>
              <a:rPr spc="-150" dirty="0"/>
              <a:t> </a:t>
            </a:r>
            <a:r>
              <a:rPr spc="55" dirty="0"/>
              <a:t>has</a:t>
            </a:r>
            <a:r>
              <a:rPr spc="-130" dirty="0"/>
              <a:t> </a:t>
            </a:r>
            <a:r>
              <a:rPr dirty="0"/>
              <a:t>seen</a:t>
            </a:r>
            <a:r>
              <a:rPr spc="-130" dirty="0"/>
              <a:t> </a:t>
            </a:r>
            <a:r>
              <a:rPr dirty="0"/>
              <a:t>the</a:t>
            </a:r>
            <a:r>
              <a:rPr spc="-140" dirty="0"/>
              <a:t> </a:t>
            </a:r>
            <a:r>
              <a:rPr dirty="0"/>
              <a:t>highest</a:t>
            </a:r>
            <a:r>
              <a:rPr spc="-150" dirty="0"/>
              <a:t> </a:t>
            </a:r>
            <a:r>
              <a:rPr spc="-10" dirty="0"/>
              <a:t>sales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7750" y="5166614"/>
            <a:ext cx="2599690" cy="1691639"/>
            <a:chOff x="7397750" y="5166614"/>
            <a:chExt cx="2599690" cy="1691639"/>
          </a:xfrm>
        </p:grpSpPr>
        <p:sp>
          <p:nvSpPr>
            <p:cNvPr id="3" name="object 3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1287018" y="0"/>
                  </a:moveTo>
                  <a:lnTo>
                    <a:pt x="1229687" y="810"/>
                  </a:lnTo>
                  <a:lnTo>
                    <a:pt x="1172999" y="3220"/>
                  </a:lnTo>
                  <a:lnTo>
                    <a:pt x="1117006" y="7194"/>
                  </a:lnTo>
                  <a:lnTo>
                    <a:pt x="1061760" y="12699"/>
                  </a:lnTo>
                  <a:lnTo>
                    <a:pt x="1007312" y="19702"/>
                  </a:lnTo>
                  <a:lnTo>
                    <a:pt x="953717" y="28168"/>
                  </a:lnTo>
                  <a:lnTo>
                    <a:pt x="901025" y="38064"/>
                  </a:lnTo>
                  <a:lnTo>
                    <a:pt x="849289" y="49356"/>
                  </a:lnTo>
                  <a:lnTo>
                    <a:pt x="798562" y="62010"/>
                  </a:lnTo>
                  <a:lnTo>
                    <a:pt x="748896" y="75993"/>
                  </a:lnTo>
                  <a:lnTo>
                    <a:pt x="700343" y="91270"/>
                  </a:lnTo>
                  <a:lnTo>
                    <a:pt x="652955" y="107807"/>
                  </a:lnTo>
                  <a:lnTo>
                    <a:pt x="606784" y="125572"/>
                  </a:lnTo>
                  <a:lnTo>
                    <a:pt x="561884" y="144529"/>
                  </a:lnTo>
                  <a:lnTo>
                    <a:pt x="518306" y="164646"/>
                  </a:lnTo>
                  <a:lnTo>
                    <a:pt x="476103" y="185888"/>
                  </a:lnTo>
                  <a:lnTo>
                    <a:pt x="435326" y="208223"/>
                  </a:lnTo>
                  <a:lnTo>
                    <a:pt x="396029" y="231614"/>
                  </a:lnTo>
                  <a:lnTo>
                    <a:pt x="358263" y="256031"/>
                  </a:lnTo>
                  <a:lnTo>
                    <a:pt x="322081" y="281437"/>
                  </a:lnTo>
                  <a:lnTo>
                    <a:pt x="287536" y="307800"/>
                  </a:lnTo>
                  <a:lnTo>
                    <a:pt x="254678" y="335085"/>
                  </a:lnTo>
                  <a:lnTo>
                    <a:pt x="223562" y="363260"/>
                  </a:lnTo>
                  <a:lnTo>
                    <a:pt x="194238" y="392289"/>
                  </a:lnTo>
                  <a:lnTo>
                    <a:pt x="166760" y="422140"/>
                  </a:lnTo>
                  <a:lnTo>
                    <a:pt x="141179" y="452778"/>
                  </a:lnTo>
                  <a:lnTo>
                    <a:pt x="117549" y="484170"/>
                  </a:lnTo>
                  <a:lnTo>
                    <a:pt x="95921" y="516282"/>
                  </a:lnTo>
                  <a:lnTo>
                    <a:pt x="76347" y="549079"/>
                  </a:lnTo>
                  <a:lnTo>
                    <a:pt x="43573" y="616598"/>
                  </a:lnTo>
                  <a:lnTo>
                    <a:pt x="19644" y="686455"/>
                  </a:lnTo>
                  <a:lnTo>
                    <a:pt x="4980" y="758380"/>
                  </a:lnTo>
                  <a:lnTo>
                    <a:pt x="0" y="832104"/>
                  </a:lnTo>
                  <a:lnTo>
                    <a:pt x="1253" y="869169"/>
                  </a:lnTo>
                  <a:lnTo>
                    <a:pt x="11128" y="942020"/>
                  </a:lnTo>
                  <a:lnTo>
                    <a:pt x="30477" y="1012941"/>
                  </a:lnTo>
                  <a:lnTo>
                    <a:pt x="58880" y="1081659"/>
                  </a:lnTo>
                  <a:lnTo>
                    <a:pt x="95921" y="1147904"/>
                  </a:lnTo>
                  <a:lnTo>
                    <a:pt x="117549" y="1180015"/>
                  </a:lnTo>
                  <a:lnTo>
                    <a:pt x="141179" y="1211407"/>
                  </a:lnTo>
                  <a:lnTo>
                    <a:pt x="166760" y="1242045"/>
                  </a:lnTo>
                  <a:lnTo>
                    <a:pt x="194238" y="1271895"/>
                  </a:lnTo>
                  <a:lnTo>
                    <a:pt x="223562" y="1300925"/>
                  </a:lnTo>
                  <a:lnTo>
                    <a:pt x="254678" y="1329100"/>
                  </a:lnTo>
                  <a:lnTo>
                    <a:pt x="287536" y="1356386"/>
                  </a:lnTo>
                  <a:lnTo>
                    <a:pt x="322081" y="1382750"/>
                  </a:lnTo>
                  <a:lnTo>
                    <a:pt x="358263" y="1408157"/>
                  </a:lnTo>
                  <a:lnTo>
                    <a:pt x="396029" y="1432574"/>
                  </a:lnTo>
                  <a:lnTo>
                    <a:pt x="435326" y="1455967"/>
                  </a:lnTo>
                  <a:lnTo>
                    <a:pt x="476103" y="1478302"/>
                  </a:lnTo>
                  <a:lnTo>
                    <a:pt x="518306" y="1499546"/>
                  </a:lnTo>
                  <a:lnTo>
                    <a:pt x="561884" y="1519664"/>
                  </a:lnTo>
                  <a:lnTo>
                    <a:pt x="606784" y="1538623"/>
                  </a:lnTo>
                  <a:lnTo>
                    <a:pt x="652955" y="1556389"/>
                  </a:lnTo>
                  <a:lnTo>
                    <a:pt x="700343" y="1572928"/>
                  </a:lnTo>
                  <a:lnTo>
                    <a:pt x="748896" y="1588206"/>
                  </a:lnTo>
                  <a:lnTo>
                    <a:pt x="798562" y="1602190"/>
                  </a:lnTo>
                  <a:lnTo>
                    <a:pt x="849289" y="1614845"/>
                  </a:lnTo>
                  <a:lnTo>
                    <a:pt x="901025" y="1626138"/>
                  </a:lnTo>
                  <a:lnTo>
                    <a:pt x="953717" y="1636035"/>
                  </a:lnTo>
                  <a:lnTo>
                    <a:pt x="1007312" y="1644503"/>
                  </a:lnTo>
                  <a:lnTo>
                    <a:pt x="1061760" y="1651506"/>
                  </a:lnTo>
                  <a:lnTo>
                    <a:pt x="1117006" y="1657012"/>
                  </a:lnTo>
                  <a:lnTo>
                    <a:pt x="1172999" y="1660987"/>
                  </a:lnTo>
                  <a:lnTo>
                    <a:pt x="1229687" y="1663397"/>
                  </a:lnTo>
                  <a:lnTo>
                    <a:pt x="1287018" y="1664208"/>
                  </a:lnTo>
                  <a:lnTo>
                    <a:pt x="1344348" y="1663397"/>
                  </a:lnTo>
                  <a:lnTo>
                    <a:pt x="1401036" y="1660987"/>
                  </a:lnTo>
                  <a:lnTo>
                    <a:pt x="1457029" y="1657012"/>
                  </a:lnTo>
                  <a:lnTo>
                    <a:pt x="1512275" y="1651506"/>
                  </a:lnTo>
                  <a:lnTo>
                    <a:pt x="1566723" y="1644503"/>
                  </a:lnTo>
                  <a:lnTo>
                    <a:pt x="1620318" y="1636035"/>
                  </a:lnTo>
                  <a:lnTo>
                    <a:pt x="1673010" y="1626138"/>
                  </a:lnTo>
                  <a:lnTo>
                    <a:pt x="1724746" y="1614845"/>
                  </a:lnTo>
                  <a:lnTo>
                    <a:pt x="1775473" y="1602190"/>
                  </a:lnTo>
                  <a:lnTo>
                    <a:pt x="1825139" y="1588206"/>
                  </a:lnTo>
                  <a:lnTo>
                    <a:pt x="1873692" y="1572928"/>
                  </a:lnTo>
                  <a:lnTo>
                    <a:pt x="1921080" y="1556389"/>
                  </a:lnTo>
                  <a:lnTo>
                    <a:pt x="1967251" y="1538623"/>
                  </a:lnTo>
                  <a:lnTo>
                    <a:pt x="2012151" y="1519664"/>
                  </a:lnTo>
                  <a:lnTo>
                    <a:pt x="2055729" y="1499546"/>
                  </a:lnTo>
                  <a:lnTo>
                    <a:pt x="2097932" y="1478302"/>
                  </a:lnTo>
                  <a:lnTo>
                    <a:pt x="2138709" y="1455967"/>
                  </a:lnTo>
                  <a:lnTo>
                    <a:pt x="2178006" y="1432574"/>
                  </a:lnTo>
                  <a:lnTo>
                    <a:pt x="2215772" y="1408157"/>
                  </a:lnTo>
                  <a:lnTo>
                    <a:pt x="2251954" y="1382750"/>
                  </a:lnTo>
                  <a:lnTo>
                    <a:pt x="2286499" y="1356386"/>
                  </a:lnTo>
                  <a:lnTo>
                    <a:pt x="2319357" y="1329100"/>
                  </a:lnTo>
                  <a:lnTo>
                    <a:pt x="2350473" y="1300925"/>
                  </a:lnTo>
                  <a:lnTo>
                    <a:pt x="2379797" y="1271895"/>
                  </a:lnTo>
                  <a:lnTo>
                    <a:pt x="2407275" y="1242045"/>
                  </a:lnTo>
                  <a:lnTo>
                    <a:pt x="2432856" y="1211407"/>
                  </a:lnTo>
                  <a:lnTo>
                    <a:pt x="2456486" y="1180015"/>
                  </a:lnTo>
                  <a:lnTo>
                    <a:pt x="2478114" y="1147904"/>
                  </a:lnTo>
                  <a:lnTo>
                    <a:pt x="2497688" y="1115107"/>
                  </a:lnTo>
                  <a:lnTo>
                    <a:pt x="2530462" y="1047592"/>
                  </a:lnTo>
                  <a:lnTo>
                    <a:pt x="2554391" y="977739"/>
                  </a:lnTo>
                  <a:lnTo>
                    <a:pt x="2569055" y="905819"/>
                  </a:lnTo>
                  <a:lnTo>
                    <a:pt x="2574035" y="832104"/>
                  </a:lnTo>
                  <a:lnTo>
                    <a:pt x="2572782" y="795034"/>
                  </a:lnTo>
                  <a:lnTo>
                    <a:pt x="2562907" y="722176"/>
                  </a:lnTo>
                  <a:lnTo>
                    <a:pt x="2543558" y="651251"/>
                  </a:lnTo>
                  <a:lnTo>
                    <a:pt x="2515155" y="582529"/>
                  </a:lnTo>
                  <a:lnTo>
                    <a:pt x="2478114" y="516282"/>
                  </a:lnTo>
                  <a:lnTo>
                    <a:pt x="2456486" y="484170"/>
                  </a:lnTo>
                  <a:lnTo>
                    <a:pt x="2432856" y="452778"/>
                  </a:lnTo>
                  <a:lnTo>
                    <a:pt x="2407275" y="422140"/>
                  </a:lnTo>
                  <a:lnTo>
                    <a:pt x="2379797" y="392289"/>
                  </a:lnTo>
                  <a:lnTo>
                    <a:pt x="2350473" y="363260"/>
                  </a:lnTo>
                  <a:lnTo>
                    <a:pt x="2319357" y="335085"/>
                  </a:lnTo>
                  <a:lnTo>
                    <a:pt x="2286499" y="307800"/>
                  </a:lnTo>
                  <a:lnTo>
                    <a:pt x="2251954" y="281437"/>
                  </a:lnTo>
                  <a:lnTo>
                    <a:pt x="2215772" y="256031"/>
                  </a:lnTo>
                  <a:lnTo>
                    <a:pt x="2178006" y="231614"/>
                  </a:lnTo>
                  <a:lnTo>
                    <a:pt x="2138709" y="208223"/>
                  </a:lnTo>
                  <a:lnTo>
                    <a:pt x="2097932" y="185888"/>
                  </a:lnTo>
                  <a:lnTo>
                    <a:pt x="2055729" y="164646"/>
                  </a:lnTo>
                  <a:lnTo>
                    <a:pt x="2012151" y="144529"/>
                  </a:lnTo>
                  <a:lnTo>
                    <a:pt x="1967251" y="125572"/>
                  </a:lnTo>
                  <a:lnTo>
                    <a:pt x="1921080" y="107807"/>
                  </a:lnTo>
                  <a:lnTo>
                    <a:pt x="1873692" y="91270"/>
                  </a:lnTo>
                  <a:lnTo>
                    <a:pt x="1825139" y="75993"/>
                  </a:lnTo>
                  <a:lnTo>
                    <a:pt x="1775473" y="62010"/>
                  </a:lnTo>
                  <a:lnTo>
                    <a:pt x="1724746" y="49356"/>
                  </a:lnTo>
                  <a:lnTo>
                    <a:pt x="1673010" y="38064"/>
                  </a:lnTo>
                  <a:lnTo>
                    <a:pt x="1620318" y="28168"/>
                  </a:lnTo>
                  <a:lnTo>
                    <a:pt x="1566723" y="19702"/>
                  </a:lnTo>
                  <a:lnTo>
                    <a:pt x="1512275" y="12699"/>
                  </a:lnTo>
                  <a:lnTo>
                    <a:pt x="1457029" y="7194"/>
                  </a:lnTo>
                  <a:lnTo>
                    <a:pt x="1401036" y="3220"/>
                  </a:lnTo>
                  <a:lnTo>
                    <a:pt x="1344348" y="810"/>
                  </a:lnTo>
                  <a:lnTo>
                    <a:pt x="1287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0" y="832104"/>
                  </a:moveTo>
                  <a:lnTo>
                    <a:pt x="4980" y="758380"/>
                  </a:lnTo>
                  <a:lnTo>
                    <a:pt x="19644" y="686455"/>
                  </a:lnTo>
                  <a:lnTo>
                    <a:pt x="43573" y="616598"/>
                  </a:lnTo>
                  <a:lnTo>
                    <a:pt x="76347" y="549079"/>
                  </a:lnTo>
                  <a:lnTo>
                    <a:pt x="95921" y="516282"/>
                  </a:lnTo>
                  <a:lnTo>
                    <a:pt x="117549" y="484170"/>
                  </a:lnTo>
                  <a:lnTo>
                    <a:pt x="141179" y="452778"/>
                  </a:lnTo>
                  <a:lnTo>
                    <a:pt x="166760" y="422140"/>
                  </a:lnTo>
                  <a:lnTo>
                    <a:pt x="194238" y="392289"/>
                  </a:lnTo>
                  <a:lnTo>
                    <a:pt x="223562" y="363260"/>
                  </a:lnTo>
                  <a:lnTo>
                    <a:pt x="254678" y="335085"/>
                  </a:lnTo>
                  <a:lnTo>
                    <a:pt x="287536" y="307800"/>
                  </a:lnTo>
                  <a:lnTo>
                    <a:pt x="322081" y="281437"/>
                  </a:lnTo>
                  <a:lnTo>
                    <a:pt x="358263" y="256031"/>
                  </a:lnTo>
                  <a:lnTo>
                    <a:pt x="396029" y="231614"/>
                  </a:lnTo>
                  <a:lnTo>
                    <a:pt x="435326" y="208223"/>
                  </a:lnTo>
                  <a:lnTo>
                    <a:pt x="476103" y="185888"/>
                  </a:lnTo>
                  <a:lnTo>
                    <a:pt x="518306" y="164646"/>
                  </a:lnTo>
                  <a:lnTo>
                    <a:pt x="561884" y="144529"/>
                  </a:lnTo>
                  <a:lnTo>
                    <a:pt x="606784" y="125572"/>
                  </a:lnTo>
                  <a:lnTo>
                    <a:pt x="652955" y="107807"/>
                  </a:lnTo>
                  <a:lnTo>
                    <a:pt x="700343" y="91270"/>
                  </a:lnTo>
                  <a:lnTo>
                    <a:pt x="748896" y="75993"/>
                  </a:lnTo>
                  <a:lnTo>
                    <a:pt x="798562" y="62010"/>
                  </a:lnTo>
                  <a:lnTo>
                    <a:pt x="849289" y="49356"/>
                  </a:lnTo>
                  <a:lnTo>
                    <a:pt x="901025" y="38064"/>
                  </a:lnTo>
                  <a:lnTo>
                    <a:pt x="953717" y="28168"/>
                  </a:lnTo>
                  <a:lnTo>
                    <a:pt x="1007312" y="19702"/>
                  </a:lnTo>
                  <a:lnTo>
                    <a:pt x="1061760" y="12699"/>
                  </a:lnTo>
                  <a:lnTo>
                    <a:pt x="1117006" y="7194"/>
                  </a:lnTo>
                  <a:lnTo>
                    <a:pt x="1172999" y="3220"/>
                  </a:lnTo>
                  <a:lnTo>
                    <a:pt x="1229687" y="810"/>
                  </a:lnTo>
                  <a:lnTo>
                    <a:pt x="1287018" y="0"/>
                  </a:lnTo>
                  <a:lnTo>
                    <a:pt x="1344348" y="810"/>
                  </a:lnTo>
                  <a:lnTo>
                    <a:pt x="1401036" y="3220"/>
                  </a:lnTo>
                  <a:lnTo>
                    <a:pt x="1457029" y="7194"/>
                  </a:lnTo>
                  <a:lnTo>
                    <a:pt x="1512275" y="12699"/>
                  </a:lnTo>
                  <a:lnTo>
                    <a:pt x="1566723" y="19702"/>
                  </a:lnTo>
                  <a:lnTo>
                    <a:pt x="1620318" y="28168"/>
                  </a:lnTo>
                  <a:lnTo>
                    <a:pt x="1673010" y="38064"/>
                  </a:lnTo>
                  <a:lnTo>
                    <a:pt x="1724746" y="49356"/>
                  </a:lnTo>
                  <a:lnTo>
                    <a:pt x="1775473" y="62010"/>
                  </a:lnTo>
                  <a:lnTo>
                    <a:pt x="1825139" y="75993"/>
                  </a:lnTo>
                  <a:lnTo>
                    <a:pt x="1873692" y="91270"/>
                  </a:lnTo>
                  <a:lnTo>
                    <a:pt x="1921080" y="107807"/>
                  </a:lnTo>
                  <a:lnTo>
                    <a:pt x="1967251" y="125572"/>
                  </a:lnTo>
                  <a:lnTo>
                    <a:pt x="2012151" y="144529"/>
                  </a:lnTo>
                  <a:lnTo>
                    <a:pt x="2055729" y="164646"/>
                  </a:lnTo>
                  <a:lnTo>
                    <a:pt x="2097932" y="185888"/>
                  </a:lnTo>
                  <a:lnTo>
                    <a:pt x="2138709" y="208223"/>
                  </a:lnTo>
                  <a:lnTo>
                    <a:pt x="2178006" y="231614"/>
                  </a:lnTo>
                  <a:lnTo>
                    <a:pt x="2215772" y="256031"/>
                  </a:lnTo>
                  <a:lnTo>
                    <a:pt x="2251954" y="281437"/>
                  </a:lnTo>
                  <a:lnTo>
                    <a:pt x="2286499" y="307800"/>
                  </a:lnTo>
                  <a:lnTo>
                    <a:pt x="2319357" y="335085"/>
                  </a:lnTo>
                  <a:lnTo>
                    <a:pt x="2350473" y="363260"/>
                  </a:lnTo>
                  <a:lnTo>
                    <a:pt x="2379797" y="392289"/>
                  </a:lnTo>
                  <a:lnTo>
                    <a:pt x="2407275" y="422140"/>
                  </a:lnTo>
                  <a:lnTo>
                    <a:pt x="2432856" y="452778"/>
                  </a:lnTo>
                  <a:lnTo>
                    <a:pt x="2456486" y="484170"/>
                  </a:lnTo>
                  <a:lnTo>
                    <a:pt x="2478114" y="516282"/>
                  </a:lnTo>
                  <a:lnTo>
                    <a:pt x="2497688" y="549079"/>
                  </a:lnTo>
                  <a:lnTo>
                    <a:pt x="2530462" y="616598"/>
                  </a:lnTo>
                  <a:lnTo>
                    <a:pt x="2554391" y="686455"/>
                  </a:lnTo>
                  <a:lnTo>
                    <a:pt x="2569055" y="758380"/>
                  </a:lnTo>
                  <a:lnTo>
                    <a:pt x="2574035" y="832104"/>
                  </a:lnTo>
                  <a:lnTo>
                    <a:pt x="2572782" y="869169"/>
                  </a:lnTo>
                  <a:lnTo>
                    <a:pt x="2562907" y="942020"/>
                  </a:lnTo>
                  <a:lnTo>
                    <a:pt x="2543558" y="1012941"/>
                  </a:lnTo>
                  <a:lnTo>
                    <a:pt x="2515155" y="1081659"/>
                  </a:lnTo>
                  <a:lnTo>
                    <a:pt x="2478114" y="1147904"/>
                  </a:lnTo>
                  <a:lnTo>
                    <a:pt x="2456486" y="1180015"/>
                  </a:lnTo>
                  <a:lnTo>
                    <a:pt x="2432856" y="1211407"/>
                  </a:lnTo>
                  <a:lnTo>
                    <a:pt x="2407275" y="1242045"/>
                  </a:lnTo>
                  <a:lnTo>
                    <a:pt x="2379797" y="1271895"/>
                  </a:lnTo>
                  <a:lnTo>
                    <a:pt x="2350473" y="1300925"/>
                  </a:lnTo>
                  <a:lnTo>
                    <a:pt x="2319357" y="1329100"/>
                  </a:lnTo>
                  <a:lnTo>
                    <a:pt x="2286499" y="1356386"/>
                  </a:lnTo>
                  <a:lnTo>
                    <a:pt x="2251954" y="1382750"/>
                  </a:lnTo>
                  <a:lnTo>
                    <a:pt x="2215772" y="1408157"/>
                  </a:lnTo>
                  <a:lnTo>
                    <a:pt x="2178006" y="1432574"/>
                  </a:lnTo>
                  <a:lnTo>
                    <a:pt x="2138709" y="1455967"/>
                  </a:lnTo>
                  <a:lnTo>
                    <a:pt x="2097932" y="1478302"/>
                  </a:lnTo>
                  <a:lnTo>
                    <a:pt x="2055729" y="1499546"/>
                  </a:lnTo>
                  <a:lnTo>
                    <a:pt x="2012151" y="1519664"/>
                  </a:lnTo>
                  <a:lnTo>
                    <a:pt x="1967251" y="1538623"/>
                  </a:lnTo>
                  <a:lnTo>
                    <a:pt x="1921080" y="1556389"/>
                  </a:lnTo>
                  <a:lnTo>
                    <a:pt x="1873692" y="1572928"/>
                  </a:lnTo>
                  <a:lnTo>
                    <a:pt x="1825139" y="1588206"/>
                  </a:lnTo>
                  <a:lnTo>
                    <a:pt x="1775473" y="1602190"/>
                  </a:lnTo>
                  <a:lnTo>
                    <a:pt x="1724746" y="1614845"/>
                  </a:lnTo>
                  <a:lnTo>
                    <a:pt x="1673010" y="1626138"/>
                  </a:lnTo>
                  <a:lnTo>
                    <a:pt x="1620318" y="1636035"/>
                  </a:lnTo>
                  <a:lnTo>
                    <a:pt x="1566723" y="1644503"/>
                  </a:lnTo>
                  <a:lnTo>
                    <a:pt x="1512275" y="1651506"/>
                  </a:lnTo>
                  <a:lnTo>
                    <a:pt x="1457029" y="1657012"/>
                  </a:lnTo>
                  <a:lnTo>
                    <a:pt x="1401036" y="1660987"/>
                  </a:lnTo>
                  <a:lnTo>
                    <a:pt x="1344348" y="1663397"/>
                  </a:lnTo>
                  <a:lnTo>
                    <a:pt x="1287018" y="1664208"/>
                  </a:lnTo>
                  <a:lnTo>
                    <a:pt x="1229687" y="1663397"/>
                  </a:lnTo>
                  <a:lnTo>
                    <a:pt x="1172999" y="1660987"/>
                  </a:lnTo>
                  <a:lnTo>
                    <a:pt x="1117006" y="1657012"/>
                  </a:lnTo>
                  <a:lnTo>
                    <a:pt x="1061760" y="1651506"/>
                  </a:lnTo>
                  <a:lnTo>
                    <a:pt x="1007312" y="1644503"/>
                  </a:lnTo>
                  <a:lnTo>
                    <a:pt x="953717" y="1636035"/>
                  </a:lnTo>
                  <a:lnTo>
                    <a:pt x="901025" y="1626138"/>
                  </a:lnTo>
                  <a:lnTo>
                    <a:pt x="849289" y="1614845"/>
                  </a:lnTo>
                  <a:lnTo>
                    <a:pt x="798562" y="1602190"/>
                  </a:lnTo>
                  <a:lnTo>
                    <a:pt x="748896" y="1588206"/>
                  </a:lnTo>
                  <a:lnTo>
                    <a:pt x="700343" y="1572928"/>
                  </a:lnTo>
                  <a:lnTo>
                    <a:pt x="652955" y="1556389"/>
                  </a:lnTo>
                  <a:lnTo>
                    <a:pt x="606784" y="1538623"/>
                  </a:lnTo>
                  <a:lnTo>
                    <a:pt x="561884" y="1519664"/>
                  </a:lnTo>
                  <a:lnTo>
                    <a:pt x="518306" y="1499546"/>
                  </a:lnTo>
                  <a:lnTo>
                    <a:pt x="476103" y="1478302"/>
                  </a:lnTo>
                  <a:lnTo>
                    <a:pt x="435326" y="1455967"/>
                  </a:lnTo>
                  <a:lnTo>
                    <a:pt x="396029" y="1432574"/>
                  </a:lnTo>
                  <a:lnTo>
                    <a:pt x="358263" y="1408157"/>
                  </a:lnTo>
                  <a:lnTo>
                    <a:pt x="322081" y="1382750"/>
                  </a:lnTo>
                  <a:lnTo>
                    <a:pt x="287536" y="1356386"/>
                  </a:lnTo>
                  <a:lnTo>
                    <a:pt x="254678" y="1329100"/>
                  </a:lnTo>
                  <a:lnTo>
                    <a:pt x="223562" y="1300925"/>
                  </a:lnTo>
                  <a:lnTo>
                    <a:pt x="194238" y="1271895"/>
                  </a:lnTo>
                  <a:lnTo>
                    <a:pt x="166760" y="1242045"/>
                  </a:lnTo>
                  <a:lnTo>
                    <a:pt x="141179" y="1211407"/>
                  </a:lnTo>
                  <a:lnTo>
                    <a:pt x="117549" y="1180015"/>
                  </a:lnTo>
                  <a:lnTo>
                    <a:pt x="95921" y="1147904"/>
                  </a:lnTo>
                  <a:lnTo>
                    <a:pt x="76347" y="1115107"/>
                  </a:lnTo>
                  <a:lnTo>
                    <a:pt x="43573" y="1047592"/>
                  </a:lnTo>
                  <a:lnTo>
                    <a:pt x="19644" y="977739"/>
                  </a:lnTo>
                  <a:lnTo>
                    <a:pt x="4980" y="905819"/>
                  </a:lnTo>
                  <a:lnTo>
                    <a:pt x="0" y="8321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506095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946200" y="1726438"/>
            <a:ext cx="989965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4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Cosmetic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products</a:t>
            </a:r>
            <a:r>
              <a:rPr sz="1800" spc="-6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are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68FF"/>
                </a:solidFill>
                <a:latin typeface="Verdana"/>
                <a:cs typeface="Verdana"/>
              </a:rPr>
              <a:t>very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popular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among</a:t>
            </a:r>
            <a:r>
              <a:rPr sz="1800" spc="-7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people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Europe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these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products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generated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highest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profit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($14.56</a:t>
            </a:r>
            <a:r>
              <a:rPr sz="1800" spc="-15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Black"/>
                <a:cs typeface="Arial Black"/>
              </a:rPr>
              <a:t>million)</a:t>
            </a:r>
            <a:r>
              <a:rPr sz="1800" spc="-16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all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items.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0068FF"/>
                </a:solidFill>
                <a:latin typeface="Verdana"/>
                <a:cs typeface="Verdana"/>
              </a:rPr>
              <a:t>So,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68FF"/>
                </a:solidFill>
                <a:latin typeface="Verdana"/>
                <a:cs typeface="Verdana"/>
              </a:rPr>
              <a:t>it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is</a:t>
            </a:r>
            <a:r>
              <a:rPr sz="1800" spc="-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advisable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create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some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marketing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68FF"/>
                </a:solidFill>
                <a:latin typeface="Verdana"/>
                <a:cs typeface="Verdana"/>
              </a:rPr>
              <a:t>campaigns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promoting</a:t>
            </a:r>
            <a:r>
              <a:rPr sz="1800" spc="-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Cosmetic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products.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Total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Population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68FF"/>
                </a:solidFill>
                <a:latin typeface="Verdana"/>
                <a:cs typeface="Verdana"/>
              </a:rPr>
              <a:t>North</a:t>
            </a:r>
            <a:r>
              <a:rPr sz="1800" spc="-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America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prefer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shop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offline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68FF"/>
                </a:solidFill>
                <a:latin typeface="Verdana"/>
                <a:cs typeface="Verdana"/>
              </a:rPr>
              <a:t>as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68FF"/>
                </a:solidFill>
                <a:latin typeface="Verdana"/>
                <a:cs typeface="Verdana"/>
              </a:rPr>
              <a:t>compared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people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of 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Europe,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who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mostly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prefer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Online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channel</a:t>
            </a:r>
            <a:r>
              <a:rPr sz="18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shopping.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68FF"/>
                </a:solidFill>
                <a:latin typeface="Verdana"/>
                <a:cs typeface="Verdana"/>
              </a:rPr>
              <a:t>But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60" dirty="0">
                <a:solidFill>
                  <a:srgbClr val="0068FF"/>
                </a:solidFill>
                <a:latin typeface="Verdana"/>
                <a:cs typeface="Verdana"/>
              </a:rPr>
              <a:t>because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high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profits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are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coming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Online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channel,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0068FF"/>
                </a:solidFill>
                <a:latin typeface="Verdana"/>
                <a:cs typeface="Verdana"/>
              </a:rPr>
              <a:t>it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advisable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Arial Black"/>
                <a:cs typeface="Arial Black"/>
              </a:rPr>
              <a:t>promote</a:t>
            </a:r>
            <a:r>
              <a:rPr sz="1800" spc="-8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Arial Black"/>
                <a:cs typeface="Arial Black"/>
              </a:rPr>
              <a:t>products</a:t>
            </a:r>
            <a:r>
              <a:rPr sz="1800" spc="-7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Black"/>
                <a:cs typeface="Arial Black"/>
              </a:rPr>
              <a:t>online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354965" marR="450850" indent="-34290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Region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Sub-Saharan</a:t>
            </a:r>
            <a:r>
              <a:rPr sz="1800" spc="-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Africa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has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generated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highest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profit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where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people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bought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0D0D0D"/>
                </a:solidFill>
                <a:latin typeface="Arial Black"/>
                <a:cs typeface="Arial Black"/>
              </a:rPr>
              <a:t>Fruits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most,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with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approx.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25" dirty="0">
                <a:solidFill>
                  <a:srgbClr val="0D0D0D"/>
                </a:solidFill>
                <a:latin typeface="Arial Black"/>
                <a:cs typeface="Arial Black"/>
              </a:rPr>
              <a:t>31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 Black"/>
                <a:cs typeface="Arial Black"/>
              </a:rPr>
              <a:t>thousands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unit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68FF"/>
                </a:solidFill>
                <a:latin typeface="Verdana"/>
                <a:cs typeface="Verdana"/>
              </a:rPr>
              <a:t>sold.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Highlight</a:t>
            </a:r>
            <a:r>
              <a:rPr sz="18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health benefits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0068FF"/>
                </a:solidFill>
                <a:latin typeface="Verdana"/>
                <a:cs typeface="Verdana"/>
              </a:rPr>
              <a:t>fruits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during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0068FF"/>
                </a:solidFill>
                <a:latin typeface="Verdana"/>
                <a:cs typeface="Verdana"/>
              </a:rPr>
              <a:t>campaigns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align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marketing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with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local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preferences.</a:t>
            </a:r>
            <a:endParaRPr sz="1800">
              <a:latin typeface="Verdana"/>
              <a:cs typeface="Verdana"/>
            </a:endParaRPr>
          </a:p>
          <a:p>
            <a:pPr marL="354965" marR="415290" indent="-342900">
              <a:lnSpc>
                <a:spcPct val="100000"/>
              </a:lnSpc>
              <a:spcBef>
                <a:spcPts val="21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second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most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68FF"/>
                </a:solidFill>
                <a:latin typeface="Verdana"/>
                <a:cs typeface="Verdana"/>
              </a:rPr>
              <a:t>purchased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item,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after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Cosmetics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in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Europe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is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Arial Black"/>
                <a:cs typeface="Arial Black"/>
              </a:rPr>
              <a:t>Baby</a:t>
            </a:r>
            <a:r>
              <a:rPr sz="1800" spc="-7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125" dirty="0">
                <a:solidFill>
                  <a:srgbClr val="0D0D0D"/>
                </a:solidFill>
                <a:latin typeface="Arial Black"/>
                <a:cs typeface="Arial Black"/>
              </a:rPr>
              <a:t>Food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.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This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insight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tells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us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that</a:t>
            </a:r>
            <a:r>
              <a:rPr sz="18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majority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people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Europe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are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newlywed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couples.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Thus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you </a:t>
            </a:r>
            <a:r>
              <a:rPr sz="1800" spc="90" dirty="0">
                <a:solidFill>
                  <a:srgbClr val="0068FF"/>
                </a:solidFill>
                <a:latin typeface="Verdana"/>
                <a:cs typeface="Verdana"/>
              </a:rPr>
              <a:t>can</a:t>
            </a:r>
            <a:r>
              <a:rPr sz="18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Arial Black"/>
                <a:cs typeface="Arial Black"/>
              </a:rPr>
              <a:t>promote</a:t>
            </a:r>
            <a:r>
              <a:rPr sz="1800" spc="-114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45" dirty="0">
                <a:solidFill>
                  <a:srgbClr val="0D0D0D"/>
                </a:solidFill>
                <a:latin typeface="Arial Black"/>
                <a:cs typeface="Arial Black"/>
              </a:rPr>
              <a:t>products</a:t>
            </a:r>
            <a:r>
              <a:rPr sz="1800" spc="-12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55" dirty="0">
                <a:solidFill>
                  <a:srgbClr val="0D0D0D"/>
                </a:solidFill>
                <a:latin typeface="Arial Black"/>
                <a:cs typeface="Arial Black"/>
              </a:rPr>
              <a:t>related</a:t>
            </a:r>
            <a:r>
              <a:rPr sz="1800" spc="-9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0D0D0D"/>
                </a:solidFill>
                <a:latin typeface="Arial Black"/>
                <a:cs typeface="Arial Black"/>
              </a:rPr>
              <a:t>to</a:t>
            </a:r>
            <a:r>
              <a:rPr sz="1800" spc="-114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new</a:t>
            </a:r>
            <a:r>
              <a:rPr sz="1800" spc="-10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Black"/>
                <a:cs typeface="Arial Black"/>
              </a:rPr>
              <a:t>born</a:t>
            </a:r>
            <a:r>
              <a:rPr sz="1800" spc="-10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0D0D0D"/>
                </a:solidFill>
                <a:latin typeface="Arial Black"/>
                <a:cs typeface="Arial Black"/>
              </a:rPr>
              <a:t>babies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these</a:t>
            </a:r>
            <a:r>
              <a:rPr sz="1800" spc="-16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people.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97750" y="5166614"/>
            <a:ext cx="2599690" cy="1691639"/>
            <a:chOff x="7397750" y="5166614"/>
            <a:chExt cx="2599690" cy="1691639"/>
          </a:xfrm>
        </p:grpSpPr>
        <p:sp>
          <p:nvSpPr>
            <p:cNvPr id="3" name="object 3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1287018" y="0"/>
                  </a:moveTo>
                  <a:lnTo>
                    <a:pt x="1229687" y="810"/>
                  </a:lnTo>
                  <a:lnTo>
                    <a:pt x="1172999" y="3220"/>
                  </a:lnTo>
                  <a:lnTo>
                    <a:pt x="1117006" y="7194"/>
                  </a:lnTo>
                  <a:lnTo>
                    <a:pt x="1061760" y="12699"/>
                  </a:lnTo>
                  <a:lnTo>
                    <a:pt x="1007312" y="19702"/>
                  </a:lnTo>
                  <a:lnTo>
                    <a:pt x="953717" y="28168"/>
                  </a:lnTo>
                  <a:lnTo>
                    <a:pt x="901025" y="38064"/>
                  </a:lnTo>
                  <a:lnTo>
                    <a:pt x="849289" y="49356"/>
                  </a:lnTo>
                  <a:lnTo>
                    <a:pt x="798562" y="62010"/>
                  </a:lnTo>
                  <a:lnTo>
                    <a:pt x="748896" y="75993"/>
                  </a:lnTo>
                  <a:lnTo>
                    <a:pt x="700343" y="91270"/>
                  </a:lnTo>
                  <a:lnTo>
                    <a:pt x="652955" y="107807"/>
                  </a:lnTo>
                  <a:lnTo>
                    <a:pt x="606784" y="125572"/>
                  </a:lnTo>
                  <a:lnTo>
                    <a:pt x="561884" y="144529"/>
                  </a:lnTo>
                  <a:lnTo>
                    <a:pt x="518306" y="164646"/>
                  </a:lnTo>
                  <a:lnTo>
                    <a:pt x="476103" y="185888"/>
                  </a:lnTo>
                  <a:lnTo>
                    <a:pt x="435326" y="208223"/>
                  </a:lnTo>
                  <a:lnTo>
                    <a:pt x="396029" y="231614"/>
                  </a:lnTo>
                  <a:lnTo>
                    <a:pt x="358263" y="256031"/>
                  </a:lnTo>
                  <a:lnTo>
                    <a:pt x="322081" y="281437"/>
                  </a:lnTo>
                  <a:lnTo>
                    <a:pt x="287536" y="307800"/>
                  </a:lnTo>
                  <a:lnTo>
                    <a:pt x="254678" y="335085"/>
                  </a:lnTo>
                  <a:lnTo>
                    <a:pt x="223562" y="363260"/>
                  </a:lnTo>
                  <a:lnTo>
                    <a:pt x="194238" y="392289"/>
                  </a:lnTo>
                  <a:lnTo>
                    <a:pt x="166760" y="422140"/>
                  </a:lnTo>
                  <a:lnTo>
                    <a:pt x="141179" y="452778"/>
                  </a:lnTo>
                  <a:lnTo>
                    <a:pt x="117549" y="484170"/>
                  </a:lnTo>
                  <a:lnTo>
                    <a:pt x="95921" y="516282"/>
                  </a:lnTo>
                  <a:lnTo>
                    <a:pt x="76347" y="549079"/>
                  </a:lnTo>
                  <a:lnTo>
                    <a:pt x="43573" y="616598"/>
                  </a:lnTo>
                  <a:lnTo>
                    <a:pt x="19644" y="686455"/>
                  </a:lnTo>
                  <a:lnTo>
                    <a:pt x="4980" y="758380"/>
                  </a:lnTo>
                  <a:lnTo>
                    <a:pt x="0" y="832104"/>
                  </a:lnTo>
                  <a:lnTo>
                    <a:pt x="1253" y="869169"/>
                  </a:lnTo>
                  <a:lnTo>
                    <a:pt x="11128" y="942020"/>
                  </a:lnTo>
                  <a:lnTo>
                    <a:pt x="30477" y="1012941"/>
                  </a:lnTo>
                  <a:lnTo>
                    <a:pt x="58880" y="1081659"/>
                  </a:lnTo>
                  <a:lnTo>
                    <a:pt x="95921" y="1147904"/>
                  </a:lnTo>
                  <a:lnTo>
                    <a:pt x="117549" y="1180015"/>
                  </a:lnTo>
                  <a:lnTo>
                    <a:pt x="141179" y="1211407"/>
                  </a:lnTo>
                  <a:lnTo>
                    <a:pt x="166760" y="1242045"/>
                  </a:lnTo>
                  <a:lnTo>
                    <a:pt x="194238" y="1271895"/>
                  </a:lnTo>
                  <a:lnTo>
                    <a:pt x="223562" y="1300925"/>
                  </a:lnTo>
                  <a:lnTo>
                    <a:pt x="254678" y="1329100"/>
                  </a:lnTo>
                  <a:lnTo>
                    <a:pt x="287536" y="1356386"/>
                  </a:lnTo>
                  <a:lnTo>
                    <a:pt x="322081" y="1382750"/>
                  </a:lnTo>
                  <a:lnTo>
                    <a:pt x="358263" y="1408157"/>
                  </a:lnTo>
                  <a:lnTo>
                    <a:pt x="396029" y="1432574"/>
                  </a:lnTo>
                  <a:lnTo>
                    <a:pt x="435326" y="1455967"/>
                  </a:lnTo>
                  <a:lnTo>
                    <a:pt x="476103" y="1478302"/>
                  </a:lnTo>
                  <a:lnTo>
                    <a:pt x="518306" y="1499546"/>
                  </a:lnTo>
                  <a:lnTo>
                    <a:pt x="561884" y="1519664"/>
                  </a:lnTo>
                  <a:lnTo>
                    <a:pt x="606784" y="1538623"/>
                  </a:lnTo>
                  <a:lnTo>
                    <a:pt x="652955" y="1556389"/>
                  </a:lnTo>
                  <a:lnTo>
                    <a:pt x="700343" y="1572928"/>
                  </a:lnTo>
                  <a:lnTo>
                    <a:pt x="748896" y="1588206"/>
                  </a:lnTo>
                  <a:lnTo>
                    <a:pt x="798562" y="1602190"/>
                  </a:lnTo>
                  <a:lnTo>
                    <a:pt x="849289" y="1614845"/>
                  </a:lnTo>
                  <a:lnTo>
                    <a:pt x="901025" y="1626138"/>
                  </a:lnTo>
                  <a:lnTo>
                    <a:pt x="953717" y="1636035"/>
                  </a:lnTo>
                  <a:lnTo>
                    <a:pt x="1007312" y="1644503"/>
                  </a:lnTo>
                  <a:lnTo>
                    <a:pt x="1061760" y="1651506"/>
                  </a:lnTo>
                  <a:lnTo>
                    <a:pt x="1117006" y="1657012"/>
                  </a:lnTo>
                  <a:lnTo>
                    <a:pt x="1172999" y="1660987"/>
                  </a:lnTo>
                  <a:lnTo>
                    <a:pt x="1229687" y="1663397"/>
                  </a:lnTo>
                  <a:lnTo>
                    <a:pt x="1287018" y="1664208"/>
                  </a:lnTo>
                  <a:lnTo>
                    <a:pt x="1344348" y="1663397"/>
                  </a:lnTo>
                  <a:lnTo>
                    <a:pt x="1401036" y="1660987"/>
                  </a:lnTo>
                  <a:lnTo>
                    <a:pt x="1457029" y="1657012"/>
                  </a:lnTo>
                  <a:lnTo>
                    <a:pt x="1512275" y="1651506"/>
                  </a:lnTo>
                  <a:lnTo>
                    <a:pt x="1566723" y="1644503"/>
                  </a:lnTo>
                  <a:lnTo>
                    <a:pt x="1620318" y="1636035"/>
                  </a:lnTo>
                  <a:lnTo>
                    <a:pt x="1673010" y="1626138"/>
                  </a:lnTo>
                  <a:lnTo>
                    <a:pt x="1724746" y="1614845"/>
                  </a:lnTo>
                  <a:lnTo>
                    <a:pt x="1775473" y="1602190"/>
                  </a:lnTo>
                  <a:lnTo>
                    <a:pt x="1825139" y="1588206"/>
                  </a:lnTo>
                  <a:lnTo>
                    <a:pt x="1873692" y="1572928"/>
                  </a:lnTo>
                  <a:lnTo>
                    <a:pt x="1921080" y="1556389"/>
                  </a:lnTo>
                  <a:lnTo>
                    <a:pt x="1967251" y="1538623"/>
                  </a:lnTo>
                  <a:lnTo>
                    <a:pt x="2012151" y="1519664"/>
                  </a:lnTo>
                  <a:lnTo>
                    <a:pt x="2055729" y="1499546"/>
                  </a:lnTo>
                  <a:lnTo>
                    <a:pt x="2097932" y="1478302"/>
                  </a:lnTo>
                  <a:lnTo>
                    <a:pt x="2138709" y="1455967"/>
                  </a:lnTo>
                  <a:lnTo>
                    <a:pt x="2178006" y="1432574"/>
                  </a:lnTo>
                  <a:lnTo>
                    <a:pt x="2215772" y="1408157"/>
                  </a:lnTo>
                  <a:lnTo>
                    <a:pt x="2251954" y="1382750"/>
                  </a:lnTo>
                  <a:lnTo>
                    <a:pt x="2286499" y="1356386"/>
                  </a:lnTo>
                  <a:lnTo>
                    <a:pt x="2319357" y="1329100"/>
                  </a:lnTo>
                  <a:lnTo>
                    <a:pt x="2350473" y="1300925"/>
                  </a:lnTo>
                  <a:lnTo>
                    <a:pt x="2379797" y="1271895"/>
                  </a:lnTo>
                  <a:lnTo>
                    <a:pt x="2407275" y="1242045"/>
                  </a:lnTo>
                  <a:lnTo>
                    <a:pt x="2432856" y="1211407"/>
                  </a:lnTo>
                  <a:lnTo>
                    <a:pt x="2456486" y="1180015"/>
                  </a:lnTo>
                  <a:lnTo>
                    <a:pt x="2478114" y="1147904"/>
                  </a:lnTo>
                  <a:lnTo>
                    <a:pt x="2497688" y="1115107"/>
                  </a:lnTo>
                  <a:lnTo>
                    <a:pt x="2530462" y="1047592"/>
                  </a:lnTo>
                  <a:lnTo>
                    <a:pt x="2554391" y="977739"/>
                  </a:lnTo>
                  <a:lnTo>
                    <a:pt x="2569055" y="905819"/>
                  </a:lnTo>
                  <a:lnTo>
                    <a:pt x="2574035" y="832104"/>
                  </a:lnTo>
                  <a:lnTo>
                    <a:pt x="2572782" y="795034"/>
                  </a:lnTo>
                  <a:lnTo>
                    <a:pt x="2562907" y="722176"/>
                  </a:lnTo>
                  <a:lnTo>
                    <a:pt x="2543558" y="651251"/>
                  </a:lnTo>
                  <a:lnTo>
                    <a:pt x="2515155" y="582529"/>
                  </a:lnTo>
                  <a:lnTo>
                    <a:pt x="2478114" y="516282"/>
                  </a:lnTo>
                  <a:lnTo>
                    <a:pt x="2456486" y="484170"/>
                  </a:lnTo>
                  <a:lnTo>
                    <a:pt x="2432856" y="452778"/>
                  </a:lnTo>
                  <a:lnTo>
                    <a:pt x="2407275" y="422140"/>
                  </a:lnTo>
                  <a:lnTo>
                    <a:pt x="2379797" y="392289"/>
                  </a:lnTo>
                  <a:lnTo>
                    <a:pt x="2350473" y="363260"/>
                  </a:lnTo>
                  <a:lnTo>
                    <a:pt x="2319357" y="335085"/>
                  </a:lnTo>
                  <a:lnTo>
                    <a:pt x="2286499" y="307800"/>
                  </a:lnTo>
                  <a:lnTo>
                    <a:pt x="2251954" y="281437"/>
                  </a:lnTo>
                  <a:lnTo>
                    <a:pt x="2215772" y="256031"/>
                  </a:lnTo>
                  <a:lnTo>
                    <a:pt x="2178006" y="231614"/>
                  </a:lnTo>
                  <a:lnTo>
                    <a:pt x="2138709" y="208223"/>
                  </a:lnTo>
                  <a:lnTo>
                    <a:pt x="2097932" y="185888"/>
                  </a:lnTo>
                  <a:lnTo>
                    <a:pt x="2055729" y="164646"/>
                  </a:lnTo>
                  <a:lnTo>
                    <a:pt x="2012151" y="144529"/>
                  </a:lnTo>
                  <a:lnTo>
                    <a:pt x="1967251" y="125572"/>
                  </a:lnTo>
                  <a:lnTo>
                    <a:pt x="1921080" y="107807"/>
                  </a:lnTo>
                  <a:lnTo>
                    <a:pt x="1873692" y="91270"/>
                  </a:lnTo>
                  <a:lnTo>
                    <a:pt x="1825139" y="75993"/>
                  </a:lnTo>
                  <a:lnTo>
                    <a:pt x="1775473" y="62010"/>
                  </a:lnTo>
                  <a:lnTo>
                    <a:pt x="1724746" y="49356"/>
                  </a:lnTo>
                  <a:lnTo>
                    <a:pt x="1673010" y="38064"/>
                  </a:lnTo>
                  <a:lnTo>
                    <a:pt x="1620318" y="28168"/>
                  </a:lnTo>
                  <a:lnTo>
                    <a:pt x="1566723" y="19702"/>
                  </a:lnTo>
                  <a:lnTo>
                    <a:pt x="1512275" y="12699"/>
                  </a:lnTo>
                  <a:lnTo>
                    <a:pt x="1457029" y="7194"/>
                  </a:lnTo>
                  <a:lnTo>
                    <a:pt x="1401036" y="3220"/>
                  </a:lnTo>
                  <a:lnTo>
                    <a:pt x="1344348" y="810"/>
                  </a:lnTo>
                  <a:lnTo>
                    <a:pt x="12870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10450" y="5179314"/>
              <a:ext cx="2574290" cy="1664335"/>
            </a:xfrm>
            <a:custGeom>
              <a:avLst/>
              <a:gdLst/>
              <a:ahLst/>
              <a:cxnLst/>
              <a:rect l="l" t="t" r="r" b="b"/>
              <a:pathLst>
                <a:path w="2574290" h="1664334">
                  <a:moveTo>
                    <a:pt x="0" y="832104"/>
                  </a:moveTo>
                  <a:lnTo>
                    <a:pt x="4980" y="758380"/>
                  </a:lnTo>
                  <a:lnTo>
                    <a:pt x="19644" y="686455"/>
                  </a:lnTo>
                  <a:lnTo>
                    <a:pt x="43573" y="616598"/>
                  </a:lnTo>
                  <a:lnTo>
                    <a:pt x="76347" y="549079"/>
                  </a:lnTo>
                  <a:lnTo>
                    <a:pt x="95921" y="516282"/>
                  </a:lnTo>
                  <a:lnTo>
                    <a:pt x="117549" y="484170"/>
                  </a:lnTo>
                  <a:lnTo>
                    <a:pt x="141179" y="452778"/>
                  </a:lnTo>
                  <a:lnTo>
                    <a:pt x="166760" y="422140"/>
                  </a:lnTo>
                  <a:lnTo>
                    <a:pt x="194238" y="392289"/>
                  </a:lnTo>
                  <a:lnTo>
                    <a:pt x="223562" y="363260"/>
                  </a:lnTo>
                  <a:lnTo>
                    <a:pt x="254678" y="335085"/>
                  </a:lnTo>
                  <a:lnTo>
                    <a:pt x="287536" y="307800"/>
                  </a:lnTo>
                  <a:lnTo>
                    <a:pt x="322081" y="281437"/>
                  </a:lnTo>
                  <a:lnTo>
                    <a:pt x="358263" y="256031"/>
                  </a:lnTo>
                  <a:lnTo>
                    <a:pt x="396029" y="231614"/>
                  </a:lnTo>
                  <a:lnTo>
                    <a:pt x="435326" y="208223"/>
                  </a:lnTo>
                  <a:lnTo>
                    <a:pt x="476103" y="185888"/>
                  </a:lnTo>
                  <a:lnTo>
                    <a:pt x="518306" y="164646"/>
                  </a:lnTo>
                  <a:lnTo>
                    <a:pt x="561884" y="144529"/>
                  </a:lnTo>
                  <a:lnTo>
                    <a:pt x="606784" y="125572"/>
                  </a:lnTo>
                  <a:lnTo>
                    <a:pt x="652955" y="107807"/>
                  </a:lnTo>
                  <a:lnTo>
                    <a:pt x="700343" y="91270"/>
                  </a:lnTo>
                  <a:lnTo>
                    <a:pt x="748896" y="75993"/>
                  </a:lnTo>
                  <a:lnTo>
                    <a:pt x="798562" y="62010"/>
                  </a:lnTo>
                  <a:lnTo>
                    <a:pt x="849289" y="49356"/>
                  </a:lnTo>
                  <a:lnTo>
                    <a:pt x="901025" y="38064"/>
                  </a:lnTo>
                  <a:lnTo>
                    <a:pt x="953717" y="28168"/>
                  </a:lnTo>
                  <a:lnTo>
                    <a:pt x="1007312" y="19702"/>
                  </a:lnTo>
                  <a:lnTo>
                    <a:pt x="1061760" y="12699"/>
                  </a:lnTo>
                  <a:lnTo>
                    <a:pt x="1117006" y="7194"/>
                  </a:lnTo>
                  <a:lnTo>
                    <a:pt x="1172999" y="3220"/>
                  </a:lnTo>
                  <a:lnTo>
                    <a:pt x="1229687" y="810"/>
                  </a:lnTo>
                  <a:lnTo>
                    <a:pt x="1287018" y="0"/>
                  </a:lnTo>
                  <a:lnTo>
                    <a:pt x="1344348" y="810"/>
                  </a:lnTo>
                  <a:lnTo>
                    <a:pt x="1401036" y="3220"/>
                  </a:lnTo>
                  <a:lnTo>
                    <a:pt x="1457029" y="7194"/>
                  </a:lnTo>
                  <a:lnTo>
                    <a:pt x="1512275" y="12699"/>
                  </a:lnTo>
                  <a:lnTo>
                    <a:pt x="1566723" y="19702"/>
                  </a:lnTo>
                  <a:lnTo>
                    <a:pt x="1620318" y="28168"/>
                  </a:lnTo>
                  <a:lnTo>
                    <a:pt x="1673010" y="38064"/>
                  </a:lnTo>
                  <a:lnTo>
                    <a:pt x="1724746" y="49356"/>
                  </a:lnTo>
                  <a:lnTo>
                    <a:pt x="1775473" y="62010"/>
                  </a:lnTo>
                  <a:lnTo>
                    <a:pt x="1825139" y="75993"/>
                  </a:lnTo>
                  <a:lnTo>
                    <a:pt x="1873692" y="91270"/>
                  </a:lnTo>
                  <a:lnTo>
                    <a:pt x="1921080" y="107807"/>
                  </a:lnTo>
                  <a:lnTo>
                    <a:pt x="1967251" y="125572"/>
                  </a:lnTo>
                  <a:lnTo>
                    <a:pt x="2012151" y="144529"/>
                  </a:lnTo>
                  <a:lnTo>
                    <a:pt x="2055729" y="164646"/>
                  </a:lnTo>
                  <a:lnTo>
                    <a:pt x="2097932" y="185888"/>
                  </a:lnTo>
                  <a:lnTo>
                    <a:pt x="2138709" y="208223"/>
                  </a:lnTo>
                  <a:lnTo>
                    <a:pt x="2178006" y="231614"/>
                  </a:lnTo>
                  <a:lnTo>
                    <a:pt x="2215772" y="256031"/>
                  </a:lnTo>
                  <a:lnTo>
                    <a:pt x="2251954" y="281437"/>
                  </a:lnTo>
                  <a:lnTo>
                    <a:pt x="2286499" y="307800"/>
                  </a:lnTo>
                  <a:lnTo>
                    <a:pt x="2319357" y="335085"/>
                  </a:lnTo>
                  <a:lnTo>
                    <a:pt x="2350473" y="363260"/>
                  </a:lnTo>
                  <a:lnTo>
                    <a:pt x="2379797" y="392289"/>
                  </a:lnTo>
                  <a:lnTo>
                    <a:pt x="2407275" y="422140"/>
                  </a:lnTo>
                  <a:lnTo>
                    <a:pt x="2432856" y="452778"/>
                  </a:lnTo>
                  <a:lnTo>
                    <a:pt x="2456486" y="484170"/>
                  </a:lnTo>
                  <a:lnTo>
                    <a:pt x="2478114" y="516282"/>
                  </a:lnTo>
                  <a:lnTo>
                    <a:pt x="2497688" y="549079"/>
                  </a:lnTo>
                  <a:lnTo>
                    <a:pt x="2530462" y="616598"/>
                  </a:lnTo>
                  <a:lnTo>
                    <a:pt x="2554391" y="686455"/>
                  </a:lnTo>
                  <a:lnTo>
                    <a:pt x="2569055" y="758380"/>
                  </a:lnTo>
                  <a:lnTo>
                    <a:pt x="2574035" y="832104"/>
                  </a:lnTo>
                  <a:lnTo>
                    <a:pt x="2572782" y="869169"/>
                  </a:lnTo>
                  <a:lnTo>
                    <a:pt x="2562907" y="942020"/>
                  </a:lnTo>
                  <a:lnTo>
                    <a:pt x="2543558" y="1012941"/>
                  </a:lnTo>
                  <a:lnTo>
                    <a:pt x="2515155" y="1081659"/>
                  </a:lnTo>
                  <a:lnTo>
                    <a:pt x="2478114" y="1147904"/>
                  </a:lnTo>
                  <a:lnTo>
                    <a:pt x="2456486" y="1180015"/>
                  </a:lnTo>
                  <a:lnTo>
                    <a:pt x="2432856" y="1211407"/>
                  </a:lnTo>
                  <a:lnTo>
                    <a:pt x="2407275" y="1242045"/>
                  </a:lnTo>
                  <a:lnTo>
                    <a:pt x="2379797" y="1271895"/>
                  </a:lnTo>
                  <a:lnTo>
                    <a:pt x="2350473" y="1300925"/>
                  </a:lnTo>
                  <a:lnTo>
                    <a:pt x="2319357" y="1329100"/>
                  </a:lnTo>
                  <a:lnTo>
                    <a:pt x="2286499" y="1356386"/>
                  </a:lnTo>
                  <a:lnTo>
                    <a:pt x="2251954" y="1382750"/>
                  </a:lnTo>
                  <a:lnTo>
                    <a:pt x="2215772" y="1408157"/>
                  </a:lnTo>
                  <a:lnTo>
                    <a:pt x="2178006" y="1432574"/>
                  </a:lnTo>
                  <a:lnTo>
                    <a:pt x="2138709" y="1455967"/>
                  </a:lnTo>
                  <a:lnTo>
                    <a:pt x="2097932" y="1478302"/>
                  </a:lnTo>
                  <a:lnTo>
                    <a:pt x="2055729" y="1499546"/>
                  </a:lnTo>
                  <a:lnTo>
                    <a:pt x="2012151" y="1519664"/>
                  </a:lnTo>
                  <a:lnTo>
                    <a:pt x="1967251" y="1538623"/>
                  </a:lnTo>
                  <a:lnTo>
                    <a:pt x="1921080" y="1556389"/>
                  </a:lnTo>
                  <a:lnTo>
                    <a:pt x="1873692" y="1572928"/>
                  </a:lnTo>
                  <a:lnTo>
                    <a:pt x="1825139" y="1588206"/>
                  </a:lnTo>
                  <a:lnTo>
                    <a:pt x="1775473" y="1602190"/>
                  </a:lnTo>
                  <a:lnTo>
                    <a:pt x="1724746" y="1614845"/>
                  </a:lnTo>
                  <a:lnTo>
                    <a:pt x="1673010" y="1626138"/>
                  </a:lnTo>
                  <a:lnTo>
                    <a:pt x="1620318" y="1636035"/>
                  </a:lnTo>
                  <a:lnTo>
                    <a:pt x="1566723" y="1644503"/>
                  </a:lnTo>
                  <a:lnTo>
                    <a:pt x="1512275" y="1651506"/>
                  </a:lnTo>
                  <a:lnTo>
                    <a:pt x="1457029" y="1657012"/>
                  </a:lnTo>
                  <a:lnTo>
                    <a:pt x="1401036" y="1660987"/>
                  </a:lnTo>
                  <a:lnTo>
                    <a:pt x="1344348" y="1663397"/>
                  </a:lnTo>
                  <a:lnTo>
                    <a:pt x="1287018" y="1664208"/>
                  </a:lnTo>
                  <a:lnTo>
                    <a:pt x="1229687" y="1663397"/>
                  </a:lnTo>
                  <a:lnTo>
                    <a:pt x="1172999" y="1660987"/>
                  </a:lnTo>
                  <a:lnTo>
                    <a:pt x="1117006" y="1657012"/>
                  </a:lnTo>
                  <a:lnTo>
                    <a:pt x="1061760" y="1651506"/>
                  </a:lnTo>
                  <a:lnTo>
                    <a:pt x="1007312" y="1644503"/>
                  </a:lnTo>
                  <a:lnTo>
                    <a:pt x="953717" y="1636035"/>
                  </a:lnTo>
                  <a:lnTo>
                    <a:pt x="901025" y="1626138"/>
                  </a:lnTo>
                  <a:lnTo>
                    <a:pt x="849289" y="1614845"/>
                  </a:lnTo>
                  <a:lnTo>
                    <a:pt x="798562" y="1602190"/>
                  </a:lnTo>
                  <a:lnTo>
                    <a:pt x="748896" y="1588206"/>
                  </a:lnTo>
                  <a:lnTo>
                    <a:pt x="700343" y="1572928"/>
                  </a:lnTo>
                  <a:lnTo>
                    <a:pt x="652955" y="1556389"/>
                  </a:lnTo>
                  <a:lnTo>
                    <a:pt x="606784" y="1538623"/>
                  </a:lnTo>
                  <a:lnTo>
                    <a:pt x="561884" y="1519664"/>
                  </a:lnTo>
                  <a:lnTo>
                    <a:pt x="518306" y="1499546"/>
                  </a:lnTo>
                  <a:lnTo>
                    <a:pt x="476103" y="1478302"/>
                  </a:lnTo>
                  <a:lnTo>
                    <a:pt x="435326" y="1455967"/>
                  </a:lnTo>
                  <a:lnTo>
                    <a:pt x="396029" y="1432574"/>
                  </a:lnTo>
                  <a:lnTo>
                    <a:pt x="358263" y="1408157"/>
                  </a:lnTo>
                  <a:lnTo>
                    <a:pt x="322081" y="1382750"/>
                  </a:lnTo>
                  <a:lnTo>
                    <a:pt x="287536" y="1356386"/>
                  </a:lnTo>
                  <a:lnTo>
                    <a:pt x="254678" y="1329100"/>
                  </a:lnTo>
                  <a:lnTo>
                    <a:pt x="223562" y="1300925"/>
                  </a:lnTo>
                  <a:lnTo>
                    <a:pt x="194238" y="1271895"/>
                  </a:lnTo>
                  <a:lnTo>
                    <a:pt x="166760" y="1242045"/>
                  </a:lnTo>
                  <a:lnTo>
                    <a:pt x="141179" y="1211407"/>
                  </a:lnTo>
                  <a:lnTo>
                    <a:pt x="117549" y="1180015"/>
                  </a:lnTo>
                  <a:lnTo>
                    <a:pt x="95921" y="1147904"/>
                  </a:lnTo>
                  <a:lnTo>
                    <a:pt x="76347" y="1115107"/>
                  </a:lnTo>
                  <a:lnTo>
                    <a:pt x="43573" y="1047592"/>
                  </a:lnTo>
                  <a:lnTo>
                    <a:pt x="19644" y="977739"/>
                  </a:lnTo>
                  <a:lnTo>
                    <a:pt x="4980" y="905819"/>
                  </a:lnTo>
                  <a:lnTo>
                    <a:pt x="0" y="832104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lang="en-US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946200" y="1571625"/>
            <a:ext cx="9916160" cy="469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5781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85" dirty="0">
                <a:solidFill>
                  <a:srgbClr val="0D0D0D"/>
                </a:solidFill>
                <a:latin typeface="Arial Black"/>
                <a:cs typeface="Arial Black"/>
              </a:rPr>
              <a:t>Fruits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has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generated</a:t>
            </a:r>
            <a:r>
              <a:rPr sz="18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least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profit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all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item</a:t>
            </a:r>
            <a:r>
              <a:rPr sz="18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types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which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is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only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D0D0D"/>
                </a:solidFill>
                <a:latin typeface="Arial Black"/>
                <a:cs typeface="Arial Black"/>
              </a:rPr>
              <a:t>$120.50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thousands.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0" dirty="0">
                <a:solidFill>
                  <a:srgbClr val="0068FF"/>
                </a:solidFill>
                <a:latin typeface="Verdana"/>
                <a:cs typeface="Verdana"/>
              </a:rPr>
              <a:t>It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is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advisable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understand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customer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needs,</a:t>
            </a:r>
            <a:r>
              <a:rPr sz="1800" spc="-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adjust</a:t>
            </a:r>
            <a:r>
              <a:rPr sz="1800" spc="-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price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analyse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local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preference.</a:t>
            </a:r>
            <a:endParaRPr sz="1800">
              <a:latin typeface="Verdana"/>
              <a:cs typeface="Verdana"/>
            </a:endParaRPr>
          </a:p>
          <a:p>
            <a:pPr marL="354965" marR="101600" indent="-34290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70" dirty="0">
                <a:solidFill>
                  <a:srgbClr val="0D0D0D"/>
                </a:solidFill>
                <a:latin typeface="Arial Black"/>
                <a:cs typeface="Arial Black"/>
              </a:rPr>
              <a:t>North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50" dirty="0">
                <a:solidFill>
                  <a:srgbClr val="0D0D0D"/>
                </a:solidFill>
                <a:latin typeface="Arial Black"/>
                <a:cs typeface="Arial Black"/>
              </a:rPr>
              <a:t>America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Region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has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generated</a:t>
            </a:r>
            <a:r>
              <a:rPr sz="18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least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profit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by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selling</a:t>
            </a:r>
            <a:r>
              <a:rPr sz="1800" spc="-1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only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Personal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20" dirty="0">
                <a:solidFill>
                  <a:srgbClr val="0D0D0D"/>
                </a:solidFill>
                <a:latin typeface="Arial Black"/>
                <a:cs typeface="Arial Black"/>
              </a:rPr>
              <a:t>Care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Household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Items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through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Offline</a:t>
            </a:r>
            <a:r>
              <a:rPr sz="1800" spc="-9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Channel.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Try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promote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products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other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than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both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these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item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types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through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Online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Channel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by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giving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some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discounts.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0068FF"/>
                </a:solidFill>
                <a:latin typeface="Verdana"/>
                <a:cs typeface="Verdana"/>
              </a:rPr>
              <a:t>Do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some 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survey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1800" spc="-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find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local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people’s</a:t>
            </a:r>
            <a:r>
              <a:rPr sz="1800" spc="-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preferences.</a:t>
            </a:r>
            <a:endParaRPr sz="1800">
              <a:latin typeface="Verdana"/>
              <a:cs typeface="Verdana"/>
            </a:endParaRPr>
          </a:p>
          <a:p>
            <a:pPr marL="354965" marR="708660" indent="-342900">
              <a:lnSpc>
                <a:spcPct val="100000"/>
              </a:lnSpc>
              <a:spcBef>
                <a:spcPts val="216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55" dirty="0">
                <a:solidFill>
                  <a:srgbClr val="0D0D0D"/>
                </a:solidFill>
                <a:latin typeface="Arial Black"/>
                <a:cs typeface="Arial Black"/>
              </a:rPr>
              <a:t>Meat</a:t>
            </a:r>
            <a:r>
              <a:rPr sz="1800" spc="-11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least</a:t>
            </a:r>
            <a:r>
              <a:rPr sz="18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sold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item</a:t>
            </a:r>
            <a:r>
              <a:rPr sz="1800" spc="-1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type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with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35" dirty="0">
                <a:solidFill>
                  <a:srgbClr val="0D0D0D"/>
                </a:solidFill>
                <a:latin typeface="Arial Black"/>
                <a:cs typeface="Arial Black"/>
              </a:rPr>
              <a:t>11</a:t>
            </a:r>
            <a:r>
              <a:rPr sz="1800" spc="-9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40" dirty="0">
                <a:solidFill>
                  <a:srgbClr val="0D0D0D"/>
                </a:solidFill>
                <a:latin typeface="Arial Black"/>
                <a:cs typeface="Arial Black"/>
              </a:rPr>
              <a:t>thousands</a:t>
            </a:r>
            <a:r>
              <a:rPr sz="1800" spc="-11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units</a:t>
            </a:r>
            <a:r>
              <a:rPr sz="1800" spc="-1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sold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in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Australia</a:t>
            </a:r>
            <a:r>
              <a:rPr sz="18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45" dirty="0">
                <a:solidFill>
                  <a:srgbClr val="0068FF"/>
                </a:solidFill>
                <a:latin typeface="Verdana"/>
                <a:cs typeface="Verdana"/>
              </a:rPr>
              <a:t>and </a:t>
            </a:r>
            <a:r>
              <a:rPr sz="1800" spc="60" dirty="0">
                <a:solidFill>
                  <a:srgbClr val="0068FF"/>
                </a:solidFill>
                <a:latin typeface="Verdana"/>
                <a:cs typeface="Verdana"/>
              </a:rPr>
              <a:t>Oceania</a:t>
            </a:r>
            <a:r>
              <a:rPr sz="18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Sub-Saharan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Africa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Region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using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only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0D0D0D"/>
                </a:solidFill>
                <a:latin typeface="Arial Black"/>
                <a:cs typeface="Arial Black"/>
              </a:rPr>
              <a:t>Online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Channel.</a:t>
            </a:r>
            <a:r>
              <a:rPr sz="18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Consider selling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different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0068FF"/>
                </a:solidFill>
                <a:latin typeface="Verdana"/>
                <a:cs typeface="Verdana"/>
              </a:rPr>
              <a:t>kinds</a:t>
            </a:r>
            <a:r>
              <a:rPr sz="18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meat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products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adjust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prices.</a:t>
            </a:r>
            <a:endParaRPr sz="1800">
              <a:latin typeface="Verdana"/>
              <a:cs typeface="Verdana"/>
            </a:endParaRPr>
          </a:p>
          <a:p>
            <a:pPr marL="354965" marR="5080" indent="-342900">
              <a:lnSpc>
                <a:spcPct val="100000"/>
              </a:lnSpc>
              <a:spcBef>
                <a:spcPts val="2165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</a:tabLst>
            </a:pP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Household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Items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75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Cosmetic</a:t>
            </a:r>
            <a:r>
              <a:rPr sz="1800" spc="-10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-70" dirty="0">
                <a:solidFill>
                  <a:srgbClr val="0D0D0D"/>
                </a:solidFill>
                <a:latin typeface="Arial Black"/>
                <a:cs typeface="Arial Black"/>
              </a:rPr>
              <a:t>Products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are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sold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most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through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0D0D0D"/>
                </a:solidFill>
                <a:latin typeface="Arial Black"/>
                <a:cs typeface="Arial Black"/>
              </a:rPr>
              <a:t>Offline</a:t>
            </a:r>
            <a:r>
              <a:rPr sz="1800" spc="-8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and </a:t>
            </a:r>
            <a:r>
              <a:rPr sz="1800" spc="-60" dirty="0">
                <a:solidFill>
                  <a:srgbClr val="0D0D0D"/>
                </a:solidFill>
                <a:latin typeface="Arial Black"/>
                <a:cs typeface="Arial Black"/>
              </a:rPr>
              <a:t>Online</a:t>
            </a:r>
            <a:r>
              <a:rPr sz="1800" spc="-2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Channels</a:t>
            </a:r>
            <a:r>
              <a:rPr sz="1800" spc="-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0068FF"/>
                </a:solidFill>
                <a:latin typeface="Verdana"/>
                <a:cs typeface="Verdana"/>
              </a:rPr>
              <a:t>respectively.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Enhance</a:t>
            </a:r>
            <a:r>
              <a:rPr sz="1800" spc="-7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physical</a:t>
            </a:r>
            <a:r>
              <a:rPr sz="1800" spc="-6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stores</a:t>
            </a:r>
            <a:r>
              <a:rPr sz="1800" spc="-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with</a:t>
            </a:r>
            <a:r>
              <a:rPr sz="1800" spc="-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attractive</a:t>
            </a:r>
            <a:r>
              <a:rPr sz="1800" spc="-9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displays</a:t>
            </a:r>
            <a:r>
              <a:rPr sz="1800" spc="-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0068FF"/>
                </a:solidFill>
                <a:latin typeface="Verdana"/>
                <a:cs typeface="Verdana"/>
              </a:rPr>
              <a:t>and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promotions</a:t>
            </a:r>
            <a:r>
              <a:rPr sz="1800" spc="-13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for</a:t>
            </a:r>
            <a:r>
              <a:rPr sz="18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Household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Items.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Run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targeted</a:t>
            </a:r>
            <a:r>
              <a:rPr sz="18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68FF"/>
                </a:solidFill>
                <a:latin typeface="Verdana"/>
                <a:cs typeface="Verdana"/>
              </a:rPr>
              <a:t>ads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70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make</a:t>
            </a:r>
            <a:r>
              <a:rPr sz="1800" spc="-10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18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website</a:t>
            </a:r>
            <a:r>
              <a:rPr sz="18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more</a:t>
            </a:r>
            <a:r>
              <a:rPr sz="1800" spc="-9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0068FF"/>
                </a:solidFill>
                <a:latin typeface="Verdana"/>
                <a:cs typeface="Verdana"/>
              </a:rPr>
              <a:t>user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friendly</a:t>
            </a:r>
            <a:r>
              <a:rPr sz="1800" spc="-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0068FF"/>
                </a:solidFill>
                <a:latin typeface="Verdana"/>
                <a:cs typeface="Verdana"/>
              </a:rPr>
              <a:t>for</a:t>
            </a:r>
            <a:r>
              <a:rPr sz="1800" spc="-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0068FF"/>
                </a:solidFill>
                <a:latin typeface="Verdana"/>
                <a:cs typeface="Verdana"/>
              </a:rPr>
              <a:t>Cosmetic</a:t>
            </a:r>
            <a:r>
              <a:rPr sz="1800" spc="-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0068FF"/>
                </a:solidFill>
                <a:latin typeface="Verdana"/>
                <a:cs typeface="Verdana"/>
              </a:rPr>
              <a:t>products.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264652" y="0"/>
            <a:ext cx="3927475" cy="6858000"/>
            <a:chOff x="8264652" y="0"/>
            <a:chExt cx="3927475" cy="6858000"/>
          </a:xfrm>
        </p:grpSpPr>
        <p:sp>
          <p:nvSpPr>
            <p:cNvPr id="3" name="object 3"/>
            <p:cNvSpPr/>
            <p:nvPr/>
          </p:nvSpPr>
          <p:spPr>
            <a:xfrm>
              <a:off x="8264652" y="0"/>
              <a:ext cx="3927475" cy="6858000"/>
            </a:xfrm>
            <a:custGeom>
              <a:avLst/>
              <a:gdLst/>
              <a:ahLst/>
              <a:cxnLst/>
              <a:rect l="l" t="t" r="r" b="b"/>
              <a:pathLst>
                <a:path w="3927475" h="6858000">
                  <a:moveTo>
                    <a:pt x="392734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927348" y="6858000"/>
                  </a:lnTo>
                  <a:lnTo>
                    <a:pt x="3927348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227564" y="3686555"/>
              <a:ext cx="1964689" cy="3171825"/>
            </a:xfrm>
            <a:custGeom>
              <a:avLst/>
              <a:gdLst/>
              <a:ahLst/>
              <a:cxnLst/>
              <a:rect l="l" t="t" r="r" b="b"/>
              <a:pathLst>
                <a:path w="1964690" h="3171825">
                  <a:moveTo>
                    <a:pt x="1964435" y="0"/>
                  </a:moveTo>
                  <a:lnTo>
                    <a:pt x="1763521" y="10160"/>
                  </a:lnTo>
                  <a:lnTo>
                    <a:pt x="1715767" y="15619"/>
                  </a:lnTo>
                  <a:lnTo>
                    <a:pt x="1668367" y="22217"/>
                  </a:lnTo>
                  <a:lnTo>
                    <a:pt x="1621333" y="29941"/>
                  </a:lnTo>
                  <a:lnTo>
                    <a:pt x="1574681" y="38775"/>
                  </a:lnTo>
                  <a:lnTo>
                    <a:pt x="1528424" y="48706"/>
                  </a:lnTo>
                  <a:lnTo>
                    <a:pt x="1482577" y="59719"/>
                  </a:lnTo>
                  <a:lnTo>
                    <a:pt x="1437153" y="71801"/>
                  </a:lnTo>
                  <a:lnTo>
                    <a:pt x="1392166" y="84938"/>
                  </a:lnTo>
                  <a:lnTo>
                    <a:pt x="1347631" y="99116"/>
                  </a:lnTo>
                  <a:lnTo>
                    <a:pt x="1303560" y="114320"/>
                  </a:lnTo>
                  <a:lnTo>
                    <a:pt x="1259969" y="130537"/>
                  </a:lnTo>
                  <a:lnTo>
                    <a:pt x="1216871" y="147753"/>
                  </a:lnTo>
                  <a:lnTo>
                    <a:pt x="1174281" y="165952"/>
                  </a:lnTo>
                  <a:lnTo>
                    <a:pt x="1132212" y="185123"/>
                  </a:lnTo>
                  <a:lnTo>
                    <a:pt x="1090677" y="205250"/>
                  </a:lnTo>
                  <a:lnTo>
                    <a:pt x="1049692" y="226319"/>
                  </a:lnTo>
                  <a:lnTo>
                    <a:pt x="1009271" y="248317"/>
                  </a:lnTo>
                  <a:lnTo>
                    <a:pt x="969426" y="271229"/>
                  </a:lnTo>
                  <a:lnTo>
                    <a:pt x="930173" y="295041"/>
                  </a:lnTo>
                  <a:lnTo>
                    <a:pt x="891524" y="319739"/>
                  </a:lnTo>
                  <a:lnTo>
                    <a:pt x="853495" y="345310"/>
                  </a:lnTo>
                  <a:lnTo>
                    <a:pt x="816099" y="371739"/>
                  </a:lnTo>
                  <a:lnTo>
                    <a:pt x="779350" y="399013"/>
                  </a:lnTo>
                  <a:lnTo>
                    <a:pt x="743262" y="427116"/>
                  </a:lnTo>
                  <a:lnTo>
                    <a:pt x="707850" y="456036"/>
                  </a:lnTo>
                  <a:lnTo>
                    <a:pt x="673126" y="485757"/>
                  </a:lnTo>
                  <a:lnTo>
                    <a:pt x="639105" y="516267"/>
                  </a:lnTo>
                  <a:lnTo>
                    <a:pt x="605802" y="547551"/>
                  </a:lnTo>
                  <a:lnTo>
                    <a:pt x="573229" y="579594"/>
                  </a:lnTo>
                  <a:lnTo>
                    <a:pt x="541402" y="612384"/>
                  </a:lnTo>
                  <a:lnTo>
                    <a:pt x="510333" y="645906"/>
                  </a:lnTo>
                  <a:lnTo>
                    <a:pt x="480038" y="680145"/>
                  </a:lnTo>
                  <a:lnTo>
                    <a:pt x="450529" y="715088"/>
                  </a:lnTo>
                  <a:lnTo>
                    <a:pt x="421822" y="750722"/>
                  </a:lnTo>
                  <a:lnTo>
                    <a:pt x="393929" y="787031"/>
                  </a:lnTo>
                  <a:lnTo>
                    <a:pt x="366865" y="824001"/>
                  </a:lnTo>
                  <a:lnTo>
                    <a:pt x="340645" y="861620"/>
                  </a:lnTo>
                  <a:lnTo>
                    <a:pt x="315281" y="899872"/>
                  </a:lnTo>
                  <a:lnTo>
                    <a:pt x="290788" y="938744"/>
                  </a:lnTo>
                  <a:lnTo>
                    <a:pt x="267180" y="978221"/>
                  </a:lnTo>
                  <a:lnTo>
                    <a:pt x="244471" y="1018290"/>
                  </a:lnTo>
                  <a:lnTo>
                    <a:pt x="222675" y="1058937"/>
                  </a:lnTo>
                  <a:lnTo>
                    <a:pt x="201806" y="1100147"/>
                  </a:lnTo>
                  <a:lnTo>
                    <a:pt x="181877" y="1141907"/>
                  </a:lnTo>
                  <a:lnTo>
                    <a:pt x="162904" y="1184202"/>
                  </a:lnTo>
                  <a:lnTo>
                    <a:pt x="144899" y="1227018"/>
                  </a:lnTo>
                  <a:lnTo>
                    <a:pt x="127877" y="1270342"/>
                  </a:lnTo>
                  <a:lnTo>
                    <a:pt x="111852" y="1314160"/>
                  </a:lnTo>
                  <a:lnTo>
                    <a:pt x="96838" y="1358456"/>
                  </a:lnTo>
                  <a:lnTo>
                    <a:pt x="82848" y="1403218"/>
                  </a:lnTo>
                  <a:lnTo>
                    <a:pt x="69898" y="1448432"/>
                  </a:lnTo>
                  <a:lnTo>
                    <a:pt x="58000" y="1494082"/>
                  </a:lnTo>
                  <a:lnTo>
                    <a:pt x="47169" y="1540156"/>
                  </a:lnTo>
                  <a:lnTo>
                    <a:pt x="37418" y="1586639"/>
                  </a:lnTo>
                  <a:lnTo>
                    <a:pt x="28762" y="1633517"/>
                  </a:lnTo>
                  <a:lnTo>
                    <a:pt x="21215" y="1680776"/>
                  </a:lnTo>
                  <a:lnTo>
                    <a:pt x="14791" y="1728402"/>
                  </a:lnTo>
                  <a:lnTo>
                    <a:pt x="9503" y="1776381"/>
                  </a:lnTo>
                  <a:lnTo>
                    <a:pt x="5366" y="1824699"/>
                  </a:lnTo>
                  <a:lnTo>
                    <a:pt x="2394" y="1873342"/>
                  </a:lnTo>
                  <a:lnTo>
                    <a:pt x="600" y="1922296"/>
                  </a:lnTo>
                  <a:lnTo>
                    <a:pt x="0" y="1971548"/>
                  </a:lnTo>
                  <a:lnTo>
                    <a:pt x="0" y="3171444"/>
                  </a:lnTo>
                  <a:lnTo>
                    <a:pt x="154400" y="3171444"/>
                  </a:lnTo>
                  <a:lnTo>
                    <a:pt x="191980" y="3168245"/>
                  </a:lnTo>
                  <a:lnTo>
                    <a:pt x="239188" y="3163073"/>
                  </a:lnTo>
                  <a:lnTo>
                    <a:pt x="286054" y="3156789"/>
                  </a:lnTo>
                  <a:lnTo>
                    <a:pt x="332564" y="3149406"/>
                  </a:lnTo>
                  <a:lnTo>
                    <a:pt x="378706" y="3140937"/>
                  </a:lnTo>
                  <a:lnTo>
                    <a:pt x="424466" y="3131397"/>
                  </a:lnTo>
                  <a:lnTo>
                    <a:pt x="469829" y="3120799"/>
                  </a:lnTo>
                  <a:lnTo>
                    <a:pt x="514784" y="3109155"/>
                  </a:lnTo>
                  <a:lnTo>
                    <a:pt x="559316" y="3096480"/>
                  </a:lnTo>
                  <a:lnTo>
                    <a:pt x="603412" y="3082788"/>
                  </a:lnTo>
                  <a:lnTo>
                    <a:pt x="647059" y="3068091"/>
                  </a:lnTo>
                  <a:lnTo>
                    <a:pt x="690243" y="3052403"/>
                  </a:lnTo>
                  <a:lnTo>
                    <a:pt x="732951" y="3035738"/>
                  </a:lnTo>
                  <a:lnTo>
                    <a:pt x="775168" y="3018109"/>
                  </a:lnTo>
                  <a:lnTo>
                    <a:pt x="816883" y="2999530"/>
                  </a:lnTo>
                  <a:lnTo>
                    <a:pt x="858081" y="2980013"/>
                  </a:lnTo>
                  <a:lnTo>
                    <a:pt x="898748" y="2959574"/>
                  </a:lnTo>
                  <a:lnTo>
                    <a:pt x="938873" y="2938224"/>
                  </a:lnTo>
                  <a:lnTo>
                    <a:pt x="978440" y="2915978"/>
                  </a:lnTo>
                  <a:lnTo>
                    <a:pt x="1017436" y="2892849"/>
                  </a:lnTo>
                  <a:lnTo>
                    <a:pt x="1055849" y="2868851"/>
                  </a:lnTo>
                  <a:lnTo>
                    <a:pt x="1093665" y="2843997"/>
                  </a:lnTo>
                  <a:lnTo>
                    <a:pt x="1130869" y="2818301"/>
                  </a:lnTo>
                  <a:lnTo>
                    <a:pt x="1167450" y="2791775"/>
                  </a:lnTo>
                  <a:lnTo>
                    <a:pt x="1203392" y="2764435"/>
                  </a:lnTo>
                  <a:lnTo>
                    <a:pt x="1238684" y="2736292"/>
                  </a:lnTo>
                  <a:lnTo>
                    <a:pt x="1273311" y="2707361"/>
                  </a:lnTo>
                  <a:lnTo>
                    <a:pt x="1307260" y="2677655"/>
                  </a:lnTo>
                  <a:lnTo>
                    <a:pt x="1340517" y="2647187"/>
                  </a:lnTo>
                  <a:lnTo>
                    <a:pt x="1373070" y="2615972"/>
                  </a:lnTo>
                  <a:lnTo>
                    <a:pt x="1404904" y="2584022"/>
                  </a:lnTo>
                  <a:lnTo>
                    <a:pt x="1436007" y="2551351"/>
                  </a:lnTo>
                  <a:lnTo>
                    <a:pt x="1466364" y="2517973"/>
                  </a:lnTo>
                  <a:lnTo>
                    <a:pt x="1495963" y="2483901"/>
                  </a:lnTo>
                  <a:lnTo>
                    <a:pt x="1524789" y="2449148"/>
                  </a:lnTo>
                  <a:lnTo>
                    <a:pt x="1552830" y="2413729"/>
                  </a:lnTo>
                  <a:lnTo>
                    <a:pt x="1580072" y="2377656"/>
                  </a:lnTo>
                  <a:lnTo>
                    <a:pt x="1606501" y="2340943"/>
                  </a:lnTo>
                  <a:lnTo>
                    <a:pt x="1632104" y="2303603"/>
                  </a:lnTo>
                  <a:lnTo>
                    <a:pt x="1656868" y="2265651"/>
                  </a:lnTo>
                  <a:lnTo>
                    <a:pt x="1680779" y="2227099"/>
                  </a:lnTo>
                  <a:lnTo>
                    <a:pt x="1703824" y="2187961"/>
                  </a:lnTo>
                  <a:lnTo>
                    <a:pt x="1725990" y="2148251"/>
                  </a:lnTo>
                  <a:lnTo>
                    <a:pt x="1747262" y="2107981"/>
                  </a:lnTo>
                  <a:lnTo>
                    <a:pt x="1767627" y="2067167"/>
                  </a:lnTo>
                  <a:lnTo>
                    <a:pt x="1787073" y="2025820"/>
                  </a:lnTo>
                  <a:lnTo>
                    <a:pt x="1805584" y="1983954"/>
                  </a:lnTo>
                  <a:lnTo>
                    <a:pt x="1823149" y="1941584"/>
                  </a:lnTo>
                  <a:lnTo>
                    <a:pt x="1839754" y="1898722"/>
                  </a:lnTo>
                  <a:lnTo>
                    <a:pt x="1855385" y="1855382"/>
                  </a:lnTo>
                  <a:lnTo>
                    <a:pt x="1870029" y="1811578"/>
                  </a:lnTo>
                  <a:lnTo>
                    <a:pt x="1883671" y="1767323"/>
                  </a:lnTo>
                  <a:lnTo>
                    <a:pt x="1896300" y="1722630"/>
                  </a:lnTo>
                  <a:lnTo>
                    <a:pt x="1907901" y="1677513"/>
                  </a:lnTo>
                  <a:lnTo>
                    <a:pt x="1918461" y="1631985"/>
                  </a:lnTo>
                  <a:lnTo>
                    <a:pt x="1927967" y="1586061"/>
                  </a:lnTo>
                  <a:lnTo>
                    <a:pt x="1936404" y="1539753"/>
                  </a:lnTo>
                  <a:lnTo>
                    <a:pt x="1943760" y="1493075"/>
                  </a:lnTo>
                  <a:lnTo>
                    <a:pt x="1950022" y="1446040"/>
                  </a:lnTo>
                  <a:lnTo>
                    <a:pt x="1955175" y="1398663"/>
                  </a:lnTo>
                  <a:lnTo>
                    <a:pt x="1959206" y="1350955"/>
                  </a:lnTo>
                  <a:lnTo>
                    <a:pt x="1962102" y="1302932"/>
                  </a:lnTo>
                  <a:lnTo>
                    <a:pt x="1963850" y="1254606"/>
                  </a:lnTo>
                  <a:lnTo>
                    <a:pt x="1964435" y="1205992"/>
                  </a:lnTo>
                  <a:lnTo>
                    <a:pt x="1964435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64652" y="3686555"/>
              <a:ext cx="1963420" cy="3171825"/>
            </a:xfrm>
            <a:custGeom>
              <a:avLst/>
              <a:gdLst/>
              <a:ahLst/>
              <a:cxnLst/>
              <a:rect l="l" t="t" r="r" b="b"/>
              <a:pathLst>
                <a:path w="1963420" h="3171825">
                  <a:moveTo>
                    <a:pt x="0" y="0"/>
                  </a:moveTo>
                  <a:lnTo>
                    <a:pt x="0" y="1205992"/>
                  </a:lnTo>
                  <a:lnTo>
                    <a:pt x="585" y="1254606"/>
                  </a:lnTo>
                  <a:lnTo>
                    <a:pt x="2331" y="1302932"/>
                  </a:lnTo>
                  <a:lnTo>
                    <a:pt x="5225" y="1350955"/>
                  </a:lnTo>
                  <a:lnTo>
                    <a:pt x="9253" y="1398663"/>
                  </a:lnTo>
                  <a:lnTo>
                    <a:pt x="14403" y="1446040"/>
                  </a:lnTo>
                  <a:lnTo>
                    <a:pt x="20660" y="1493075"/>
                  </a:lnTo>
                  <a:lnTo>
                    <a:pt x="28084" y="1540156"/>
                  </a:lnTo>
                  <a:lnTo>
                    <a:pt x="36442" y="1586061"/>
                  </a:lnTo>
                  <a:lnTo>
                    <a:pt x="45940" y="1631985"/>
                  </a:lnTo>
                  <a:lnTo>
                    <a:pt x="56493" y="1677513"/>
                  </a:lnTo>
                  <a:lnTo>
                    <a:pt x="68085" y="1722630"/>
                  </a:lnTo>
                  <a:lnTo>
                    <a:pt x="80705" y="1767323"/>
                  </a:lnTo>
                  <a:lnTo>
                    <a:pt x="94338" y="1811578"/>
                  </a:lnTo>
                  <a:lnTo>
                    <a:pt x="108970" y="1855382"/>
                  </a:lnTo>
                  <a:lnTo>
                    <a:pt x="124590" y="1898722"/>
                  </a:lnTo>
                  <a:lnTo>
                    <a:pt x="141182" y="1941584"/>
                  </a:lnTo>
                  <a:lnTo>
                    <a:pt x="158734" y="1983954"/>
                  </a:lnTo>
                  <a:lnTo>
                    <a:pt x="177232" y="2025820"/>
                  </a:lnTo>
                  <a:lnTo>
                    <a:pt x="196663" y="2067167"/>
                  </a:lnTo>
                  <a:lnTo>
                    <a:pt x="217014" y="2107981"/>
                  </a:lnTo>
                  <a:lnTo>
                    <a:pt x="238270" y="2148251"/>
                  </a:lnTo>
                  <a:lnTo>
                    <a:pt x="260419" y="2187961"/>
                  </a:lnTo>
                  <a:lnTo>
                    <a:pt x="283447" y="2227099"/>
                  </a:lnTo>
                  <a:lnTo>
                    <a:pt x="307340" y="2265651"/>
                  </a:lnTo>
                  <a:lnTo>
                    <a:pt x="332085" y="2303603"/>
                  </a:lnTo>
                  <a:lnTo>
                    <a:pt x="357670" y="2340943"/>
                  </a:lnTo>
                  <a:lnTo>
                    <a:pt x="384079" y="2377656"/>
                  </a:lnTo>
                  <a:lnTo>
                    <a:pt x="411300" y="2413729"/>
                  </a:lnTo>
                  <a:lnTo>
                    <a:pt x="439320" y="2449148"/>
                  </a:lnTo>
                  <a:lnTo>
                    <a:pt x="468125" y="2483901"/>
                  </a:lnTo>
                  <a:lnTo>
                    <a:pt x="497701" y="2517973"/>
                  </a:lnTo>
                  <a:lnTo>
                    <a:pt x="528035" y="2551351"/>
                  </a:lnTo>
                  <a:lnTo>
                    <a:pt x="559114" y="2584022"/>
                  </a:lnTo>
                  <a:lnTo>
                    <a:pt x="590924" y="2615972"/>
                  </a:lnTo>
                  <a:lnTo>
                    <a:pt x="623452" y="2647187"/>
                  </a:lnTo>
                  <a:lnTo>
                    <a:pt x="656684" y="2677655"/>
                  </a:lnTo>
                  <a:lnTo>
                    <a:pt x="690607" y="2707361"/>
                  </a:lnTo>
                  <a:lnTo>
                    <a:pt x="725208" y="2736292"/>
                  </a:lnTo>
                  <a:lnTo>
                    <a:pt x="760472" y="2764435"/>
                  </a:lnTo>
                  <a:lnTo>
                    <a:pt x="796387" y="2791775"/>
                  </a:lnTo>
                  <a:lnTo>
                    <a:pt x="832940" y="2818301"/>
                  </a:lnTo>
                  <a:lnTo>
                    <a:pt x="870116" y="2843997"/>
                  </a:lnTo>
                  <a:lnTo>
                    <a:pt x="907902" y="2868851"/>
                  </a:lnTo>
                  <a:lnTo>
                    <a:pt x="946285" y="2892849"/>
                  </a:lnTo>
                  <a:lnTo>
                    <a:pt x="985251" y="2915978"/>
                  </a:lnTo>
                  <a:lnTo>
                    <a:pt x="1024788" y="2938224"/>
                  </a:lnTo>
                  <a:lnTo>
                    <a:pt x="1064881" y="2959574"/>
                  </a:lnTo>
                  <a:lnTo>
                    <a:pt x="1105517" y="2980013"/>
                  </a:lnTo>
                  <a:lnTo>
                    <a:pt x="1146682" y="2999530"/>
                  </a:lnTo>
                  <a:lnTo>
                    <a:pt x="1188364" y="3018109"/>
                  </a:lnTo>
                  <a:lnTo>
                    <a:pt x="1230549" y="3035738"/>
                  </a:lnTo>
                  <a:lnTo>
                    <a:pt x="1273223" y="3052403"/>
                  </a:lnTo>
                  <a:lnTo>
                    <a:pt x="1316372" y="3068091"/>
                  </a:lnTo>
                  <a:lnTo>
                    <a:pt x="1359985" y="3082788"/>
                  </a:lnTo>
                  <a:lnTo>
                    <a:pt x="1404046" y="3096480"/>
                  </a:lnTo>
                  <a:lnTo>
                    <a:pt x="1448543" y="3109155"/>
                  </a:lnTo>
                  <a:lnTo>
                    <a:pt x="1493461" y="3120799"/>
                  </a:lnTo>
                  <a:lnTo>
                    <a:pt x="1538789" y="3131397"/>
                  </a:lnTo>
                  <a:lnTo>
                    <a:pt x="1584512" y="3140937"/>
                  </a:lnTo>
                  <a:lnTo>
                    <a:pt x="1630617" y="3149406"/>
                  </a:lnTo>
                  <a:lnTo>
                    <a:pt x="1677090" y="3156789"/>
                  </a:lnTo>
                  <a:lnTo>
                    <a:pt x="1723918" y="3163073"/>
                  </a:lnTo>
                  <a:lnTo>
                    <a:pt x="1771087" y="3168245"/>
                  </a:lnTo>
                  <a:lnTo>
                    <a:pt x="1808627" y="3171443"/>
                  </a:lnTo>
                  <a:lnTo>
                    <a:pt x="1962912" y="3171443"/>
                  </a:lnTo>
                  <a:lnTo>
                    <a:pt x="1962912" y="1971548"/>
                  </a:lnTo>
                  <a:lnTo>
                    <a:pt x="1962311" y="1922296"/>
                  </a:lnTo>
                  <a:lnTo>
                    <a:pt x="1960519" y="1873342"/>
                  </a:lnTo>
                  <a:lnTo>
                    <a:pt x="1957549" y="1824699"/>
                  </a:lnTo>
                  <a:lnTo>
                    <a:pt x="1953415" y="1776381"/>
                  </a:lnTo>
                  <a:lnTo>
                    <a:pt x="1948132" y="1728402"/>
                  </a:lnTo>
                  <a:lnTo>
                    <a:pt x="1941713" y="1680776"/>
                  </a:lnTo>
                  <a:lnTo>
                    <a:pt x="1934172" y="1633517"/>
                  </a:lnTo>
                  <a:lnTo>
                    <a:pt x="1925523" y="1586639"/>
                  </a:lnTo>
                  <a:lnTo>
                    <a:pt x="1915686" y="1539753"/>
                  </a:lnTo>
                  <a:lnTo>
                    <a:pt x="1904958" y="1494082"/>
                  </a:lnTo>
                  <a:lnTo>
                    <a:pt x="1893070" y="1448432"/>
                  </a:lnTo>
                  <a:lnTo>
                    <a:pt x="1880129" y="1403218"/>
                  </a:lnTo>
                  <a:lnTo>
                    <a:pt x="1866151" y="1358456"/>
                  </a:lnTo>
                  <a:lnTo>
                    <a:pt x="1851149" y="1314160"/>
                  </a:lnTo>
                  <a:lnTo>
                    <a:pt x="1835136" y="1270342"/>
                  </a:lnTo>
                  <a:lnTo>
                    <a:pt x="1818128" y="1227018"/>
                  </a:lnTo>
                  <a:lnTo>
                    <a:pt x="1800137" y="1184202"/>
                  </a:lnTo>
                  <a:lnTo>
                    <a:pt x="1781179" y="1141907"/>
                  </a:lnTo>
                  <a:lnTo>
                    <a:pt x="1761266" y="1100147"/>
                  </a:lnTo>
                  <a:lnTo>
                    <a:pt x="1740413" y="1058937"/>
                  </a:lnTo>
                  <a:lnTo>
                    <a:pt x="1718634" y="1018290"/>
                  </a:lnTo>
                  <a:lnTo>
                    <a:pt x="1695942" y="978221"/>
                  </a:lnTo>
                  <a:lnTo>
                    <a:pt x="1672353" y="938744"/>
                  </a:lnTo>
                  <a:lnTo>
                    <a:pt x="1647879" y="899872"/>
                  </a:lnTo>
                  <a:lnTo>
                    <a:pt x="1622534" y="861620"/>
                  </a:lnTo>
                  <a:lnTo>
                    <a:pt x="1596334" y="824001"/>
                  </a:lnTo>
                  <a:lnTo>
                    <a:pt x="1569291" y="787031"/>
                  </a:lnTo>
                  <a:lnTo>
                    <a:pt x="1541419" y="750722"/>
                  </a:lnTo>
                  <a:lnTo>
                    <a:pt x="1512734" y="715088"/>
                  </a:lnTo>
                  <a:lnTo>
                    <a:pt x="1483247" y="680145"/>
                  </a:lnTo>
                  <a:lnTo>
                    <a:pt x="1452975" y="645906"/>
                  </a:lnTo>
                  <a:lnTo>
                    <a:pt x="1421930" y="612384"/>
                  </a:lnTo>
                  <a:lnTo>
                    <a:pt x="1390126" y="579594"/>
                  </a:lnTo>
                  <a:lnTo>
                    <a:pt x="1357577" y="547551"/>
                  </a:lnTo>
                  <a:lnTo>
                    <a:pt x="1324299" y="516267"/>
                  </a:lnTo>
                  <a:lnTo>
                    <a:pt x="1290303" y="485757"/>
                  </a:lnTo>
                  <a:lnTo>
                    <a:pt x="1255605" y="456036"/>
                  </a:lnTo>
                  <a:lnTo>
                    <a:pt x="1220218" y="427116"/>
                  </a:lnTo>
                  <a:lnTo>
                    <a:pt x="1184157" y="399013"/>
                  </a:lnTo>
                  <a:lnTo>
                    <a:pt x="1147434" y="371739"/>
                  </a:lnTo>
                  <a:lnTo>
                    <a:pt x="1110065" y="345310"/>
                  </a:lnTo>
                  <a:lnTo>
                    <a:pt x="1072063" y="319739"/>
                  </a:lnTo>
                  <a:lnTo>
                    <a:pt x="1033443" y="295041"/>
                  </a:lnTo>
                  <a:lnTo>
                    <a:pt x="994217" y="271229"/>
                  </a:lnTo>
                  <a:lnTo>
                    <a:pt x="954401" y="248317"/>
                  </a:lnTo>
                  <a:lnTo>
                    <a:pt x="914008" y="226319"/>
                  </a:lnTo>
                  <a:lnTo>
                    <a:pt x="873052" y="205250"/>
                  </a:lnTo>
                  <a:lnTo>
                    <a:pt x="831547" y="185123"/>
                  </a:lnTo>
                  <a:lnTo>
                    <a:pt x="789507" y="165952"/>
                  </a:lnTo>
                  <a:lnTo>
                    <a:pt x="746945" y="147753"/>
                  </a:lnTo>
                  <a:lnTo>
                    <a:pt x="703877" y="130537"/>
                  </a:lnTo>
                  <a:lnTo>
                    <a:pt x="660316" y="114320"/>
                  </a:lnTo>
                  <a:lnTo>
                    <a:pt x="616276" y="99116"/>
                  </a:lnTo>
                  <a:lnTo>
                    <a:pt x="571770" y="84938"/>
                  </a:lnTo>
                  <a:lnTo>
                    <a:pt x="526814" y="71801"/>
                  </a:lnTo>
                  <a:lnTo>
                    <a:pt x="481420" y="59719"/>
                  </a:lnTo>
                  <a:lnTo>
                    <a:pt x="435603" y="48706"/>
                  </a:lnTo>
                  <a:lnTo>
                    <a:pt x="389377" y="38775"/>
                  </a:lnTo>
                  <a:lnTo>
                    <a:pt x="342756" y="29941"/>
                  </a:lnTo>
                  <a:lnTo>
                    <a:pt x="295753" y="22217"/>
                  </a:lnTo>
                  <a:lnTo>
                    <a:pt x="248383" y="15619"/>
                  </a:lnTo>
                  <a:lnTo>
                    <a:pt x="200659" y="10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0" y="0"/>
            <a:ext cx="1167765" cy="1167765"/>
          </a:xfrm>
          <a:custGeom>
            <a:avLst/>
            <a:gdLst/>
            <a:ahLst/>
            <a:cxnLst/>
            <a:rect l="l" t="t" r="r" b="b"/>
            <a:pathLst>
              <a:path w="1167765" h="1167765">
                <a:moveTo>
                  <a:pt x="1167384" y="0"/>
                </a:moveTo>
                <a:lnTo>
                  <a:pt x="0" y="0"/>
                </a:lnTo>
                <a:lnTo>
                  <a:pt x="0" y="1167384"/>
                </a:lnTo>
                <a:lnTo>
                  <a:pt x="48119" y="1166410"/>
                </a:lnTo>
                <a:lnTo>
                  <a:pt x="95743" y="1163514"/>
                </a:lnTo>
                <a:lnTo>
                  <a:pt x="142834" y="1158733"/>
                </a:lnTo>
                <a:lnTo>
                  <a:pt x="189355" y="1152106"/>
                </a:lnTo>
                <a:lnTo>
                  <a:pt x="235268" y="1143668"/>
                </a:lnTo>
                <a:lnTo>
                  <a:pt x="280535" y="1133459"/>
                </a:lnTo>
                <a:lnTo>
                  <a:pt x="325120" y="1121515"/>
                </a:lnTo>
                <a:lnTo>
                  <a:pt x="368983" y="1107874"/>
                </a:lnTo>
                <a:lnTo>
                  <a:pt x="412088" y="1092574"/>
                </a:lnTo>
                <a:lnTo>
                  <a:pt x="454398" y="1075652"/>
                </a:lnTo>
                <a:lnTo>
                  <a:pt x="495874" y="1057145"/>
                </a:lnTo>
                <a:lnTo>
                  <a:pt x="536480" y="1037092"/>
                </a:lnTo>
                <a:lnTo>
                  <a:pt x="576177" y="1015529"/>
                </a:lnTo>
                <a:lnTo>
                  <a:pt x="614927" y="992495"/>
                </a:lnTo>
                <a:lnTo>
                  <a:pt x="652695" y="968026"/>
                </a:lnTo>
                <a:lnTo>
                  <a:pt x="689441" y="942161"/>
                </a:lnTo>
                <a:lnTo>
                  <a:pt x="725129" y="914936"/>
                </a:lnTo>
                <a:lnTo>
                  <a:pt x="759720" y="886390"/>
                </a:lnTo>
                <a:lnTo>
                  <a:pt x="793178" y="856560"/>
                </a:lnTo>
                <a:lnTo>
                  <a:pt x="825465" y="825484"/>
                </a:lnTo>
                <a:lnTo>
                  <a:pt x="856542" y="793198"/>
                </a:lnTo>
                <a:lnTo>
                  <a:pt x="886373" y="759741"/>
                </a:lnTo>
                <a:lnTo>
                  <a:pt x="914920" y="725150"/>
                </a:lnTo>
                <a:lnTo>
                  <a:pt x="942146" y="689463"/>
                </a:lnTo>
                <a:lnTo>
                  <a:pt x="968013" y="652717"/>
                </a:lnTo>
                <a:lnTo>
                  <a:pt x="992483" y="614950"/>
                </a:lnTo>
                <a:lnTo>
                  <a:pt x="1015518" y="576199"/>
                </a:lnTo>
                <a:lnTo>
                  <a:pt x="1037082" y="536502"/>
                </a:lnTo>
                <a:lnTo>
                  <a:pt x="1057137" y="495896"/>
                </a:lnTo>
                <a:lnTo>
                  <a:pt x="1075645" y="454419"/>
                </a:lnTo>
                <a:lnTo>
                  <a:pt x="1092568" y="412109"/>
                </a:lnTo>
                <a:lnTo>
                  <a:pt x="1107869" y="369003"/>
                </a:lnTo>
                <a:lnTo>
                  <a:pt x="1121511" y="325138"/>
                </a:lnTo>
                <a:lnTo>
                  <a:pt x="1133456" y="280552"/>
                </a:lnTo>
                <a:lnTo>
                  <a:pt x="1143666" y="235283"/>
                </a:lnTo>
                <a:lnTo>
                  <a:pt x="1152104" y="189368"/>
                </a:lnTo>
                <a:lnTo>
                  <a:pt x="1158733" y="142844"/>
                </a:lnTo>
                <a:lnTo>
                  <a:pt x="1163514" y="95750"/>
                </a:lnTo>
                <a:lnTo>
                  <a:pt x="1166410" y="48123"/>
                </a:lnTo>
                <a:lnTo>
                  <a:pt x="1167384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27564" y="0"/>
            <a:ext cx="1964689" cy="3179445"/>
          </a:xfrm>
          <a:custGeom>
            <a:avLst/>
            <a:gdLst/>
            <a:ahLst/>
            <a:cxnLst/>
            <a:rect l="l" t="t" r="r" b="b"/>
            <a:pathLst>
              <a:path w="1964690" h="3179445">
                <a:moveTo>
                  <a:pt x="1964435" y="0"/>
                </a:moveTo>
                <a:lnTo>
                  <a:pt x="0" y="0"/>
                </a:lnTo>
                <a:lnTo>
                  <a:pt x="0" y="1197990"/>
                </a:lnTo>
                <a:lnTo>
                  <a:pt x="600" y="1247480"/>
                </a:lnTo>
                <a:lnTo>
                  <a:pt x="2394" y="1296672"/>
                </a:lnTo>
                <a:lnTo>
                  <a:pt x="5366" y="1345551"/>
                </a:lnTo>
                <a:lnTo>
                  <a:pt x="9503" y="1394104"/>
                </a:lnTo>
                <a:lnTo>
                  <a:pt x="14791" y="1442316"/>
                </a:lnTo>
                <a:lnTo>
                  <a:pt x="21215" y="1490173"/>
                </a:lnTo>
                <a:lnTo>
                  <a:pt x="28762" y="1537661"/>
                </a:lnTo>
                <a:lnTo>
                  <a:pt x="37418" y="1584766"/>
                </a:lnTo>
                <a:lnTo>
                  <a:pt x="47169" y="1631475"/>
                </a:lnTo>
                <a:lnTo>
                  <a:pt x="58000" y="1677771"/>
                </a:lnTo>
                <a:lnTo>
                  <a:pt x="69898" y="1723643"/>
                </a:lnTo>
                <a:lnTo>
                  <a:pt x="82848" y="1769075"/>
                </a:lnTo>
                <a:lnTo>
                  <a:pt x="96838" y="1814054"/>
                </a:lnTo>
                <a:lnTo>
                  <a:pt x="111852" y="1858565"/>
                </a:lnTo>
                <a:lnTo>
                  <a:pt x="127877" y="1902595"/>
                </a:lnTo>
                <a:lnTo>
                  <a:pt x="144899" y="1946129"/>
                </a:lnTo>
                <a:lnTo>
                  <a:pt x="162904" y="1989152"/>
                </a:lnTo>
                <a:lnTo>
                  <a:pt x="181877" y="2031652"/>
                </a:lnTo>
                <a:lnTo>
                  <a:pt x="201806" y="2073614"/>
                </a:lnTo>
                <a:lnTo>
                  <a:pt x="222675" y="2115023"/>
                </a:lnTo>
                <a:lnTo>
                  <a:pt x="244471" y="2155866"/>
                </a:lnTo>
                <a:lnTo>
                  <a:pt x="267180" y="2196129"/>
                </a:lnTo>
                <a:lnTo>
                  <a:pt x="290788" y="2235797"/>
                </a:lnTo>
                <a:lnTo>
                  <a:pt x="315281" y="2274856"/>
                </a:lnTo>
                <a:lnTo>
                  <a:pt x="340645" y="2313293"/>
                </a:lnTo>
                <a:lnTo>
                  <a:pt x="366865" y="2351093"/>
                </a:lnTo>
                <a:lnTo>
                  <a:pt x="393929" y="2388242"/>
                </a:lnTo>
                <a:lnTo>
                  <a:pt x="421822" y="2424726"/>
                </a:lnTo>
                <a:lnTo>
                  <a:pt x="450529" y="2460530"/>
                </a:lnTo>
                <a:lnTo>
                  <a:pt x="480038" y="2495642"/>
                </a:lnTo>
                <a:lnTo>
                  <a:pt x="510333" y="2530046"/>
                </a:lnTo>
                <a:lnTo>
                  <a:pt x="541402" y="2563729"/>
                </a:lnTo>
                <a:lnTo>
                  <a:pt x="573229" y="2596676"/>
                </a:lnTo>
                <a:lnTo>
                  <a:pt x="605802" y="2628873"/>
                </a:lnTo>
                <a:lnTo>
                  <a:pt x="639105" y="2660307"/>
                </a:lnTo>
                <a:lnTo>
                  <a:pt x="673126" y="2690962"/>
                </a:lnTo>
                <a:lnTo>
                  <a:pt x="707850" y="2720826"/>
                </a:lnTo>
                <a:lnTo>
                  <a:pt x="743262" y="2749884"/>
                </a:lnTo>
                <a:lnTo>
                  <a:pt x="779350" y="2778121"/>
                </a:lnTo>
                <a:lnTo>
                  <a:pt x="816099" y="2805525"/>
                </a:lnTo>
                <a:lnTo>
                  <a:pt x="853495" y="2832080"/>
                </a:lnTo>
                <a:lnTo>
                  <a:pt x="891524" y="2857772"/>
                </a:lnTo>
                <a:lnTo>
                  <a:pt x="930173" y="2882588"/>
                </a:lnTo>
                <a:lnTo>
                  <a:pt x="969426" y="2906513"/>
                </a:lnTo>
                <a:lnTo>
                  <a:pt x="1009271" y="2929533"/>
                </a:lnTo>
                <a:lnTo>
                  <a:pt x="1049692" y="2951634"/>
                </a:lnTo>
                <a:lnTo>
                  <a:pt x="1090677" y="2972803"/>
                </a:lnTo>
                <a:lnTo>
                  <a:pt x="1132212" y="2993024"/>
                </a:lnTo>
                <a:lnTo>
                  <a:pt x="1174281" y="3012284"/>
                </a:lnTo>
                <a:lnTo>
                  <a:pt x="1216871" y="3030569"/>
                </a:lnTo>
                <a:lnTo>
                  <a:pt x="1259969" y="3047864"/>
                </a:lnTo>
                <a:lnTo>
                  <a:pt x="1303560" y="3064156"/>
                </a:lnTo>
                <a:lnTo>
                  <a:pt x="1347631" y="3079430"/>
                </a:lnTo>
                <a:lnTo>
                  <a:pt x="1392166" y="3093672"/>
                </a:lnTo>
                <a:lnTo>
                  <a:pt x="1437153" y="3106869"/>
                </a:lnTo>
                <a:lnTo>
                  <a:pt x="1482577" y="3119005"/>
                </a:lnTo>
                <a:lnTo>
                  <a:pt x="1528424" y="3130068"/>
                </a:lnTo>
                <a:lnTo>
                  <a:pt x="1574681" y="3140042"/>
                </a:lnTo>
                <a:lnTo>
                  <a:pt x="1621333" y="3148914"/>
                </a:lnTo>
                <a:lnTo>
                  <a:pt x="1668367" y="3156670"/>
                </a:lnTo>
                <a:lnTo>
                  <a:pt x="1715767" y="3163296"/>
                </a:lnTo>
                <a:lnTo>
                  <a:pt x="1763521" y="3168777"/>
                </a:lnTo>
                <a:lnTo>
                  <a:pt x="1964435" y="3179064"/>
                </a:lnTo>
                <a:lnTo>
                  <a:pt x="1964435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6428" y="2516504"/>
            <a:ext cx="383476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66340" algn="l"/>
              </a:tabLst>
            </a:pPr>
            <a:r>
              <a:rPr sz="6000" spc="-10" dirty="0"/>
              <a:t>Thank</a:t>
            </a:r>
            <a:r>
              <a:rPr sz="6000" dirty="0"/>
              <a:t>	</a:t>
            </a:r>
            <a:r>
              <a:rPr sz="6000" spc="-25" dirty="0"/>
              <a:t>you</a:t>
            </a:r>
            <a:endParaRPr sz="6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2286000"/>
            </a:xfrm>
            <a:custGeom>
              <a:avLst/>
              <a:gdLst/>
              <a:ahLst/>
              <a:cxnLst/>
              <a:rect l="l" t="t" r="r" b="b"/>
              <a:pathLst>
                <a:path w="12192000" h="2286000">
                  <a:moveTo>
                    <a:pt x="0" y="2286000"/>
                  </a:moveTo>
                  <a:lnTo>
                    <a:pt x="12192000" y="2286000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2285999"/>
              <a:ext cx="12192000" cy="4572000"/>
            </a:xfrm>
            <a:custGeom>
              <a:avLst/>
              <a:gdLst/>
              <a:ahLst/>
              <a:cxnLst/>
              <a:rect l="l" t="t" r="r" b="b"/>
              <a:pathLst>
                <a:path w="12192000" h="4572000">
                  <a:moveTo>
                    <a:pt x="12192000" y="4571997"/>
                  </a:moveTo>
                  <a:lnTo>
                    <a:pt x="12192000" y="0"/>
                  </a:lnTo>
                  <a:lnTo>
                    <a:pt x="0" y="0"/>
                  </a:lnTo>
                  <a:lnTo>
                    <a:pt x="0" y="4571997"/>
                  </a:lnTo>
                  <a:lnTo>
                    <a:pt x="12192000" y="4571997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8763" y="3597089"/>
              <a:ext cx="3593465" cy="3261360"/>
            </a:xfrm>
            <a:custGeom>
              <a:avLst/>
              <a:gdLst/>
              <a:ahLst/>
              <a:cxnLst/>
              <a:rect l="l" t="t" r="r" b="b"/>
              <a:pathLst>
                <a:path w="3593465" h="3261359">
                  <a:moveTo>
                    <a:pt x="3593236" y="0"/>
                  </a:moveTo>
                  <a:lnTo>
                    <a:pt x="3584927" y="78271"/>
                  </a:lnTo>
                  <a:lnTo>
                    <a:pt x="3579111" y="124935"/>
                  </a:lnTo>
                  <a:lnTo>
                    <a:pt x="3572703" y="171413"/>
                  </a:lnTo>
                  <a:lnTo>
                    <a:pt x="3565707" y="217700"/>
                  </a:lnTo>
                  <a:lnTo>
                    <a:pt x="3558127" y="263794"/>
                  </a:lnTo>
                  <a:lnTo>
                    <a:pt x="3549967" y="309690"/>
                  </a:lnTo>
                  <a:lnTo>
                    <a:pt x="3541231" y="355384"/>
                  </a:lnTo>
                  <a:lnTo>
                    <a:pt x="3531923" y="400872"/>
                  </a:lnTo>
                  <a:lnTo>
                    <a:pt x="3522046" y="446150"/>
                  </a:lnTo>
                  <a:lnTo>
                    <a:pt x="3511605" y="491215"/>
                  </a:lnTo>
                  <a:lnTo>
                    <a:pt x="3500603" y="536062"/>
                  </a:lnTo>
                  <a:lnTo>
                    <a:pt x="3489044" y="580688"/>
                  </a:lnTo>
                  <a:lnTo>
                    <a:pt x="3476933" y="625089"/>
                  </a:lnTo>
                  <a:lnTo>
                    <a:pt x="3464273" y="669260"/>
                  </a:lnTo>
                  <a:lnTo>
                    <a:pt x="3451067" y="713199"/>
                  </a:lnTo>
                  <a:lnTo>
                    <a:pt x="3437321" y="756900"/>
                  </a:lnTo>
                  <a:lnTo>
                    <a:pt x="3423038" y="800361"/>
                  </a:lnTo>
                  <a:lnTo>
                    <a:pt x="3408221" y="843577"/>
                  </a:lnTo>
                  <a:lnTo>
                    <a:pt x="3392874" y="886544"/>
                  </a:lnTo>
                  <a:lnTo>
                    <a:pt x="3377003" y="929259"/>
                  </a:lnTo>
                  <a:lnTo>
                    <a:pt x="3360609" y="971717"/>
                  </a:lnTo>
                  <a:lnTo>
                    <a:pt x="3343698" y="1013915"/>
                  </a:lnTo>
                  <a:lnTo>
                    <a:pt x="3326274" y="1055848"/>
                  </a:lnTo>
                  <a:lnTo>
                    <a:pt x="3308339" y="1097514"/>
                  </a:lnTo>
                  <a:lnTo>
                    <a:pt x="3289898" y="1138907"/>
                  </a:lnTo>
                  <a:lnTo>
                    <a:pt x="3270955" y="1180024"/>
                  </a:lnTo>
                  <a:lnTo>
                    <a:pt x="3251514" y="1220862"/>
                  </a:lnTo>
                  <a:lnTo>
                    <a:pt x="3231579" y="1261416"/>
                  </a:lnTo>
                  <a:lnTo>
                    <a:pt x="3211153" y="1301682"/>
                  </a:lnTo>
                  <a:lnTo>
                    <a:pt x="3190241" y="1341657"/>
                  </a:lnTo>
                  <a:lnTo>
                    <a:pt x="3168846" y="1381336"/>
                  </a:lnTo>
                  <a:lnTo>
                    <a:pt x="3146973" y="1420716"/>
                  </a:lnTo>
                  <a:lnTo>
                    <a:pt x="3124625" y="1459792"/>
                  </a:lnTo>
                  <a:lnTo>
                    <a:pt x="3101805" y="1498561"/>
                  </a:lnTo>
                  <a:lnTo>
                    <a:pt x="3078519" y="1537020"/>
                  </a:lnTo>
                  <a:lnTo>
                    <a:pt x="3054770" y="1575163"/>
                  </a:lnTo>
                  <a:lnTo>
                    <a:pt x="3030561" y="1612988"/>
                  </a:lnTo>
                  <a:lnTo>
                    <a:pt x="3005897" y="1650490"/>
                  </a:lnTo>
                  <a:lnTo>
                    <a:pt x="2980782" y="1687665"/>
                  </a:lnTo>
                  <a:lnTo>
                    <a:pt x="2955219" y="1724509"/>
                  </a:lnTo>
                  <a:lnTo>
                    <a:pt x="2929213" y="1761020"/>
                  </a:lnTo>
                  <a:lnTo>
                    <a:pt x="2902767" y="1797191"/>
                  </a:lnTo>
                  <a:lnTo>
                    <a:pt x="2875885" y="1833021"/>
                  </a:lnTo>
                  <a:lnTo>
                    <a:pt x="2848571" y="1868505"/>
                  </a:lnTo>
                  <a:lnTo>
                    <a:pt x="2820829" y="1903638"/>
                  </a:lnTo>
                  <a:lnTo>
                    <a:pt x="2792663" y="1938417"/>
                  </a:lnTo>
                  <a:lnTo>
                    <a:pt x="2764077" y="1972839"/>
                  </a:lnTo>
                  <a:lnTo>
                    <a:pt x="2735074" y="2006899"/>
                  </a:lnTo>
                  <a:lnTo>
                    <a:pt x="2705659" y="2040593"/>
                  </a:lnTo>
                  <a:lnTo>
                    <a:pt x="2675835" y="2073918"/>
                  </a:lnTo>
                  <a:lnTo>
                    <a:pt x="2645607" y="2106869"/>
                  </a:lnTo>
                  <a:lnTo>
                    <a:pt x="2614978" y="2139443"/>
                  </a:lnTo>
                  <a:lnTo>
                    <a:pt x="2583953" y="2171636"/>
                  </a:lnTo>
                  <a:lnTo>
                    <a:pt x="2552534" y="2203444"/>
                  </a:lnTo>
                  <a:lnTo>
                    <a:pt x="2520726" y="2234862"/>
                  </a:lnTo>
                  <a:lnTo>
                    <a:pt x="2488534" y="2265888"/>
                  </a:lnTo>
                  <a:lnTo>
                    <a:pt x="2455960" y="2296517"/>
                  </a:lnTo>
                  <a:lnTo>
                    <a:pt x="2423008" y="2326745"/>
                  </a:lnTo>
                  <a:lnTo>
                    <a:pt x="2389684" y="2356569"/>
                  </a:lnTo>
                  <a:lnTo>
                    <a:pt x="2355989" y="2385984"/>
                  </a:lnTo>
                  <a:lnTo>
                    <a:pt x="2321929" y="2414986"/>
                  </a:lnTo>
                  <a:lnTo>
                    <a:pt x="2287508" y="2443572"/>
                  </a:lnTo>
                  <a:lnTo>
                    <a:pt x="2252728" y="2471738"/>
                  </a:lnTo>
                  <a:lnTo>
                    <a:pt x="2217595" y="2499480"/>
                  </a:lnTo>
                  <a:lnTo>
                    <a:pt x="2182111" y="2526794"/>
                  </a:lnTo>
                  <a:lnTo>
                    <a:pt x="2146282" y="2553676"/>
                  </a:lnTo>
                  <a:lnTo>
                    <a:pt x="2110110" y="2580122"/>
                  </a:lnTo>
                  <a:lnTo>
                    <a:pt x="2073600" y="2606129"/>
                  </a:lnTo>
                  <a:lnTo>
                    <a:pt x="2036755" y="2631691"/>
                  </a:lnTo>
                  <a:lnTo>
                    <a:pt x="1999580" y="2656807"/>
                  </a:lnTo>
                  <a:lnTo>
                    <a:pt x="1962078" y="2681471"/>
                  </a:lnTo>
                  <a:lnTo>
                    <a:pt x="1924253" y="2705679"/>
                  </a:lnTo>
                  <a:lnTo>
                    <a:pt x="1886110" y="2729429"/>
                  </a:lnTo>
                  <a:lnTo>
                    <a:pt x="1847652" y="2752715"/>
                  </a:lnTo>
                  <a:lnTo>
                    <a:pt x="1808882" y="2775534"/>
                  </a:lnTo>
                  <a:lnTo>
                    <a:pt x="1769806" y="2797882"/>
                  </a:lnTo>
                  <a:lnTo>
                    <a:pt x="1730426" y="2819756"/>
                  </a:lnTo>
                  <a:lnTo>
                    <a:pt x="1690747" y="2841151"/>
                  </a:lnTo>
                  <a:lnTo>
                    <a:pt x="1650772" y="2862063"/>
                  </a:lnTo>
                  <a:lnTo>
                    <a:pt x="1610506" y="2882489"/>
                  </a:lnTo>
                  <a:lnTo>
                    <a:pt x="1569952" y="2902424"/>
                  </a:lnTo>
                  <a:lnTo>
                    <a:pt x="1529115" y="2921865"/>
                  </a:lnTo>
                  <a:lnTo>
                    <a:pt x="1487997" y="2940808"/>
                  </a:lnTo>
                  <a:lnTo>
                    <a:pt x="1446604" y="2959248"/>
                  </a:lnTo>
                  <a:lnTo>
                    <a:pt x="1404938" y="2977183"/>
                  </a:lnTo>
                  <a:lnTo>
                    <a:pt x="1363005" y="2994608"/>
                  </a:lnTo>
                  <a:lnTo>
                    <a:pt x="1320807" y="3011519"/>
                  </a:lnTo>
                  <a:lnTo>
                    <a:pt x="1278349" y="3027912"/>
                  </a:lnTo>
                  <a:lnTo>
                    <a:pt x="1235634" y="3043784"/>
                  </a:lnTo>
                  <a:lnTo>
                    <a:pt x="1192667" y="3059130"/>
                  </a:lnTo>
                  <a:lnTo>
                    <a:pt x="1149451" y="3073947"/>
                  </a:lnTo>
                  <a:lnTo>
                    <a:pt x="1105990" y="3088230"/>
                  </a:lnTo>
                  <a:lnTo>
                    <a:pt x="1062289" y="3101977"/>
                  </a:lnTo>
                  <a:lnTo>
                    <a:pt x="1018350" y="3115182"/>
                  </a:lnTo>
                  <a:lnTo>
                    <a:pt x="974179" y="3127842"/>
                  </a:lnTo>
                  <a:lnTo>
                    <a:pt x="929778" y="3139954"/>
                  </a:lnTo>
                  <a:lnTo>
                    <a:pt x="885152" y="3151512"/>
                  </a:lnTo>
                  <a:lnTo>
                    <a:pt x="840305" y="3162514"/>
                  </a:lnTo>
                  <a:lnTo>
                    <a:pt x="795240" y="3172955"/>
                  </a:lnTo>
                  <a:lnTo>
                    <a:pt x="749962" y="3182832"/>
                  </a:lnTo>
                  <a:lnTo>
                    <a:pt x="704474" y="3192140"/>
                  </a:lnTo>
                  <a:lnTo>
                    <a:pt x="658780" y="3200877"/>
                  </a:lnTo>
                  <a:lnTo>
                    <a:pt x="612884" y="3209037"/>
                  </a:lnTo>
                  <a:lnTo>
                    <a:pt x="566790" y="3216616"/>
                  </a:lnTo>
                  <a:lnTo>
                    <a:pt x="520503" y="3223612"/>
                  </a:lnTo>
                  <a:lnTo>
                    <a:pt x="474025" y="3230020"/>
                  </a:lnTo>
                  <a:lnTo>
                    <a:pt x="427360" y="3235836"/>
                  </a:lnTo>
                  <a:lnTo>
                    <a:pt x="380514" y="3241057"/>
                  </a:lnTo>
                  <a:lnTo>
                    <a:pt x="333489" y="3245678"/>
                  </a:lnTo>
                  <a:lnTo>
                    <a:pt x="286289" y="3249695"/>
                  </a:lnTo>
                  <a:lnTo>
                    <a:pt x="238919" y="3253106"/>
                  </a:lnTo>
                  <a:lnTo>
                    <a:pt x="191382" y="3255904"/>
                  </a:lnTo>
                  <a:lnTo>
                    <a:pt x="143682" y="3258088"/>
                  </a:lnTo>
                  <a:lnTo>
                    <a:pt x="95823" y="3259653"/>
                  </a:lnTo>
                  <a:lnTo>
                    <a:pt x="47809" y="3260594"/>
                  </a:lnTo>
                  <a:lnTo>
                    <a:pt x="0" y="3260907"/>
                  </a:lnTo>
                  <a:lnTo>
                    <a:pt x="3593236" y="3260907"/>
                  </a:lnTo>
                  <a:lnTo>
                    <a:pt x="3593236" y="0"/>
                  </a:lnTo>
                  <a:close/>
                </a:path>
              </a:pathLst>
            </a:custGeom>
            <a:solidFill>
              <a:srgbClr val="DAE4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34719" cy="934719"/>
            </a:xfrm>
            <a:custGeom>
              <a:avLst/>
              <a:gdLst/>
              <a:ahLst/>
              <a:cxnLst/>
              <a:rect l="l" t="t" r="r" b="b"/>
              <a:pathLst>
                <a:path w="934719" h="934719">
                  <a:moveTo>
                    <a:pt x="934212" y="0"/>
                  </a:moveTo>
                  <a:lnTo>
                    <a:pt x="0" y="0"/>
                  </a:lnTo>
                  <a:lnTo>
                    <a:pt x="0" y="934212"/>
                  </a:lnTo>
                  <a:lnTo>
                    <a:pt x="48074" y="932996"/>
                  </a:lnTo>
                  <a:lnTo>
                    <a:pt x="95517" y="929389"/>
                  </a:lnTo>
                  <a:lnTo>
                    <a:pt x="142271" y="923448"/>
                  </a:lnTo>
                  <a:lnTo>
                    <a:pt x="188276" y="915234"/>
                  </a:lnTo>
                  <a:lnTo>
                    <a:pt x="233473" y="904803"/>
                  </a:lnTo>
                  <a:lnTo>
                    <a:pt x="277805" y="892215"/>
                  </a:lnTo>
                  <a:lnTo>
                    <a:pt x="321213" y="877529"/>
                  </a:lnTo>
                  <a:lnTo>
                    <a:pt x="363637" y="860804"/>
                  </a:lnTo>
                  <a:lnTo>
                    <a:pt x="405019" y="842097"/>
                  </a:lnTo>
                  <a:lnTo>
                    <a:pt x="445300" y="821467"/>
                  </a:lnTo>
                  <a:lnTo>
                    <a:pt x="484422" y="798974"/>
                  </a:lnTo>
                  <a:lnTo>
                    <a:pt x="522326" y="774676"/>
                  </a:lnTo>
                  <a:lnTo>
                    <a:pt x="558953" y="748631"/>
                  </a:lnTo>
                  <a:lnTo>
                    <a:pt x="594245" y="720899"/>
                  </a:lnTo>
                  <a:lnTo>
                    <a:pt x="628142" y="691538"/>
                  </a:lnTo>
                  <a:lnTo>
                    <a:pt x="660587" y="660606"/>
                  </a:lnTo>
                  <a:lnTo>
                    <a:pt x="691520" y="628162"/>
                  </a:lnTo>
                  <a:lnTo>
                    <a:pt x="720883" y="594266"/>
                  </a:lnTo>
                  <a:lnTo>
                    <a:pt x="748616" y="558975"/>
                  </a:lnTo>
                  <a:lnTo>
                    <a:pt x="774663" y="522348"/>
                  </a:lnTo>
                  <a:lnTo>
                    <a:pt x="798962" y="484445"/>
                  </a:lnTo>
                  <a:lnTo>
                    <a:pt x="821457" y="445323"/>
                  </a:lnTo>
                  <a:lnTo>
                    <a:pt x="842088" y="405041"/>
                  </a:lnTo>
                  <a:lnTo>
                    <a:pt x="860796" y="363658"/>
                  </a:lnTo>
                  <a:lnTo>
                    <a:pt x="877524" y="321233"/>
                  </a:lnTo>
                  <a:lnTo>
                    <a:pt x="892211" y="277824"/>
                  </a:lnTo>
                  <a:lnTo>
                    <a:pt x="904800" y="233490"/>
                  </a:lnTo>
                  <a:lnTo>
                    <a:pt x="915232" y="188290"/>
                  </a:lnTo>
                  <a:lnTo>
                    <a:pt x="923447" y="142282"/>
                  </a:lnTo>
                  <a:lnTo>
                    <a:pt x="929388" y="95525"/>
                  </a:lnTo>
                  <a:lnTo>
                    <a:pt x="932996" y="48078"/>
                  </a:lnTo>
                  <a:lnTo>
                    <a:pt x="934212" y="0"/>
                  </a:lnTo>
                  <a:close/>
                </a:path>
              </a:pathLst>
            </a:custGeom>
            <a:solidFill>
              <a:srgbClr val="6270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782300" y="0"/>
              <a:ext cx="1409700" cy="2286000"/>
            </a:xfrm>
            <a:custGeom>
              <a:avLst/>
              <a:gdLst/>
              <a:ahLst/>
              <a:cxnLst/>
              <a:rect l="l" t="t" r="r" b="b"/>
              <a:pathLst>
                <a:path w="1409700" h="2286000">
                  <a:moveTo>
                    <a:pt x="1409700" y="0"/>
                  </a:moveTo>
                  <a:lnTo>
                    <a:pt x="1265554" y="7366"/>
                  </a:lnTo>
                  <a:lnTo>
                    <a:pt x="1218402" y="12991"/>
                  </a:lnTo>
                  <a:lnTo>
                    <a:pt x="1171739" y="20165"/>
                  </a:lnTo>
                  <a:lnTo>
                    <a:pt x="1125590" y="28860"/>
                  </a:lnTo>
                  <a:lnTo>
                    <a:pt x="1079982" y="39051"/>
                  </a:lnTo>
                  <a:lnTo>
                    <a:pt x="1034943" y="50710"/>
                  </a:lnTo>
                  <a:lnTo>
                    <a:pt x="990496" y="63812"/>
                  </a:lnTo>
                  <a:lnTo>
                    <a:pt x="946670" y="78330"/>
                  </a:lnTo>
                  <a:lnTo>
                    <a:pt x="903490" y="94237"/>
                  </a:lnTo>
                  <a:lnTo>
                    <a:pt x="860982" y="111508"/>
                  </a:lnTo>
                  <a:lnTo>
                    <a:pt x="819173" y="130115"/>
                  </a:lnTo>
                  <a:lnTo>
                    <a:pt x="778089" y="150032"/>
                  </a:lnTo>
                  <a:lnTo>
                    <a:pt x="737757" y="171234"/>
                  </a:lnTo>
                  <a:lnTo>
                    <a:pt x="698201" y="193693"/>
                  </a:lnTo>
                  <a:lnTo>
                    <a:pt x="659450" y="217383"/>
                  </a:lnTo>
                  <a:lnTo>
                    <a:pt x="621528" y="242278"/>
                  </a:lnTo>
                  <a:lnTo>
                    <a:pt x="584463" y="268351"/>
                  </a:lnTo>
                  <a:lnTo>
                    <a:pt x="548280" y="295576"/>
                  </a:lnTo>
                  <a:lnTo>
                    <a:pt x="513005" y="323927"/>
                  </a:lnTo>
                  <a:lnTo>
                    <a:pt x="478666" y="353376"/>
                  </a:lnTo>
                  <a:lnTo>
                    <a:pt x="445288" y="383899"/>
                  </a:lnTo>
                  <a:lnTo>
                    <a:pt x="412897" y="415467"/>
                  </a:lnTo>
                  <a:lnTo>
                    <a:pt x="381520" y="448056"/>
                  </a:lnTo>
                  <a:lnTo>
                    <a:pt x="351183" y="481638"/>
                  </a:lnTo>
                  <a:lnTo>
                    <a:pt x="321912" y="516187"/>
                  </a:lnTo>
                  <a:lnTo>
                    <a:pt x="293734" y="551676"/>
                  </a:lnTo>
                  <a:lnTo>
                    <a:pt x="266674" y="588080"/>
                  </a:lnTo>
                  <a:lnTo>
                    <a:pt x="240759" y="625372"/>
                  </a:lnTo>
                  <a:lnTo>
                    <a:pt x="216015" y="663525"/>
                  </a:lnTo>
                  <a:lnTo>
                    <a:pt x="192469" y="702513"/>
                  </a:lnTo>
                  <a:lnTo>
                    <a:pt x="170147" y="742310"/>
                  </a:lnTo>
                  <a:lnTo>
                    <a:pt x="149074" y="782889"/>
                  </a:lnTo>
                  <a:lnTo>
                    <a:pt x="129278" y="824223"/>
                  </a:lnTo>
                  <a:lnTo>
                    <a:pt x="110784" y="866287"/>
                  </a:lnTo>
                  <a:lnTo>
                    <a:pt x="93618" y="909055"/>
                  </a:lnTo>
                  <a:lnTo>
                    <a:pt x="77808" y="952498"/>
                  </a:lnTo>
                  <a:lnTo>
                    <a:pt x="63379" y="996592"/>
                  </a:lnTo>
                  <a:lnTo>
                    <a:pt x="50357" y="1041309"/>
                  </a:lnTo>
                  <a:lnTo>
                    <a:pt x="38769" y="1086624"/>
                  </a:lnTo>
                  <a:lnTo>
                    <a:pt x="28640" y="1132510"/>
                  </a:lnTo>
                  <a:lnTo>
                    <a:pt x="19998" y="1178940"/>
                  </a:lnTo>
                  <a:lnTo>
                    <a:pt x="12869" y="1225889"/>
                  </a:lnTo>
                  <a:lnTo>
                    <a:pt x="7278" y="1273329"/>
                  </a:lnTo>
                  <a:lnTo>
                    <a:pt x="3252" y="1321234"/>
                  </a:lnTo>
                  <a:lnTo>
                    <a:pt x="817" y="1369579"/>
                  </a:lnTo>
                  <a:lnTo>
                    <a:pt x="0" y="1418336"/>
                  </a:lnTo>
                  <a:lnTo>
                    <a:pt x="0" y="2286000"/>
                  </a:lnTo>
                  <a:lnTo>
                    <a:pt x="48460" y="2285177"/>
                  </a:lnTo>
                  <a:lnTo>
                    <a:pt x="96511" y="2282727"/>
                  </a:lnTo>
                  <a:lnTo>
                    <a:pt x="144126" y="2278677"/>
                  </a:lnTo>
                  <a:lnTo>
                    <a:pt x="191278" y="2273052"/>
                  </a:lnTo>
                  <a:lnTo>
                    <a:pt x="237941" y="2265879"/>
                  </a:lnTo>
                  <a:lnTo>
                    <a:pt x="284090" y="2257184"/>
                  </a:lnTo>
                  <a:lnTo>
                    <a:pt x="329698" y="2246995"/>
                  </a:lnTo>
                  <a:lnTo>
                    <a:pt x="374738" y="2235336"/>
                  </a:lnTo>
                  <a:lnTo>
                    <a:pt x="419184" y="2222235"/>
                  </a:lnTo>
                  <a:lnTo>
                    <a:pt x="463011" y="2207718"/>
                  </a:lnTo>
                  <a:lnTo>
                    <a:pt x="506191" y="2191811"/>
                  </a:lnTo>
                  <a:lnTo>
                    <a:pt x="548699" y="2174541"/>
                  </a:lnTo>
                  <a:lnTo>
                    <a:pt x="590508" y="2155934"/>
                  </a:lnTo>
                  <a:lnTo>
                    <a:pt x="631593" y="2136017"/>
                  </a:lnTo>
                  <a:lnTo>
                    <a:pt x="671926" y="2114816"/>
                  </a:lnTo>
                  <a:lnTo>
                    <a:pt x="711482" y="2092357"/>
                  </a:lnTo>
                  <a:lnTo>
                    <a:pt x="750234" y="2068668"/>
                  </a:lnTo>
                  <a:lnTo>
                    <a:pt x="788156" y="2043773"/>
                  </a:lnTo>
                  <a:lnTo>
                    <a:pt x="825222" y="2017700"/>
                  </a:lnTo>
                  <a:lnTo>
                    <a:pt x="861406" y="1990475"/>
                  </a:lnTo>
                  <a:lnTo>
                    <a:pt x="896681" y="1962124"/>
                  </a:lnTo>
                  <a:lnTo>
                    <a:pt x="931021" y="1932674"/>
                  </a:lnTo>
                  <a:lnTo>
                    <a:pt x="964399" y="1902151"/>
                  </a:lnTo>
                  <a:lnTo>
                    <a:pt x="996791" y="1870582"/>
                  </a:lnTo>
                  <a:lnTo>
                    <a:pt x="1028168" y="1837994"/>
                  </a:lnTo>
                  <a:lnTo>
                    <a:pt x="1058506" y="1804411"/>
                  </a:lnTo>
                  <a:lnTo>
                    <a:pt x="1087778" y="1769861"/>
                  </a:lnTo>
                  <a:lnTo>
                    <a:pt x="1115957" y="1734371"/>
                  </a:lnTo>
                  <a:lnTo>
                    <a:pt x="1143017" y="1697966"/>
                  </a:lnTo>
                  <a:lnTo>
                    <a:pt x="1168933" y="1660673"/>
                  </a:lnTo>
                  <a:lnTo>
                    <a:pt x="1193677" y="1622519"/>
                  </a:lnTo>
                  <a:lnTo>
                    <a:pt x="1217224" y="1583530"/>
                  </a:lnTo>
                  <a:lnTo>
                    <a:pt x="1239547" y="1543731"/>
                  </a:lnTo>
                  <a:lnTo>
                    <a:pt x="1260620" y="1503151"/>
                  </a:lnTo>
                  <a:lnTo>
                    <a:pt x="1280417" y="1461814"/>
                  </a:lnTo>
                  <a:lnTo>
                    <a:pt x="1298912" y="1419748"/>
                  </a:lnTo>
                  <a:lnTo>
                    <a:pt x="1316078" y="1376979"/>
                  </a:lnTo>
                  <a:lnTo>
                    <a:pt x="1331889" y="1333533"/>
                  </a:lnTo>
                  <a:lnTo>
                    <a:pt x="1346318" y="1289437"/>
                  </a:lnTo>
                  <a:lnTo>
                    <a:pt x="1359340" y="1244717"/>
                  </a:lnTo>
                  <a:lnTo>
                    <a:pt x="1370929" y="1199399"/>
                  </a:lnTo>
                  <a:lnTo>
                    <a:pt x="1381058" y="1153511"/>
                  </a:lnTo>
                  <a:lnTo>
                    <a:pt x="1389700" y="1107077"/>
                  </a:lnTo>
                  <a:lnTo>
                    <a:pt x="1396830" y="1060126"/>
                  </a:lnTo>
                  <a:lnTo>
                    <a:pt x="1402421" y="1012682"/>
                  </a:lnTo>
                  <a:lnTo>
                    <a:pt x="1406447" y="964773"/>
                  </a:lnTo>
                  <a:lnTo>
                    <a:pt x="1408882" y="916424"/>
                  </a:lnTo>
                  <a:lnTo>
                    <a:pt x="1409700" y="867663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6428" y="900176"/>
            <a:ext cx="3106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2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6428" y="2690621"/>
            <a:ext cx="9554845" cy="333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56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calculate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sales,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profit,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profit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margin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average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unit</a:t>
            </a:r>
            <a:r>
              <a:rPr sz="180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price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25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56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order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Verdana"/>
                <a:cs typeface="Verdana"/>
              </a:rPr>
              <a:t>priority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gave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highest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730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4965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Verdana"/>
                <a:cs typeface="Verdana"/>
              </a:rPr>
              <a:t>is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bestseller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56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which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65" dirty="0">
                <a:solidFill>
                  <a:srgbClr val="FFFFFF"/>
                </a:solidFill>
                <a:latin typeface="Verdana"/>
                <a:cs typeface="Verdana"/>
              </a:rPr>
              <a:t>mode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channel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generated</a:t>
            </a:r>
            <a:r>
              <a:rPr sz="1800" spc="-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maximum</a:t>
            </a:r>
            <a:r>
              <a:rPr sz="1800" spc="-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56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yearly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-1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endParaRPr sz="1800">
              <a:latin typeface="Verdana"/>
              <a:cs typeface="Verdana"/>
            </a:endParaRPr>
          </a:p>
          <a:p>
            <a:pPr marL="354965" indent="-342265">
              <a:lnSpc>
                <a:spcPct val="100000"/>
              </a:lnSpc>
              <a:spcBef>
                <a:spcPts val="1725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4965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Verdana"/>
                <a:cs typeface="Verdana"/>
              </a:rPr>
              <a:t>and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total</a:t>
            </a:r>
            <a:r>
              <a:rPr sz="180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profit</a:t>
            </a:r>
            <a:r>
              <a:rPr sz="1800" spc="-1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by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region</a:t>
            </a:r>
            <a:endParaRPr sz="18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730"/>
              </a:spcBef>
              <a:buClr>
                <a:srgbClr val="000000"/>
              </a:buClr>
              <a:buSzPct val="266666"/>
              <a:buFont typeface="Arial"/>
              <a:buChar char="•"/>
              <a:tabLst>
                <a:tab pos="355600" algn="l"/>
              </a:tabLst>
            </a:pP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find</a:t>
            </a:r>
            <a:r>
              <a:rPr sz="1800" spc="-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number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units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sold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of</a:t>
            </a:r>
            <a:r>
              <a:rPr sz="1800" spc="-1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particular</a:t>
            </a:r>
            <a:r>
              <a:rPr sz="1800" spc="-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item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900176"/>
            <a:ext cx="36525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spc="-10" dirty="0"/>
              <a:t>Process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3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2450972"/>
            <a:ext cx="2833370" cy="308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SzPct val="200000"/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004EBE"/>
                </a:solidFill>
                <a:latin typeface="Verdana"/>
                <a:cs typeface="Verdana"/>
              </a:rPr>
              <a:t>Data</a:t>
            </a:r>
            <a:r>
              <a:rPr sz="2400" spc="-105" dirty="0">
                <a:solidFill>
                  <a:srgbClr val="004EB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4EBE"/>
                </a:solidFill>
                <a:latin typeface="Verdana"/>
                <a:cs typeface="Verdana"/>
              </a:rPr>
              <a:t>Collection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2300"/>
              </a:spcBef>
              <a:buClr>
                <a:srgbClr val="000000"/>
              </a:buClr>
              <a:buSzPct val="200000"/>
              <a:buFont typeface="Arial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004EBE"/>
                </a:solidFill>
                <a:latin typeface="Verdana"/>
                <a:cs typeface="Verdana"/>
              </a:rPr>
              <a:t>Data</a:t>
            </a:r>
            <a:r>
              <a:rPr sz="2400" spc="-105" dirty="0">
                <a:solidFill>
                  <a:srgbClr val="004EB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4EBE"/>
                </a:solidFill>
                <a:latin typeface="Verdana"/>
                <a:cs typeface="Verdana"/>
              </a:rPr>
              <a:t>Cleaning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310"/>
              </a:spcBef>
              <a:buClr>
                <a:srgbClr val="000000"/>
              </a:buClr>
              <a:buSzPct val="200000"/>
              <a:buFont typeface="Arial"/>
              <a:buChar char="•"/>
              <a:tabLst>
                <a:tab pos="469900" algn="l"/>
              </a:tabLst>
            </a:pPr>
            <a:r>
              <a:rPr sz="2400" dirty="0">
                <a:solidFill>
                  <a:srgbClr val="004EBE"/>
                </a:solidFill>
                <a:latin typeface="Verdana"/>
                <a:cs typeface="Verdana"/>
              </a:rPr>
              <a:t>Data</a:t>
            </a:r>
            <a:r>
              <a:rPr sz="2400" spc="-105" dirty="0">
                <a:solidFill>
                  <a:srgbClr val="004EBE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4EBE"/>
                </a:solidFill>
                <a:latin typeface="Verdana"/>
                <a:cs typeface="Verdana"/>
              </a:rPr>
              <a:t>Analysis</a:t>
            </a:r>
            <a:endParaRPr sz="2400">
              <a:latin typeface="Verdana"/>
              <a:cs typeface="Verdana"/>
            </a:endParaRPr>
          </a:p>
          <a:p>
            <a:pPr marL="469900" indent="-457200">
              <a:lnSpc>
                <a:spcPct val="100000"/>
              </a:lnSpc>
              <a:spcBef>
                <a:spcPts val="2305"/>
              </a:spcBef>
              <a:buClr>
                <a:srgbClr val="000000"/>
              </a:buClr>
              <a:buSzPct val="200000"/>
              <a:buFont typeface="Arial"/>
              <a:buChar char="•"/>
              <a:tabLst>
                <a:tab pos="469900" algn="l"/>
              </a:tabLst>
            </a:pPr>
            <a:r>
              <a:rPr sz="2400" spc="-10" dirty="0">
                <a:solidFill>
                  <a:srgbClr val="004EBE"/>
                </a:solidFill>
                <a:latin typeface="Verdana"/>
                <a:cs typeface="Verdana"/>
              </a:rPr>
              <a:t>Insights</a:t>
            </a:r>
            <a:endParaRPr sz="2400">
              <a:latin typeface="Verdana"/>
              <a:cs typeface="Verdana"/>
            </a:endParaRPr>
          </a:p>
          <a:p>
            <a:pPr marL="469265" indent="-456565">
              <a:lnSpc>
                <a:spcPct val="100000"/>
              </a:lnSpc>
              <a:spcBef>
                <a:spcPts val="2305"/>
              </a:spcBef>
              <a:buClr>
                <a:srgbClr val="000000"/>
              </a:buClr>
              <a:buSzPct val="200000"/>
              <a:buFont typeface="Arial"/>
              <a:buChar char="•"/>
              <a:tabLst>
                <a:tab pos="469265" algn="l"/>
              </a:tabLst>
            </a:pPr>
            <a:r>
              <a:rPr sz="2400" spc="-10" dirty="0">
                <a:solidFill>
                  <a:srgbClr val="004EBE"/>
                </a:solidFill>
                <a:latin typeface="Verdana"/>
                <a:cs typeface="Verdana"/>
              </a:rPr>
              <a:t>Summary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655701"/>
            <a:ext cx="44634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4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96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/>
              <a:t>The</a:t>
            </a:r>
            <a:r>
              <a:rPr sz="2400" spc="-145" dirty="0"/>
              <a:t> </a:t>
            </a:r>
            <a:r>
              <a:rPr sz="2400" dirty="0"/>
              <a:t>Data</a:t>
            </a:r>
            <a:r>
              <a:rPr sz="2400" spc="-145" dirty="0"/>
              <a:t> </a:t>
            </a:r>
            <a:r>
              <a:rPr sz="2400" spc="55" dirty="0"/>
              <a:t>has</a:t>
            </a:r>
            <a:r>
              <a:rPr sz="2400" spc="-145" dirty="0"/>
              <a:t> </a:t>
            </a:r>
            <a:r>
              <a:rPr sz="2400" spc="55" dirty="0"/>
              <a:t>been</a:t>
            </a:r>
            <a:r>
              <a:rPr sz="2400" spc="-140" dirty="0"/>
              <a:t> </a:t>
            </a:r>
            <a:r>
              <a:rPr sz="2400" dirty="0"/>
              <a:t>collected</a:t>
            </a:r>
            <a:r>
              <a:rPr sz="2400" spc="-135" dirty="0"/>
              <a:t> </a:t>
            </a:r>
            <a:r>
              <a:rPr sz="2400" spc="-35" dirty="0"/>
              <a:t>in</a:t>
            </a:r>
            <a:r>
              <a:rPr sz="2400" spc="-145" dirty="0"/>
              <a:t> </a:t>
            </a:r>
            <a:r>
              <a:rPr sz="2400" spc="-20" dirty="0"/>
              <a:t>the</a:t>
            </a:r>
            <a:r>
              <a:rPr sz="2400" spc="-155" dirty="0"/>
              <a:t> </a:t>
            </a:r>
            <a:r>
              <a:rPr sz="2400" spc="-10" dirty="0"/>
              <a:t>form</a:t>
            </a:r>
            <a:r>
              <a:rPr sz="2400" spc="-145" dirty="0"/>
              <a:t> </a:t>
            </a:r>
            <a:r>
              <a:rPr sz="2400" dirty="0"/>
              <a:t>of</a:t>
            </a:r>
            <a:r>
              <a:rPr sz="2400" spc="-155" dirty="0"/>
              <a:t> </a:t>
            </a:r>
            <a:r>
              <a:rPr sz="2400" spc="170" dirty="0"/>
              <a:t>a</a:t>
            </a:r>
            <a:r>
              <a:rPr sz="2400" spc="-145" dirty="0"/>
              <a:t> </a:t>
            </a:r>
            <a:r>
              <a:rPr sz="2400" spc="-40" dirty="0"/>
              <a:t>CSV</a:t>
            </a:r>
            <a:r>
              <a:rPr sz="2400" spc="-150" dirty="0"/>
              <a:t> </a:t>
            </a:r>
            <a:r>
              <a:rPr sz="2400" spc="-20" dirty="0"/>
              <a:t>file</a:t>
            </a:r>
            <a:endParaRPr sz="2400"/>
          </a:p>
          <a:p>
            <a:pPr marL="12700">
              <a:lnSpc>
                <a:spcPct val="100000"/>
              </a:lnSpc>
            </a:pPr>
            <a:r>
              <a:rPr sz="2400" spc="95" dirty="0"/>
              <a:t>named</a:t>
            </a:r>
            <a:r>
              <a:rPr sz="2400" spc="-185" dirty="0"/>
              <a:t> </a:t>
            </a:r>
            <a:r>
              <a:rPr sz="2400" spc="-55" dirty="0"/>
              <a:t>“</a:t>
            </a:r>
            <a:r>
              <a:rPr sz="2400" spc="-55" dirty="0">
                <a:solidFill>
                  <a:srgbClr val="0D0D0D"/>
                </a:solidFill>
                <a:latin typeface="Arial Black"/>
                <a:cs typeface="Arial Black"/>
              </a:rPr>
              <a:t>Amazon</a:t>
            </a:r>
            <a:r>
              <a:rPr sz="2400" spc="-15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120" dirty="0">
                <a:solidFill>
                  <a:srgbClr val="0D0D0D"/>
                </a:solidFill>
                <a:latin typeface="Arial Black"/>
                <a:cs typeface="Arial Black"/>
              </a:rPr>
              <a:t>Sales</a:t>
            </a:r>
            <a:r>
              <a:rPr sz="2400" spc="-15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Black"/>
                <a:cs typeface="Arial Black"/>
              </a:rPr>
              <a:t>Data.csv</a:t>
            </a:r>
            <a:r>
              <a:rPr sz="2400" spc="-10" dirty="0"/>
              <a:t>”.</a:t>
            </a:r>
            <a:endParaRPr sz="2400">
              <a:latin typeface="Arial Black"/>
              <a:cs typeface="Arial Black"/>
            </a:endParaRPr>
          </a:p>
          <a:p>
            <a:pPr marL="12700" marR="5080">
              <a:lnSpc>
                <a:spcPct val="100000"/>
              </a:lnSpc>
              <a:spcBef>
                <a:spcPts val="2880"/>
              </a:spcBef>
            </a:pPr>
            <a:r>
              <a:rPr sz="2400" spc="-50" dirty="0"/>
              <a:t>The</a:t>
            </a:r>
            <a:r>
              <a:rPr sz="2400" spc="-155" dirty="0"/>
              <a:t> </a:t>
            </a:r>
            <a:r>
              <a:rPr sz="2400" spc="-40" dirty="0"/>
              <a:t>CSV</a:t>
            </a:r>
            <a:r>
              <a:rPr sz="2400" spc="-155" dirty="0"/>
              <a:t> </a:t>
            </a:r>
            <a:r>
              <a:rPr sz="2400" spc="-45" dirty="0"/>
              <a:t>file</a:t>
            </a:r>
            <a:r>
              <a:rPr sz="2400" spc="-165" dirty="0"/>
              <a:t> </a:t>
            </a:r>
            <a:r>
              <a:rPr sz="2400" spc="55" dirty="0"/>
              <a:t>has</a:t>
            </a:r>
            <a:r>
              <a:rPr sz="2400" spc="-165" dirty="0"/>
              <a:t> </a:t>
            </a:r>
            <a:r>
              <a:rPr sz="2400" spc="-20" dirty="0"/>
              <a:t>the</a:t>
            </a:r>
            <a:r>
              <a:rPr sz="2400" spc="-155" dirty="0"/>
              <a:t> </a:t>
            </a:r>
            <a:r>
              <a:rPr sz="2400" spc="90" dirty="0"/>
              <a:t>data</a:t>
            </a:r>
            <a:r>
              <a:rPr sz="2400" spc="-155" dirty="0"/>
              <a:t> </a:t>
            </a:r>
            <a:r>
              <a:rPr sz="2400" dirty="0"/>
              <a:t>of</a:t>
            </a:r>
            <a:r>
              <a:rPr sz="2400" spc="-145" dirty="0"/>
              <a:t> </a:t>
            </a:r>
            <a:r>
              <a:rPr sz="2400" dirty="0"/>
              <a:t>sales</a:t>
            </a:r>
            <a:r>
              <a:rPr sz="2400" spc="-160" dirty="0"/>
              <a:t> </a:t>
            </a:r>
            <a:r>
              <a:rPr sz="2400" dirty="0"/>
              <a:t>of</a:t>
            </a:r>
            <a:r>
              <a:rPr sz="2400" spc="-170" dirty="0"/>
              <a:t> </a:t>
            </a:r>
            <a:r>
              <a:rPr sz="2400" dirty="0"/>
              <a:t>products</a:t>
            </a:r>
            <a:r>
              <a:rPr sz="2400" spc="-135" dirty="0"/>
              <a:t> </a:t>
            </a:r>
            <a:r>
              <a:rPr sz="2400" dirty="0"/>
              <a:t>during</a:t>
            </a:r>
            <a:r>
              <a:rPr sz="2400" spc="-155" dirty="0"/>
              <a:t> </a:t>
            </a:r>
            <a:r>
              <a:rPr sz="2400" spc="-25" dirty="0"/>
              <a:t>the </a:t>
            </a:r>
            <a:r>
              <a:rPr sz="2400" dirty="0"/>
              <a:t>timespan</a:t>
            </a:r>
            <a:r>
              <a:rPr sz="2400" spc="-120" dirty="0"/>
              <a:t> </a:t>
            </a:r>
            <a:r>
              <a:rPr sz="2400" dirty="0"/>
              <a:t>of</a:t>
            </a:r>
            <a:r>
              <a:rPr sz="2400" spc="-110" dirty="0"/>
              <a:t> </a:t>
            </a:r>
            <a:r>
              <a:rPr sz="2400" spc="-260" dirty="0">
                <a:solidFill>
                  <a:srgbClr val="0D0D0D"/>
                </a:solidFill>
                <a:latin typeface="Arial Black"/>
                <a:cs typeface="Arial Black"/>
              </a:rPr>
              <a:t>2010</a:t>
            </a:r>
            <a:r>
              <a:rPr sz="2400" spc="-7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100" dirty="0"/>
              <a:t>and</a:t>
            </a:r>
            <a:r>
              <a:rPr sz="2400" spc="-120" dirty="0"/>
              <a:t> </a:t>
            </a:r>
            <a:r>
              <a:rPr sz="2400" spc="-355" dirty="0">
                <a:solidFill>
                  <a:srgbClr val="0D0D0D"/>
                </a:solidFill>
                <a:latin typeface="Arial Black"/>
                <a:cs typeface="Arial Black"/>
              </a:rPr>
              <a:t>2017</a:t>
            </a:r>
            <a:r>
              <a:rPr sz="2400" spc="-355" dirty="0"/>
              <a:t>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6428" y="655701"/>
            <a:ext cx="4090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Cleaning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>
                <a:solidFill>
                  <a:srgbClr val="DAE4EE"/>
                </a:solidFill>
              </a:rPr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5</a:t>
            </a:fld>
            <a:endParaRPr spc="-50" dirty="0">
              <a:solidFill>
                <a:srgbClr val="627083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6428" y="1730451"/>
            <a:ext cx="9367520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68FF"/>
                </a:solidFill>
                <a:latin typeface="Verdana"/>
                <a:cs typeface="Verdana"/>
              </a:rPr>
              <a:t>There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were</a:t>
            </a:r>
            <a:r>
              <a:rPr sz="2400" spc="-17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no</a:t>
            </a:r>
            <a:r>
              <a:rPr sz="2400" spc="-1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0068FF"/>
                </a:solidFill>
                <a:latin typeface="Verdana"/>
                <a:cs typeface="Verdana"/>
              </a:rPr>
              <a:t>Null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values</a:t>
            </a:r>
            <a:r>
              <a:rPr sz="2400" spc="-1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0068FF"/>
                </a:solidFill>
                <a:latin typeface="Verdana"/>
                <a:cs typeface="Verdana"/>
              </a:rPr>
              <a:t>or</a:t>
            </a:r>
            <a:r>
              <a:rPr sz="2400" spc="-16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blank</a:t>
            </a:r>
            <a:r>
              <a:rPr sz="2400" spc="-17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068FF"/>
                </a:solidFill>
                <a:latin typeface="Verdana"/>
                <a:cs typeface="Verdana"/>
              </a:rPr>
              <a:t>fields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2885"/>
              </a:spcBef>
            </a:pP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Some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values</a:t>
            </a:r>
            <a:r>
              <a:rPr sz="24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68FF"/>
                </a:solidFill>
                <a:latin typeface="Verdana"/>
                <a:cs typeface="Verdana"/>
              </a:rPr>
              <a:t>in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0068FF"/>
                </a:solidFill>
                <a:latin typeface="Verdana"/>
                <a:cs typeface="Verdana"/>
              </a:rPr>
              <a:t>‘</a:t>
            </a:r>
            <a:r>
              <a:rPr sz="2400" spc="-75" dirty="0">
                <a:solidFill>
                  <a:srgbClr val="0D0D0D"/>
                </a:solidFill>
                <a:latin typeface="Arial Black"/>
                <a:cs typeface="Arial Black"/>
              </a:rPr>
              <a:t>Order</a:t>
            </a:r>
            <a:r>
              <a:rPr sz="2400" spc="-12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0D0D0D"/>
                </a:solidFill>
                <a:latin typeface="Arial Black"/>
                <a:cs typeface="Arial Black"/>
              </a:rPr>
              <a:t>Date</a:t>
            </a:r>
            <a:r>
              <a:rPr sz="2400" spc="-95" dirty="0">
                <a:solidFill>
                  <a:srgbClr val="0068FF"/>
                </a:solidFill>
                <a:latin typeface="Verdana"/>
                <a:cs typeface="Verdana"/>
              </a:rPr>
              <a:t>’</a:t>
            </a:r>
            <a:r>
              <a:rPr sz="24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24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68FF"/>
                </a:solidFill>
                <a:latin typeface="Verdana"/>
                <a:cs typeface="Verdana"/>
              </a:rPr>
              <a:t>‘</a:t>
            </a:r>
            <a:r>
              <a:rPr sz="2400" spc="-95" dirty="0">
                <a:solidFill>
                  <a:srgbClr val="0D0D0D"/>
                </a:solidFill>
                <a:latin typeface="Arial Black"/>
                <a:cs typeface="Arial Black"/>
              </a:rPr>
              <a:t>Ship</a:t>
            </a:r>
            <a:r>
              <a:rPr sz="2400" spc="-114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95" dirty="0">
                <a:solidFill>
                  <a:srgbClr val="0D0D0D"/>
                </a:solidFill>
                <a:latin typeface="Arial Black"/>
                <a:cs typeface="Arial Black"/>
              </a:rPr>
              <a:t>Date</a:t>
            </a:r>
            <a:r>
              <a:rPr sz="2400" spc="-95" dirty="0">
                <a:solidFill>
                  <a:srgbClr val="0068FF"/>
                </a:solidFill>
                <a:latin typeface="Verdana"/>
                <a:cs typeface="Verdana"/>
              </a:rPr>
              <a:t>’</a:t>
            </a:r>
            <a:r>
              <a:rPr sz="24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columns</a:t>
            </a:r>
            <a:r>
              <a:rPr sz="2400" spc="-15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are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68FF"/>
                </a:solidFill>
                <a:latin typeface="Verdana"/>
                <a:cs typeface="Verdana"/>
              </a:rPr>
              <a:t>in </a:t>
            </a:r>
            <a:r>
              <a:rPr sz="2400" spc="-80" dirty="0">
                <a:solidFill>
                  <a:srgbClr val="0068FF"/>
                </a:solidFill>
                <a:latin typeface="Verdana"/>
                <a:cs typeface="Verdana"/>
              </a:rPr>
              <a:t>String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datatype.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95" dirty="0">
                <a:solidFill>
                  <a:srgbClr val="0068FF"/>
                </a:solidFill>
                <a:latin typeface="Verdana"/>
                <a:cs typeface="Verdana"/>
              </a:rPr>
              <a:t>So</a:t>
            </a:r>
            <a:r>
              <a:rPr sz="24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we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converted</a:t>
            </a:r>
            <a:r>
              <a:rPr sz="24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them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68FF"/>
                </a:solidFill>
                <a:latin typeface="Verdana"/>
                <a:cs typeface="Verdana"/>
              </a:rPr>
              <a:t>to</a:t>
            </a:r>
            <a:r>
              <a:rPr sz="2400" spc="-14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0D0D0D"/>
                </a:solidFill>
                <a:latin typeface="Arial Black"/>
                <a:cs typeface="Arial Black"/>
              </a:rPr>
              <a:t>datetime</a:t>
            </a:r>
            <a:r>
              <a:rPr sz="2400" spc="-12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0068FF"/>
                </a:solidFill>
                <a:latin typeface="Verdana"/>
                <a:cs typeface="Verdana"/>
              </a:rPr>
              <a:t>datatype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using</a:t>
            </a:r>
            <a:r>
              <a:rPr sz="2400" spc="-1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Black"/>
                <a:cs typeface="Arial Black"/>
              </a:rPr>
              <a:t>Python</a:t>
            </a:r>
            <a:endParaRPr sz="2400">
              <a:latin typeface="Arial Black"/>
              <a:cs typeface="Arial Black"/>
            </a:endParaRPr>
          </a:p>
          <a:p>
            <a:pPr marL="12700" marR="290195">
              <a:lnSpc>
                <a:spcPct val="100000"/>
              </a:lnSpc>
              <a:spcBef>
                <a:spcPts val="2880"/>
              </a:spcBef>
            </a:pP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Most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68FF"/>
                </a:solidFill>
                <a:latin typeface="Verdana"/>
                <a:cs typeface="Verdana"/>
              </a:rPr>
              <a:t>the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values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68FF"/>
                </a:solidFill>
                <a:latin typeface="Verdana"/>
                <a:cs typeface="Verdana"/>
              </a:rPr>
              <a:t>in</a:t>
            </a:r>
            <a:r>
              <a:rPr sz="2400" spc="-18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0068FF"/>
                </a:solidFill>
                <a:latin typeface="Verdana"/>
                <a:cs typeface="Verdana"/>
              </a:rPr>
              <a:t>‘</a:t>
            </a:r>
            <a:r>
              <a:rPr sz="2400" spc="-120" dirty="0">
                <a:solidFill>
                  <a:srgbClr val="0D0D0D"/>
                </a:solidFill>
                <a:latin typeface="Arial Black"/>
                <a:cs typeface="Arial Black"/>
              </a:rPr>
              <a:t>Total</a:t>
            </a:r>
            <a:r>
              <a:rPr sz="2400" spc="-15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0D0D0D"/>
                </a:solidFill>
                <a:latin typeface="Arial Black"/>
                <a:cs typeface="Arial Black"/>
              </a:rPr>
              <a:t>Revenue</a:t>
            </a:r>
            <a:r>
              <a:rPr sz="2400" spc="-140" dirty="0">
                <a:solidFill>
                  <a:srgbClr val="0068FF"/>
                </a:solidFill>
                <a:latin typeface="Verdana"/>
                <a:cs typeface="Verdana"/>
              </a:rPr>
              <a:t>’,</a:t>
            </a:r>
            <a:r>
              <a:rPr sz="2400" spc="-1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120" dirty="0">
                <a:solidFill>
                  <a:srgbClr val="0068FF"/>
                </a:solidFill>
                <a:latin typeface="Verdana"/>
                <a:cs typeface="Verdana"/>
              </a:rPr>
              <a:t>‘</a:t>
            </a:r>
            <a:r>
              <a:rPr sz="2400" spc="-120" dirty="0">
                <a:solidFill>
                  <a:srgbClr val="0D0D0D"/>
                </a:solidFill>
                <a:latin typeface="Arial Black"/>
                <a:cs typeface="Arial Black"/>
              </a:rPr>
              <a:t>Total</a:t>
            </a:r>
            <a:r>
              <a:rPr sz="2400" spc="-150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0D0D0D"/>
                </a:solidFill>
                <a:latin typeface="Arial Black"/>
                <a:cs typeface="Arial Black"/>
              </a:rPr>
              <a:t>Cost</a:t>
            </a:r>
            <a:r>
              <a:rPr sz="2400" spc="-105" dirty="0">
                <a:solidFill>
                  <a:srgbClr val="0068FF"/>
                </a:solidFill>
                <a:latin typeface="Verdana"/>
                <a:cs typeface="Verdana"/>
              </a:rPr>
              <a:t>’</a:t>
            </a:r>
            <a:r>
              <a:rPr sz="2400" spc="-1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100" dirty="0">
                <a:solidFill>
                  <a:srgbClr val="0068FF"/>
                </a:solidFill>
                <a:latin typeface="Verdana"/>
                <a:cs typeface="Verdana"/>
              </a:rPr>
              <a:t>and</a:t>
            </a:r>
            <a:r>
              <a:rPr sz="2400" spc="-18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80" dirty="0">
                <a:solidFill>
                  <a:srgbClr val="0068FF"/>
                </a:solidFill>
                <a:latin typeface="Verdana"/>
                <a:cs typeface="Verdana"/>
              </a:rPr>
              <a:t>‘</a:t>
            </a:r>
            <a:r>
              <a:rPr sz="2400" spc="-80" dirty="0">
                <a:solidFill>
                  <a:srgbClr val="0D0D0D"/>
                </a:solidFill>
                <a:latin typeface="Arial Black"/>
                <a:cs typeface="Arial Black"/>
              </a:rPr>
              <a:t>Total </a:t>
            </a:r>
            <a:r>
              <a:rPr sz="2400" spc="-120" dirty="0">
                <a:solidFill>
                  <a:srgbClr val="0D0D0D"/>
                </a:solidFill>
                <a:latin typeface="Arial Black"/>
                <a:cs typeface="Arial Black"/>
              </a:rPr>
              <a:t>Profit</a:t>
            </a:r>
            <a:r>
              <a:rPr sz="2400" spc="-120" dirty="0">
                <a:solidFill>
                  <a:srgbClr val="0068FF"/>
                </a:solidFill>
                <a:latin typeface="Verdana"/>
                <a:cs typeface="Verdana"/>
              </a:rPr>
              <a:t>’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columns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are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0068FF"/>
                </a:solidFill>
                <a:latin typeface="Verdana"/>
                <a:cs typeface="Verdana"/>
              </a:rPr>
              <a:t>written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0068FF"/>
                </a:solidFill>
                <a:latin typeface="Verdana"/>
                <a:cs typeface="Verdana"/>
              </a:rPr>
              <a:t>with</a:t>
            </a:r>
            <a:r>
              <a:rPr sz="2400" spc="-15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two</a:t>
            </a:r>
            <a:r>
              <a:rPr sz="2400" spc="-13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70" dirty="0">
                <a:solidFill>
                  <a:srgbClr val="0068FF"/>
                </a:solidFill>
                <a:latin typeface="Verdana"/>
                <a:cs typeface="Verdana"/>
              </a:rPr>
              <a:t>decimal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places,</a:t>
            </a:r>
            <a:r>
              <a:rPr sz="2400" spc="-11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so</a:t>
            </a:r>
            <a:r>
              <a:rPr sz="2400" spc="-14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068FF"/>
                </a:solidFill>
                <a:latin typeface="Verdana"/>
                <a:cs typeface="Verdana"/>
              </a:rPr>
              <a:t>we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make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0068FF"/>
                </a:solidFill>
                <a:latin typeface="Verdana"/>
                <a:cs typeface="Verdana"/>
              </a:rPr>
              <a:t>sure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that</a:t>
            </a:r>
            <a:r>
              <a:rPr sz="2400" spc="-12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105" dirty="0">
                <a:solidFill>
                  <a:srgbClr val="0068FF"/>
                </a:solidFill>
                <a:latin typeface="Verdana"/>
                <a:cs typeface="Verdana"/>
              </a:rPr>
              <a:t>each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value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35" dirty="0">
                <a:solidFill>
                  <a:srgbClr val="0068FF"/>
                </a:solidFill>
                <a:latin typeface="Verdana"/>
                <a:cs typeface="Verdana"/>
              </a:rPr>
              <a:t>in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these</a:t>
            </a:r>
            <a:r>
              <a:rPr sz="2400" spc="-12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columns</a:t>
            </a:r>
            <a:r>
              <a:rPr sz="2400" spc="-114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have</a:t>
            </a:r>
            <a:r>
              <a:rPr sz="2400" spc="-10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Arial Black"/>
                <a:cs typeface="Arial Black"/>
              </a:rPr>
              <a:t>two </a:t>
            </a:r>
            <a:r>
              <a:rPr sz="2400" spc="-50" dirty="0">
                <a:solidFill>
                  <a:srgbClr val="0D0D0D"/>
                </a:solidFill>
                <a:latin typeface="Arial Black"/>
                <a:cs typeface="Arial Black"/>
              </a:rPr>
              <a:t>decimal</a:t>
            </a:r>
            <a:r>
              <a:rPr sz="2400" spc="-13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0D0D0D"/>
                </a:solidFill>
                <a:latin typeface="Arial Black"/>
                <a:cs typeface="Arial Black"/>
              </a:rPr>
              <a:t>places</a:t>
            </a:r>
            <a:r>
              <a:rPr sz="2400" spc="-145" dirty="0">
                <a:solidFill>
                  <a:srgbClr val="0D0D0D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by</a:t>
            </a:r>
            <a:r>
              <a:rPr sz="2400" spc="-160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68FF"/>
                </a:solidFill>
                <a:latin typeface="Verdana"/>
                <a:cs typeface="Verdana"/>
              </a:rPr>
              <a:t>using</a:t>
            </a:r>
            <a:r>
              <a:rPr sz="2400" spc="-175" dirty="0">
                <a:solidFill>
                  <a:srgbClr val="0068FF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Arial Black"/>
                <a:cs typeface="Arial Black"/>
              </a:rPr>
              <a:t>Excel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81644" y="0"/>
            <a:ext cx="3610610" cy="6858000"/>
          </a:xfrm>
          <a:custGeom>
            <a:avLst/>
            <a:gdLst/>
            <a:ahLst/>
            <a:cxnLst/>
            <a:rect l="l" t="t" r="r" b="b"/>
            <a:pathLst>
              <a:path w="3610609" h="6858000">
                <a:moveTo>
                  <a:pt x="3610356" y="0"/>
                </a:moveTo>
                <a:lnTo>
                  <a:pt x="0" y="0"/>
                </a:lnTo>
                <a:lnTo>
                  <a:pt x="48158" y="317"/>
                </a:lnTo>
                <a:lnTo>
                  <a:pt x="96177" y="1257"/>
                </a:lnTo>
                <a:lnTo>
                  <a:pt x="144030" y="2832"/>
                </a:lnTo>
                <a:lnTo>
                  <a:pt x="191731" y="5016"/>
                </a:lnTo>
                <a:lnTo>
                  <a:pt x="239268" y="7810"/>
                </a:lnTo>
                <a:lnTo>
                  <a:pt x="286639" y="11214"/>
                </a:lnTo>
                <a:lnTo>
                  <a:pt x="333844" y="15240"/>
                </a:lnTo>
                <a:lnTo>
                  <a:pt x="380860" y="19862"/>
                </a:lnTo>
                <a:lnTo>
                  <a:pt x="427710" y="25082"/>
                </a:lnTo>
                <a:lnTo>
                  <a:pt x="474370" y="30899"/>
                </a:lnTo>
                <a:lnTo>
                  <a:pt x="520852" y="37299"/>
                </a:lnTo>
                <a:lnTo>
                  <a:pt x="567143" y="44297"/>
                </a:lnTo>
                <a:lnTo>
                  <a:pt x="613232" y="51879"/>
                </a:lnTo>
                <a:lnTo>
                  <a:pt x="659130" y="60032"/>
                </a:lnTo>
                <a:lnTo>
                  <a:pt x="704824" y="68770"/>
                </a:lnTo>
                <a:lnTo>
                  <a:pt x="750316" y="78079"/>
                </a:lnTo>
                <a:lnTo>
                  <a:pt x="795591" y="87960"/>
                </a:lnTo>
                <a:lnTo>
                  <a:pt x="840651" y="98399"/>
                </a:lnTo>
                <a:lnTo>
                  <a:pt x="885507" y="109397"/>
                </a:lnTo>
                <a:lnTo>
                  <a:pt x="930122" y="120967"/>
                </a:lnTo>
                <a:lnTo>
                  <a:pt x="974534" y="133070"/>
                </a:lnTo>
                <a:lnTo>
                  <a:pt x="1018705" y="145732"/>
                </a:lnTo>
                <a:lnTo>
                  <a:pt x="1062634" y="158940"/>
                </a:lnTo>
                <a:lnTo>
                  <a:pt x="1106335" y="172681"/>
                </a:lnTo>
                <a:lnTo>
                  <a:pt x="1149807" y="186969"/>
                </a:lnTo>
                <a:lnTo>
                  <a:pt x="1193012" y="201790"/>
                </a:lnTo>
                <a:lnTo>
                  <a:pt x="1235989" y="217131"/>
                </a:lnTo>
                <a:lnTo>
                  <a:pt x="1278699" y="233006"/>
                </a:lnTo>
                <a:lnTo>
                  <a:pt x="1321155" y="249402"/>
                </a:lnTo>
                <a:lnTo>
                  <a:pt x="1363357" y="266306"/>
                </a:lnTo>
                <a:lnTo>
                  <a:pt x="1405293" y="283730"/>
                </a:lnTo>
                <a:lnTo>
                  <a:pt x="1446949" y="301663"/>
                </a:lnTo>
                <a:lnTo>
                  <a:pt x="1488351" y="320103"/>
                </a:lnTo>
                <a:lnTo>
                  <a:pt x="1529461" y="339051"/>
                </a:lnTo>
                <a:lnTo>
                  <a:pt x="1570304" y="358495"/>
                </a:lnTo>
                <a:lnTo>
                  <a:pt x="1610855" y="378421"/>
                </a:lnTo>
                <a:lnTo>
                  <a:pt x="1651127" y="398856"/>
                </a:lnTo>
                <a:lnTo>
                  <a:pt x="1691093" y="419760"/>
                </a:lnTo>
                <a:lnTo>
                  <a:pt x="1730781" y="441159"/>
                </a:lnTo>
                <a:lnTo>
                  <a:pt x="1770151" y="463029"/>
                </a:lnTo>
                <a:lnTo>
                  <a:pt x="1809229" y="485381"/>
                </a:lnTo>
                <a:lnTo>
                  <a:pt x="1848002" y="508203"/>
                </a:lnTo>
                <a:lnTo>
                  <a:pt x="1886458" y="531482"/>
                </a:lnTo>
                <a:lnTo>
                  <a:pt x="1924608" y="555231"/>
                </a:lnTo>
                <a:lnTo>
                  <a:pt x="1962429" y="579450"/>
                </a:lnTo>
                <a:lnTo>
                  <a:pt x="1999932" y="604113"/>
                </a:lnTo>
                <a:lnTo>
                  <a:pt x="2037105" y="629221"/>
                </a:lnTo>
                <a:lnTo>
                  <a:pt x="2073948" y="654786"/>
                </a:lnTo>
                <a:lnTo>
                  <a:pt x="2110460" y="680796"/>
                </a:lnTo>
                <a:lnTo>
                  <a:pt x="2146630" y="707237"/>
                </a:lnTo>
                <a:lnTo>
                  <a:pt x="2182457" y="734123"/>
                </a:lnTo>
                <a:lnTo>
                  <a:pt x="2217940" y="761441"/>
                </a:lnTo>
                <a:lnTo>
                  <a:pt x="2253081" y="789178"/>
                </a:lnTo>
                <a:lnTo>
                  <a:pt x="2287854" y="817346"/>
                </a:lnTo>
                <a:lnTo>
                  <a:pt x="2322284" y="845934"/>
                </a:lnTo>
                <a:lnTo>
                  <a:pt x="2356345" y="874928"/>
                </a:lnTo>
                <a:lnTo>
                  <a:pt x="2390038" y="904341"/>
                </a:lnTo>
                <a:lnTo>
                  <a:pt x="2423363" y="934173"/>
                </a:lnTo>
                <a:lnTo>
                  <a:pt x="2456307" y="964399"/>
                </a:lnTo>
                <a:lnTo>
                  <a:pt x="2488882" y="995032"/>
                </a:lnTo>
                <a:lnTo>
                  <a:pt x="2521077" y="1026058"/>
                </a:lnTo>
                <a:lnTo>
                  <a:pt x="2552890" y="1057465"/>
                </a:lnTo>
                <a:lnTo>
                  <a:pt x="2584297" y="1089279"/>
                </a:lnTo>
                <a:lnTo>
                  <a:pt x="2615323" y="1121473"/>
                </a:lnTo>
                <a:lnTo>
                  <a:pt x="2645956" y="1154049"/>
                </a:lnTo>
                <a:lnTo>
                  <a:pt x="2676182" y="1186992"/>
                </a:lnTo>
                <a:lnTo>
                  <a:pt x="2706014" y="1220317"/>
                </a:lnTo>
                <a:lnTo>
                  <a:pt x="2735427" y="1254010"/>
                </a:lnTo>
                <a:lnTo>
                  <a:pt x="2764421" y="1288072"/>
                </a:lnTo>
                <a:lnTo>
                  <a:pt x="2793009" y="1322501"/>
                </a:lnTo>
                <a:lnTo>
                  <a:pt x="2821178" y="1357274"/>
                </a:lnTo>
                <a:lnTo>
                  <a:pt x="2848914" y="1392415"/>
                </a:lnTo>
                <a:lnTo>
                  <a:pt x="2876232" y="1427899"/>
                </a:lnTo>
                <a:lnTo>
                  <a:pt x="2903118" y="1463725"/>
                </a:lnTo>
                <a:lnTo>
                  <a:pt x="2929559" y="1499895"/>
                </a:lnTo>
                <a:lnTo>
                  <a:pt x="2955569" y="1536407"/>
                </a:lnTo>
                <a:lnTo>
                  <a:pt x="2981134" y="1573250"/>
                </a:lnTo>
                <a:lnTo>
                  <a:pt x="3006242" y="1610423"/>
                </a:lnTo>
                <a:lnTo>
                  <a:pt x="3030905" y="1647926"/>
                </a:lnTo>
                <a:lnTo>
                  <a:pt x="3055124" y="1685747"/>
                </a:lnTo>
                <a:lnTo>
                  <a:pt x="3078873" y="1723898"/>
                </a:lnTo>
                <a:lnTo>
                  <a:pt x="3102152" y="1762353"/>
                </a:lnTo>
                <a:lnTo>
                  <a:pt x="3124974" y="1801126"/>
                </a:lnTo>
                <a:lnTo>
                  <a:pt x="3147326" y="1840204"/>
                </a:lnTo>
                <a:lnTo>
                  <a:pt x="3169196" y="1879574"/>
                </a:lnTo>
                <a:lnTo>
                  <a:pt x="3190595" y="1919262"/>
                </a:lnTo>
                <a:lnTo>
                  <a:pt x="3211499" y="1959229"/>
                </a:lnTo>
                <a:lnTo>
                  <a:pt x="3231934" y="1999500"/>
                </a:lnTo>
                <a:lnTo>
                  <a:pt x="3251860" y="2040051"/>
                </a:lnTo>
                <a:lnTo>
                  <a:pt x="3271304" y="2080895"/>
                </a:lnTo>
                <a:lnTo>
                  <a:pt x="3290252" y="2122005"/>
                </a:lnTo>
                <a:lnTo>
                  <a:pt x="3308693" y="2163407"/>
                </a:lnTo>
                <a:lnTo>
                  <a:pt x="3326625" y="2205063"/>
                </a:lnTo>
                <a:lnTo>
                  <a:pt x="3344049" y="2246998"/>
                </a:lnTo>
                <a:lnTo>
                  <a:pt x="3360953" y="2289200"/>
                </a:lnTo>
                <a:lnTo>
                  <a:pt x="3377349" y="2331656"/>
                </a:lnTo>
                <a:lnTo>
                  <a:pt x="3393224" y="2374366"/>
                </a:lnTo>
                <a:lnTo>
                  <a:pt x="3408565" y="2417343"/>
                </a:lnTo>
                <a:lnTo>
                  <a:pt x="3423386" y="2460548"/>
                </a:lnTo>
                <a:lnTo>
                  <a:pt x="3437674" y="2504021"/>
                </a:lnTo>
                <a:lnTo>
                  <a:pt x="3451415" y="2547721"/>
                </a:lnTo>
                <a:lnTo>
                  <a:pt x="3464623" y="2591651"/>
                </a:lnTo>
                <a:lnTo>
                  <a:pt x="3477285" y="2635821"/>
                </a:lnTo>
                <a:lnTo>
                  <a:pt x="3489388" y="2680233"/>
                </a:lnTo>
                <a:lnTo>
                  <a:pt x="3500958" y="2724848"/>
                </a:lnTo>
                <a:lnTo>
                  <a:pt x="3511956" y="2769705"/>
                </a:lnTo>
                <a:lnTo>
                  <a:pt x="3522395" y="2814764"/>
                </a:lnTo>
                <a:lnTo>
                  <a:pt x="3532276" y="2860040"/>
                </a:lnTo>
                <a:lnTo>
                  <a:pt x="3541585" y="2905531"/>
                </a:lnTo>
                <a:lnTo>
                  <a:pt x="3550323" y="2951226"/>
                </a:lnTo>
                <a:lnTo>
                  <a:pt x="3558476" y="2997123"/>
                </a:lnTo>
                <a:lnTo>
                  <a:pt x="3566058" y="3043212"/>
                </a:lnTo>
                <a:lnTo>
                  <a:pt x="3573056" y="3089503"/>
                </a:lnTo>
                <a:lnTo>
                  <a:pt x="3579457" y="3135985"/>
                </a:lnTo>
                <a:lnTo>
                  <a:pt x="3585273" y="3182645"/>
                </a:lnTo>
                <a:lnTo>
                  <a:pt x="3590493" y="3229495"/>
                </a:lnTo>
                <a:lnTo>
                  <a:pt x="3595116" y="3276511"/>
                </a:lnTo>
                <a:lnTo>
                  <a:pt x="3599142" y="3323717"/>
                </a:lnTo>
                <a:lnTo>
                  <a:pt x="3602545" y="3371088"/>
                </a:lnTo>
                <a:lnTo>
                  <a:pt x="3605339" y="3418624"/>
                </a:lnTo>
                <a:lnTo>
                  <a:pt x="3605809" y="3429012"/>
                </a:lnTo>
                <a:lnTo>
                  <a:pt x="3605339" y="3439388"/>
                </a:lnTo>
                <a:lnTo>
                  <a:pt x="3602545" y="3486924"/>
                </a:lnTo>
                <a:lnTo>
                  <a:pt x="3599142" y="3534295"/>
                </a:lnTo>
                <a:lnTo>
                  <a:pt x="3595116" y="3581501"/>
                </a:lnTo>
                <a:lnTo>
                  <a:pt x="3590493" y="3628517"/>
                </a:lnTo>
                <a:lnTo>
                  <a:pt x="3585273" y="3675367"/>
                </a:lnTo>
                <a:lnTo>
                  <a:pt x="3579457" y="3722027"/>
                </a:lnTo>
                <a:lnTo>
                  <a:pt x="3573056" y="3768509"/>
                </a:lnTo>
                <a:lnTo>
                  <a:pt x="3566058" y="3814800"/>
                </a:lnTo>
                <a:lnTo>
                  <a:pt x="3558476" y="3860889"/>
                </a:lnTo>
                <a:lnTo>
                  <a:pt x="3550323" y="3906786"/>
                </a:lnTo>
                <a:lnTo>
                  <a:pt x="3541585" y="3952481"/>
                </a:lnTo>
                <a:lnTo>
                  <a:pt x="3532276" y="3997972"/>
                </a:lnTo>
                <a:lnTo>
                  <a:pt x="3522395" y="4043248"/>
                </a:lnTo>
                <a:lnTo>
                  <a:pt x="3511956" y="4088307"/>
                </a:lnTo>
                <a:lnTo>
                  <a:pt x="3500958" y="4133164"/>
                </a:lnTo>
                <a:lnTo>
                  <a:pt x="3489388" y="4177779"/>
                </a:lnTo>
                <a:lnTo>
                  <a:pt x="3477285" y="4222191"/>
                </a:lnTo>
                <a:lnTo>
                  <a:pt x="3464623" y="4266362"/>
                </a:lnTo>
                <a:lnTo>
                  <a:pt x="3451415" y="4310291"/>
                </a:lnTo>
                <a:lnTo>
                  <a:pt x="3437674" y="4353992"/>
                </a:lnTo>
                <a:lnTo>
                  <a:pt x="3423386" y="4397464"/>
                </a:lnTo>
                <a:lnTo>
                  <a:pt x="3408565" y="4440669"/>
                </a:lnTo>
                <a:lnTo>
                  <a:pt x="3393224" y="4483646"/>
                </a:lnTo>
                <a:lnTo>
                  <a:pt x="3377349" y="4526356"/>
                </a:lnTo>
                <a:lnTo>
                  <a:pt x="3360953" y="4568812"/>
                </a:lnTo>
                <a:lnTo>
                  <a:pt x="3344049" y="4611014"/>
                </a:lnTo>
                <a:lnTo>
                  <a:pt x="3326625" y="4652950"/>
                </a:lnTo>
                <a:lnTo>
                  <a:pt x="3308693" y="4694606"/>
                </a:lnTo>
                <a:lnTo>
                  <a:pt x="3290252" y="4736008"/>
                </a:lnTo>
                <a:lnTo>
                  <a:pt x="3271304" y="4777117"/>
                </a:lnTo>
                <a:lnTo>
                  <a:pt x="3251860" y="4817961"/>
                </a:lnTo>
                <a:lnTo>
                  <a:pt x="3231934" y="4858512"/>
                </a:lnTo>
                <a:lnTo>
                  <a:pt x="3211499" y="4898783"/>
                </a:lnTo>
                <a:lnTo>
                  <a:pt x="3190595" y="4938750"/>
                </a:lnTo>
                <a:lnTo>
                  <a:pt x="3169196" y="4978438"/>
                </a:lnTo>
                <a:lnTo>
                  <a:pt x="3147326" y="5017808"/>
                </a:lnTo>
                <a:lnTo>
                  <a:pt x="3124974" y="5056886"/>
                </a:lnTo>
                <a:lnTo>
                  <a:pt x="3102152" y="5095659"/>
                </a:lnTo>
                <a:lnTo>
                  <a:pt x="3078873" y="5134114"/>
                </a:lnTo>
                <a:lnTo>
                  <a:pt x="3055124" y="5172265"/>
                </a:lnTo>
                <a:lnTo>
                  <a:pt x="3030905" y="5210086"/>
                </a:lnTo>
                <a:lnTo>
                  <a:pt x="3006242" y="5247589"/>
                </a:lnTo>
                <a:lnTo>
                  <a:pt x="2981134" y="5284762"/>
                </a:lnTo>
                <a:lnTo>
                  <a:pt x="2955569" y="5321605"/>
                </a:lnTo>
                <a:lnTo>
                  <a:pt x="2929559" y="5358117"/>
                </a:lnTo>
                <a:lnTo>
                  <a:pt x="2903118" y="5394287"/>
                </a:lnTo>
                <a:lnTo>
                  <a:pt x="2876232" y="5430113"/>
                </a:lnTo>
                <a:lnTo>
                  <a:pt x="2848914" y="5465597"/>
                </a:lnTo>
                <a:lnTo>
                  <a:pt x="2821178" y="5500738"/>
                </a:lnTo>
                <a:lnTo>
                  <a:pt x="2793009" y="5535511"/>
                </a:lnTo>
                <a:lnTo>
                  <a:pt x="2764421" y="5569940"/>
                </a:lnTo>
                <a:lnTo>
                  <a:pt x="2735427" y="5604002"/>
                </a:lnTo>
                <a:lnTo>
                  <a:pt x="2706014" y="5637695"/>
                </a:lnTo>
                <a:lnTo>
                  <a:pt x="2676182" y="5671020"/>
                </a:lnTo>
                <a:lnTo>
                  <a:pt x="2645956" y="5703963"/>
                </a:lnTo>
                <a:lnTo>
                  <a:pt x="2615323" y="5736539"/>
                </a:lnTo>
                <a:lnTo>
                  <a:pt x="2584297" y="5768733"/>
                </a:lnTo>
                <a:lnTo>
                  <a:pt x="2552890" y="5800534"/>
                </a:lnTo>
                <a:lnTo>
                  <a:pt x="2521077" y="5831954"/>
                </a:lnTo>
                <a:lnTo>
                  <a:pt x="2488882" y="5862980"/>
                </a:lnTo>
                <a:lnTo>
                  <a:pt x="2456307" y="5893613"/>
                </a:lnTo>
                <a:lnTo>
                  <a:pt x="2423363" y="5923839"/>
                </a:lnTo>
                <a:lnTo>
                  <a:pt x="2390038" y="5953671"/>
                </a:lnTo>
                <a:lnTo>
                  <a:pt x="2356345" y="5983084"/>
                </a:lnTo>
                <a:lnTo>
                  <a:pt x="2322284" y="6012078"/>
                </a:lnTo>
                <a:lnTo>
                  <a:pt x="2287854" y="6040666"/>
                </a:lnTo>
                <a:lnTo>
                  <a:pt x="2253081" y="6068834"/>
                </a:lnTo>
                <a:lnTo>
                  <a:pt x="2217940" y="6096571"/>
                </a:lnTo>
                <a:lnTo>
                  <a:pt x="2182457" y="6123889"/>
                </a:lnTo>
                <a:lnTo>
                  <a:pt x="2146630" y="6150775"/>
                </a:lnTo>
                <a:lnTo>
                  <a:pt x="2110460" y="6177216"/>
                </a:lnTo>
                <a:lnTo>
                  <a:pt x="2073948" y="6203226"/>
                </a:lnTo>
                <a:lnTo>
                  <a:pt x="2037105" y="6228791"/>
                </a:lnTo>
                <a:lnTo>
                  <a:pt x="1999932" y="6253899"/>
                </a:lnTo>
                <a:lnTo>
                  <a:pt x="1962429" y="6278562"/>
                </a:lnTo>
                <a:lnTo>
                  <a:pt x="1924608" y="6302781"/>
                </a:lnTo>
                <a:lnTo>
                  <a:pt x="1886458" y="6326530"/>
                </a:lnTo>
                <a:lnTo>
                  <a:pt x="1848002" y="6349809"/>
                </a:lnTo>
                <a:lnTo>
                  <a:pt x="1809229" y="6372631"/>
                </a:lnTo>
                <a:lnTo>
                  <a:pt x="1770151" y="6394983"/>
                </a:lnTo>
                <a:lnTo>
                  <a:pt x="1730781" y="6416853"/>
                </a:lnTo>
                <a:lnTo>
                  <a:pt x="1691093" y="6438252"/>
                </a:lnTo>
                <a:lnTo>
                  <a:pt x="1651127" y="6459156"/>
                </a:lnTo>
                <a:lnTo>
                  <a:pt x="1610855" y="6479591"/>
                </a:lnTo>
                <a:lnTo>
                  <a:pt x="1570304" y="6499517"/>
                </a:lnTo>
                <a:lnTo>
                  <a:pt x="1529461" y="6518961"/>
                </a:lnTo>
                <a:lnTo>
                  <a:pt x="1488351" y="6537909"/>
                </a:lnTo>
                <a:lnTo>
                  <a:pt x="1446949" y="6556349"/>
                </a:lnTo>
                <a:lnTo>
                  <a:pt x="1405293" y="6574282"/>
                </a:lnTo>
                <a:lnTo>
                  <a:pt x="1363357" y="6591706"/>
                </a:lnTo>
                <a:lnTo>
                  <a:pt x="1321155" y="6608610"/>
                </a:lnTo>
                <a:lnTo>
                  <a:pt x="1278699" y="6625006"/>
                </a:lnTo>
                <a:lnTo>
                  <a:pt x="1235989" y="6640881"/>
                </a:lnTo>
                <a:lnTo>
                  <a:pt x="1193012" y="6656222"/>
                </a:lnTo>
                <a:lnTo>
                  <a:pt x="1149807" y="6671043"/>
                </a:lnTo>
                <a:lnTo>
                  <a:pt x="1106335" y="6685331"/>
                </a:lnTo>
                <a:lnTo>
                  <a:pt x="1062634" y="6699072"/>
                </a:lnTo>
                <a:lnTo>
                  <a:pt x="1018705" y="6712280"/>
                </a:lnTo>
                <a:lnTo>
                  <a:pt x="974534" y="6724942"/>
                </a:lnTo>
                <a:lnTo>
                  <a:pt x="930122" y="6737045"/>
                </a:lnTo>
                <a:lnTo>
                  <a:pt x="885507" y="6748615"/>
                </a:lnTo>
                <a:lnTo>
                  <a:pt x="840651" y="6759613"/>
                </a:lnTo>
                <a:lnTo>
                  <a:pt x="795591" y="6770052"/>
                </a:lnTo>
                <a:lnTo>
                  <a:pt x="750316" y="6779933"/>
                </a:lnTo>
                <a:lnTo>
                  <a:pt x="704824" y="6789242"/>
                </a:lnTo>
                <a:lnTo>
                  <a:pt x="659130" y="6797967"/>
                </a:lnTo>
                <a:lnTo>
                  <a:pt x="613232" y="6806133"/>
                </a:lnTo>
                <a:lnTo>
                  <a:pt x="567143" y="6813715"/>
                </a:lnTo>
                <a:lnTo>
                  <a:pt x="520852" y="6820713"/>
                </a:lnTo>
                <a:lnTo>
                  <a:pt x="474370" y="6827113"/>
                </a:lnTo>
                <a:lnTo>
                  <a:pt x="427710" y="6832930"/>
                </a:lnTo>
                <a:lnTo>
                  <a:pt x="380860" y="6838150"/>
                </a:lnTo>
                <a:lnTo>
                  <a:pt x="333844" y="6842773"/>
                </a:lnTo>
                <a:lnTo>
                  <a:pt x="286639" y="6846786"/>
                </a:lnTo>
                <a:lnTo>
                  <a:pt x="239268" y="6850202"/>
                </a:lnTo>
                <a:lnTo>
                  <a:pt x="191731" y="6852996"/>
                </a:lnTo>
                <a:lnTo>
                  <a:pt x="144030" y="6855180"/>
                </a:lnTo>
                <a:lnTo>
                  <a:pt x="96177" y="6856755"/>
                </a:lnTo>
                <a:lnTo>
                  <a:pt x="48158" y="6857695"/>
                </a:lnTo>
                <a:lnTo>
                  <a:pt x="0" y="6858000"/>
                </a:lnTo>
                <a:lnTo>
                  <a:pt x="3610356" y="6858000"/>
                </a:lnTo>
                <a:lnTo>
                  <a:pt x="3610356" y="3610356"/>
                </a:lnTo>
                <a:lnTo>
                  <a:pt x="3610356" y="3247644"/>
                </a:lnTo>
                <a:lnTo>
                  <a:pt x="3610356" y="0"/>
                </a:lnTo>
                <a:close/>
              </a:path>
            </a:pathLst>
          </a:custGeom>
          <a:solidFill>
            <a:srgbClr val="006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34719" cy="934719"/>
          </a:xfrm>
          <a:custGeom>
            <a:avLst/>
            <a:gdLst/>
            <a:ahLst/>
            <a:cxnLst/>
            <a:rect l="l" t="t" r="r" b="b"/>
            <a:pathLst>
              <a:path w="934719" h="934719">
                <a:moveTo>
                  <a:pt x="934212" y="0"/>
                </a:moveTo>
                <a:lnTo>
                  <a:pt x="0" y="0"/>
                </a:lnTo>
                <a:lnTo>
                  <a:pt x="0" y="934212"/>
                </a:lnTo>
                <a:lnTo>
                  <a:pt x="48074" y="932996"/>
                </a:lnTo>
                <a:lnTo>
                  <a:pt x="95517" y="929389"/>
                </a:lnTo>
                <a:lnTo>
                  <a:pt x="142271" y="923448"/>
                </a:lnTo>
                <a:lnTo>
                  <a:pt x="188276" y="915234"/>
                </a:lnTo>
                <a:lnTo>
                  <a:pt x="233473" y="904803"/>
                </a:lnTo>
                <a:lnTo>
                  <a:pt x="277805" y="892215"/>
                </a:lnTo>
                <a:lnTo>
                  <a:pt x="321213" y="877529"/>
                </a:lnTo>
                <a:lnTo>
                  <a:pt x="363637" y="860804"/>
                </a:lnTo>
                <a:lnTo>
                  <a:pt x="405019" y="842097"/>
                </a:lnTo>
                <a:lnTo>
                  <a:pt x="445300" y="821467"/>
                </a:lnTo>
                <a:lnTo>
                  <a:pt x="484422" y="798974"/>
                </a:lnTo>
                <a:lnTo>
                  <a:pt x="522326" y="774676"/>
                </a:lnTo>
                <a:lnTo>
                  <a:pt x="558953" y="748631"/>
                </a:lnTo>
                <a:lnTo>
                  <a:pt x="594245" y="720899"/>
                </a:lnTo>
                <a:lnTo>
                  <a:pt x="628142" y="691538"/>
                </a:lnTo>
                <a:lnTo>
                  <a:pt x="660587" y="660606"/>
                </a:lnTo>
                <a:lnTo>
                  <a:pt x="691520" y="628162"/>
                </a:lnTo>
                <a:lnTo>
                  <a:pt x="720883" y="594266"/>
                </a:lnTo>
                <a:lnTo>
                  <a:pt x="748616" y="558975"/>
                </a:lnTo>
                <a:lnTo>
                  <a:pt x="774663" y="522348"/>
                </a:lnTo>
                <a:lnTo>
                  <a:pt x="798962" y="484445"/>
                </a:lnTo>
                <a:lnTo>
                  <a:pt x="821457" y="445323"/>
                </a:lnTo>
                <a:lnTo>
                  <a:pt x="842088" y="405041"/>
                </a:lnTo>
                <a:lnTo>
                  <a:pt x="860796" y="363658"/>
                </a:lnTo>
                <a:lnTo>
                  <a:pt x="877524" y="321233"/>
                </a:lnTo>
                <a:lnTo>
                  <a:pt x="892211" y="277824"/>
                </a:lnTo>
                <a:lnTo>
                  <a:pt x="904800" y="233490"/>
                </a:lnTo>
                <a:lnTo>
                  <a:pt x="915232" y="188290"/>
                </a:lnTo>
                <a:lnTo>
                  <a:pt x="923447" y="142282"/>
                </a:lnTo>
                <a:lnTo>
                  <a:pt x="929388" y="95525"/>
                </a:lnTo>
                <a:lnTo>
                  <a:pt x="932996" y="48078"/>
                </a:lnTo>
                <a:lnTo>
                  <a:pt x="934212" y="0"/>
                </a:lnTo>
                <a:close/>
              </a:path>
            </a:pathLst>
          </a:custGeom>
          <a:solidFill>
            <a:srgbClr val="62708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81771" y="5591555"/>
            <a:ext cx="1572895" cy="1266825"/>
            <a:chOff x="8081771" y="5591555"/>
            <a:chExt cx="1572895" cy="1266825"/>
          </a:xfrm>
        </p:grpSpPr>
        <p:sp>
          <p:nvSpPr>
            <p:cNvPr id="5" name="object 5"/>
            <p:cNvSpPr/>
            <p:nvPr/>
          </p:nvSpPr>
          <p:spPr>
            <a:xfrm>
              <a:off x="8868155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786384" y="0"/>
                  </a:moveTo>
                  <a:lnTo>
                    <a:pt x="705993" y="4051"/>
                  </a:lnTo>
                  <a:lnTo>
                    <a:pt x="658845" y="10279"/>
                  </a:lnTo>
                  <a:lnTo>
                    <a:pt x="612618" y="19248"/>
                  </a:lnTo>
                  <a:lnTo>
                    <a:pt x="567397" y="30873"/>
                  </a:lnTo>
                  <a:lnTo>
                    <a:pt x="523268" y="45068"/>
                  </a:lnTo>
                  <a:lnTo>
                    <a:pt x="480316" y="61748"/>
                  </a:lnTo>
                  <a:lnTo>
                    <a:pt x="438625" y="80827"/>
                  </a:lnTo>
                  <a:lnTo>
                    <a:pt x="398283" y="102220"/>
                  </a:lnTo>
                  <a:lnTo>
                    <a:pt x="359374" y="125843"/>
                  </a:lnTo>
                  <a:lnTo>
                    <a:pt x="321984" y="151609"/>
                  </a:lnTo>
                  <a:lnTo>
                    <a:pt x="286198" y="179433"/>
                  </a:lnTo>
                  <a:lnTo>
                    <a:pt x="252101" y="209231"/>
                  </a:lnTo>
                  <a:lnTo>
                    <a:pt x="219779" y="240916"/>
                  </a:lnTo>
                  <a:lnTo>
                    <a:pt x="189318" y="274403"/>
                  </a:lnTo>
                  <a:lnTo>
                    <a:pt x="160803" y="309608"/>
                  </a:lnTo>
                  <a:lnTo>
                    <a:pt x="134319" y="346444"/>
                  </a:lnTo>
                  <a:lnTo>
                    <a:pt x="109952" y="384827"/>
                  </a:lnTo>
                  <a:lnTo>
                    <a:pt x="87787" y="424671"/>
                  </a:lnTo>
                  <a:lnTo>
                    <a:pt x="67909" y="465891"/>
                  </a:lnTo>
                  <a:lnTo>
                    <a:pt x="50405" y="508401"/>
                  </a:lnTo>
                  <a:lnTo>
                    <a:pt x="35359" y="552117"/>
                  </a:lnTo>
                  <a:lnTo>
                    <a:pt x="22858" y="596952"/>
                  </a:lnTo>
                  <a:lnTo>
                    <a:pt x="12985" y="642822"/>
                  </a:lnTo>
                  <a:lnTo>
                    <a:pt x="5828" y="689641"/>
                  </a:lnTo>
                  <a:lnTo>
                    <a:pt x="1471" y="737325"/>
                  </a:lnTo>
                  <a:lnTo>
                    <a:pt x="0" y="785787"/>
                  </a:lnTo>
                  <a:lnTo>
                    <a:pt x="0" y="1266443"/>
                  </a:lnTo>
                  <a:lnTo>
                    <a:pt x="47907" y="1265009"/>
                  </a:lnTo>
                  <a:lnTo>
                    <a:pt x="95055" y="1260761"/>
                  </a:lnTo>
                  <a:lnTo>
                    <a:pt x="141361" y="1253783"/>
                  </a:lnTo>
                  <a:lnTo>
                    <a:pt x="186744" y="1244155"/>
                  </a:lnTo>
                  <a:lnTo>
                    <a:pt x="231120" y="1231961"/>
                  </a:lnTo>
                  <a:lnTo>
                    <a:pt x="274407" y="1217283"/>
                  </a:lnTo>
                  <a:lnTo>
                    <a:pt x="316524" y="1200202"/>
                  </a:lnTo>
                  <a:lnTo>
                    <a:pt x="357388" y="1180800"/>
                  </a:lnTo>
                  <a:lnTo>
                    <a:pt x="396917" y="1159161"/>
                  </a:lnTo>
                  <a:lnTo>
                    <a:pt x="435028" y="1135366"/>
                  </a:lnTo>
                  <a:lnTo>
                    <a:pt x="471640" y="1109498"/>
                  </a:lnTo>
                  <a:lnTo>
                    <a:pt x="506670" y="1081638"/>
                  </a:lnTo>
                  <a:lnTo>
                    <a:pt x="540036" y="1051869"/>
                  </a:lnTo>
                  <a:lnTo>
                    <a:pt x="571655" y="1020272"/>
                  </a:lnTo>
                  <a:lnTo>
                    <a:pt x="601446" y="986931"/>
                  </a:lnTo>
                  <a:lnTo>
                    <a:pt x="629327" y="951927"/>
                  </a:lnTo>
                  <a:lnTo>
                    <a:pt x="655214" y="915343"/>
                  </a:lnTo>
                  <a:lnTo>
                    <a:pt x="679026" y="877261"/>
                  </a:lnTo>
                  <a:lnTo>
                    <a:pt x="700681" y="837762"/>
                  </a:lnTo>
                  <a:lnTo>
                    <a:pt x="720096" y="796930"/>
                  </a:lnTo>
                  <a:lnTo>
                    <a:pt x="737189" y="754845"/>
                  </a:lnTo>
                  <a:lnTo>
                    <a:pt x="751878" y="711592"/>
                  </a:lnTo>
                  <a:lnTo>
                    <a:pt x="764081" y="667250"/>
                  </a:lnTo>
                  <a:lnTo>
                    <a:pt x="773715" y="621904"/>
                  </a:lnTo>
                  <a:lnTo>
                    <a:pt x="780698" y="575635"/>
                  </a:lnTo>
                  <a:lnTo>
                    <a:pt x="784948" y="528525"/>
                  </a:lnTo>
                  <a:lnTo>
                    <a:pt x="786384" y="480656"/>
                  </a:lnTo>
                  <a:lnTo>
                    <a:pt x="786384" y="0"/>
                  </a:lnTo>
                  <a:close/>
                </a:path>
              </a:pathLst>
            </a:custGeom>
            <a:solidFill>
              <a:srgbClr val="006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81771" y="5591555"/>
              <a:ext cx="786765" cy="1266825"/>
            </a:xfrm>
            <a:custGeom>
              <a:avLst/>
              <a:gdLst/>
              <a:ahLst/>
              <a:cxnLst/>
              <a:rect l="l" t="t" r="r" b="b"/>
              <a:pathLst>
                <a:path w="786765" h="1266825">
                  <a:moveTo>
                    <a:pt x="0" y="0"/>
                  </a:moveTo>
                  <a:lnTo>
                    <a:pt x="0" y="480656"/>
                  </a:lnTo>
                  <a:lnTo>
                    <a:pt x="1435" y="528525"/>
                  </a:lnTo>
                  <a:lnTo>
                    <a:pt x="5685" y="575635"/>
                  </a:lnTo>
                  <a:lnTo>
                    <a:pt x="12668" y="621904"/>
                  </a:lnTo>
                  <a:lnTo>
                    <a:pt x="22302" y="667250"/>
                  </a:lnTo>
                  <a:lnTo>
                    <a:pt x="34505" y="711592"/>
                  </a:lnTo>
                  <a:lnTo>
                    <a:pt x="49194" y="754845"/>
                  </a:lnTo>
                  <a:lnTo>
                    <a:pt x="66287" y="796930"/>
                  </a:lnTo>
                  <a:lnTo>
                    <a:pt x="85702" y="837762"/>
                  </a:lnTo>
                  <a:lnTo>
                    <a:pt x="107357" y="877261"/>
                  </a:lnTo>
                  <a:lnTo>
                    <a:pt x="131169" y="915343"/>
                  </a:lnTo>
                  <a:lnTo>
                    <a:pt x="157056" y="951927"/>
                  </a:lnTo>
                  <a:lnTo>
                    <a:pt x="184937" y="986931"/>
                  </a:lnTo>
                  <a:lnTo>
                    <a:pt x="214728" y="1020272"/>
                  </a:lnTo>
                  <a:lnTo>
                    <a:pt x="246347" y="1051869"/>
                  </a:lnTo>
                  <a:lnTo>
                    <a:pt x="279713" y="1081638"/>
                  </a:lnTo>
                  <a:lnTo>
                    <a:pt x="314743" y="1109498"/>
                  </a:lnTo>
                  <a:lnTo>
                    <a:pt x="351355" y="1135366"/>
                  </a:lnTo>
                  <a:lnTo>
                    <a:pt x="389466" y="1159161"/>
                  </a:lnTo>
                  <a:lnTo>
                    <a:pt x="428995" y="1180800"/>
                  </a:lnTo>
                  <a:lnTo>
                    <a:pt x="469859" y="1200202"/>
                  </a:lnTo>
                  <a:lnTo>
                    <a:pt x="511976" y="1217283"/>
                  </a:lnTo>
                  <a:lnTo>
                    <a:pt x="555263" y="1231961"/>
                  </a:lnTo>
                  <a:lnTo>
                    <a:pt x="599639" y="1244155"/>
                  </a:lnTo>
                  <a:lnTo>
                    <a:pt x="645022" y="1253783"/>
                  </a:lnTo>
                  <a:lnTo>
                    <a:pt x="691328" y="1260761"/>
                  </a:lnTo>
                  <a:lnTo>
                    <a:pt x="738476" y="1265009"/>
                  </a:lnTo>
                  <a:lnTo>
                    <a:pt x="786383" y="1266443"/>
                  </a:lnTo>
                  <a:lnTo>
                    <a:pt x="786383" y="785787"/>
                  </a:lnTo>
                  <a:lnTo>
                    <a:pt x="784912" y="737325"/>
                  </a:lnTo>
                  <a:lnTo>
                    <a:pt x="780555" y="689641"/>
                  </a:lnTo>
                  <a:lnTo>
                    <a:pt x="773398" y="642822"/>
                  </a:lnTo>
                  <a:lnTo>
                    <a:pt x="763525" y="596952"/>
                  </a:lnTo>
                  <a:lnTo>
                    <a:pt x="751024" y="552117"/>
                  </a:lnTo>
                  <a:lnTo>
                    <a:pt x="735978" y="508401"/>
                  </a:lnTo>
                  <a:lnTo>
                    <a:pt x="718474" y="465891"/>
                  </a:lnTo>
                  <a:lnTo>
                    <a:pt x="698596" y="424671"/>
                  </a:lnTo>
                  <a:lnTo>
                    <a:pt x="676431" y="384827"/>
                  </a:lnTo>
                  <a:lnTo>
                    <a:pt x="652064" y="346444"/>
                  </a:lnTo>
                  <a:lnTo>
                    <a:pt x="625580" y="309608"/>
                  </a:lnTo>
                  <a:lnTo>
                    <a:pt x="597065" y="274403"/>
                  </a:lnTo>
                  <a:lnTo>
                    <a:pt x="566604" y="240916"/>
                  </a:lnTo>
                  <a:lnTo>
                    <a:pt x="534282" y="209231"/>
                  </a:lnTo>
                  <a:lnTo>
                    <a:pt x="500185" y="179433"/>
                  </a:lnTo>
                  <a:lnTo>
                    <a:pt x="464399" y="151609"/>
                  </a:lnTo>
                  <a:lnTo>
                    <a:pt x="427009" y="125843"/>
                  </a:lnTo>
                  <a:lnTo>
                    <a:pt x="388100" y="102220"/>
                  </a:lnTo>
                  <a:lnTo>
                    <a:pt x="347758" y="80827"/>
                  </a:lnTo>
                  <a:lnTo>
                    <a:pt x="306067" y="61748"/>
                  </a:lnTo>
                  <a:lnTo>
                    <a:pt x="263115" y="45068"/>
                  </a:lnTo>
                  <a:lnTo>
                    <a:pt x="218986" y="30873"/>
                  </a:lnTo>
                  <a:lnTo>
                    <a:pt x="173765" y="19248"/>
                  </a:lnTo>
                  <a:lnTo>
                    <a:pt x="127538" y="10279"/>
                  </a:lnTo>
                  <a:lnTo>
                    <a:pt x="80391" y="4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5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136381" y="1868107"/>
            <a:ext cx="2094864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b="1" dirty="0">
                <a:latin typeface="Arial"/>
                <a:cs typeface="Arial"/>
              </a:rPr>
              <a:t>Total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Sales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20" dirty="0">
                <a:latin typeface="Arial"/>
                <a:cs typeface="Arial"/>
              </a:rPr>
              <a:t> Year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spc="-10" dirty="0">
              <a:solidFill>
                <a:srgbClr val="DAE4EE"/>
              </a:solidFill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6</a:t>
            </a:fld>
            <a:endParaRPr spc="-50" dirty="0">
              <a:solidFill>
                <a:srgbClr val="627083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B35829-B40B-A3F1-1E47-F38D78336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34622"/>
            <a:ext cx="11237138" cy="39517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xfrm>
            <a:off x="459740" y="6445541"/>
            <a:ext cx="78930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endParaRPr lang="en-US" spc="-10" dirty="0">
              <a:solidFill>
                <a:srgbClr val="DAE4EE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1285">
              <a:lnSpc>
                <a:spcPts val="1430"/>
              </a:lnSpc>
            </a:pPr>
            <a:fld id="{81D60167-4931-47E6-BA6A-407CBD079E47}" type="slidenum">
              <a:rPr spc="-50" dirty="0">
                <a:solidFill>
                  <a:srgbClr val="627083"/>
                </a:solidFill>
              </a:rPr>
              <a:t>7</a:t>
            </a:fld>
            <a:endParaRPr spc="-50" dirty="0">
              <a:solidFill>
                <a:srgbClr val="627083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337158-E102-ADE9-D0B6-A3AE2BD4E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104013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15/02/2024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3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7F718C-1976-741B-6151-58EBC326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23" y="1553787"/>
            <a:ext cx="9817177" cy="508796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46428" y="655701"/>
            <a:ext cx="40227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02410" algn="l"/>
              </a:tabLst>
            </a:pPr>
            <a:r>
              <a:rPr spc="-20" dirty="0"/>
              <a:t>Data</a:t>
            </a:r>
            <a:r>
              <a:rPr dirty="0"/>
              <a:t>	</a:t>
            </a:r>
            <a:r>
              <a:rPr spc="-10" dirty="0"/>
              <a:t>Analysis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pc="-10" dirty="0"/>
              <a:t>15/02/2024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0B97F1-8C35-2926-0CD7-5B95DE2D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96" y="1412620"/>
            <a:ext cx="9794603" cy="5032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da0a2f-b917-4d51-b0d0-d418a10c8b23}" enabled="1" method="Standard" siteId="{12a3af23-a769-4654-847f-958f3d479f4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2802</TotalTime>
  <Words>697</Words>
  <Application>Microsoft Office PowerPoint</Application>
  <PresentationFormat>Widescreen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Trebuchet MS</vt:lpstr>
      <vt:lpstr>Verdana</vt:lpstr>
      <vt:lpstr>Office Theme</vt:lpstr>
      <vt:lpstr>Amazon Sales Data Analysis</vt:lpstr>
      <vt:lpstr>Objectives</vt:lpstr>
      <vt:lpstr>The Process</vt:lpstr>
      <vt:lpstr>Data Collection</vt:lpstr>
      <vt:lpstr>Data Cleaning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Insights</vt:lpstr>
      <vt:lpstr>Summary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Sales Data Analysis</dc:title>
  <dc:creator>NAVEEN SRINIVASAN</dc:creator>
  <cp:lastModifiedBy>Mishra,Sourav Kumar,IN-Kolkata</cp:lastModifiedBy>
  <cp:revision>2</cp:revision>
  <dcterms:created xsi:type="dcterms:W3CDTF">2024-09-06T06:35:04Z</dcterms:created>
  <dcterms:modified xsi:type="dcterms:W3CDTF">2024-09-25T12:35:41Z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2024-02-24T00:00:00Z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2024-09-06T00:00:00Z</vt:filetime>
  </property>
  <property fmtid="{D5CDD505-2E9C-101B-9397-08002B2CF9AE}" pid="5" name="Producer">
    <vt:lpwstr>3-Heights(TM) PDF Security Shell 4.8.25.2 (http://www.pdf-tools.com)</vt:lpwstr>
  </property>
</Properties>
</file>