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D505298-01F2-4F5A-886A-E31DF625C1C7}" type="datetimeFigureOut">
              <a:rPr lang="en-IN" smtClean="0"/>
              <a:t>03-05-2021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4EE622-5CCB-4ECA-B00D-87526E33678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4544" y="1124744"/>
            <a:ext cx="9793088" cy="3384376"/>
          </a:xfrm>
        </p:spPr>
        <p:txBody>
          <a:bodyPr>
            <a:normAutofit/>
          </a:bodyPr>
          <a:lstStyle/>
          <a:p>
            <a:r>
              <a:rPr lang="en-IN" sz="5400" b="1" dirty="0" smtClean="0"/>
              <a:t>Do You Believe</a:t>
            </a:r>
            <a:br>
              <a:rPr lang="en-IN" sz="5400" b="1" dirty="0" smtClean="0"/>
            </a:br>
            <a:r>
              <a:rPr lang="en-IN" sz="5400" b="1" dirty="0" smtClean="0"/>
              <a:t>In</a:t>
            </a:r>
            <a:br>
              <a:rPr lang="en-IN" sz="5400" b="1" dirty="0" smtClean="0"/>
            </a:br>
            <a:r>
              <a:rPr lang="en-IN" sz="5400" b="1" dirty="0" smtClean="0"/>
              <a:t>Future Prediction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65589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2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Future Prediction and Growth </a:t>
            </a:r>
          </a:p>
        </p:txBody>
      </p:sp>
      <p:pic>
        <p:nvPicPr>
          <p:cNvPr id="1026" name="Picture 2" descr="Amazon.com: Amazon.com Gift Cards - Print at Home: Gift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58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Can Amazon continue to Grow</a:t>
            </a:r>
            <a:endParaRPr lang="en-IN" b="1" dirty="0"/>
          </a:p>
        </p:txBody>
      </p:sp>
      <p:pic>
        <p:nvPicPr>
          <p:cNvPr id="2052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mazon Busin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43100"/>
            <a:ext cx="30861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9" descr="AWS IoT integration - Balena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933056"/>
            <a:ext cx="34194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83770"/>
            <a:ext cx="269557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82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Can Amazon continue to Grow</a:t>
            </a:r>
            <a:endParaRPr lang="en-IN" dirty="0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Amazon Prime Day sale: '10.or G2' smartphone price revealed | HT Te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 descr="How I Got Amazon to Pay for My Amazon Prime Membership - Fly&amp;D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5" y="1916832"/>
            <a:ext cx="267652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3429000" cy="2286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52842"/>
            <a:ext cx="3960440" cy="1790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35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Keys for the Growth of Amazon</a:t>
            </a:r>
            <a:endParaRPr lang="en-IN" b="1" dirty="0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916832"/>
            <a:ext cx="3005043" cy="199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0" y="2708920"/>
            <a:ext cx="3990021" cy="24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4103792" cy="213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72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Keys for the Growth of Amazon</a:t>
            </a:r>
            <a:endParaRPr lang="en-IN" dirty="0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564904"/>
            <a:ext cx="7200800" cy="3255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22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Keys for the Growth of Amazon</a:t>
            </a:r>
            <a:endParaRPr lang="en-IN" dirty="0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62865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90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Keys for the Growth of Amazon</a:t>
            </a:r>
            <a:endParaRPr lang="en-IN" dirty="0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44436"/>
            <a:ext cx="6408712" cy="496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4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Amazon Prime Services</a:t>
            </a:r>
            <a:endParaRPr lang="en-IN" b="1" dirty="0"/>
          </a:p>
        </p:txBody>
      </p:sp>
      <p:pic>
        <p:nvPicPr>
          <p:cNvPr id="4" name="Picture 4" descr="Amazon Jobs and Company Cul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6005520"/>
            <a:ext cx="1979712" cy="87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the 25 Best Amazon Prime Benefits of April 20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264696" cy="46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639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164</TotalTime>
  <Words>44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Do You Believe In Future Prediction</vt:lpstr>
      <vt:lpstr>Future Prediction and Growth </vt:lpstr>
      <vt:lpstr>Can Amazon continue to Grow</vt:lpstr>
      <vt:lpstr>Can Amazon continue to Grow</vt:lpstr>
      <vt:lpstr>Keys for the Growth of Amazon</vt:lpstr>
      <vt:lpstr>Keys for the Growth of Amazon</vt:lpstr>
      <vt:lpstr>Keys for the Growth of Amazon</vt:lpstr>
      <vt:lpstr>Keys for the Growth of Amazon</vt:lpstr>
      <vt:lpstr>Amazon Prime Services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Belei Future Prediction</dc:title>
  <dc:creator>HP</dc:creator>
  <cp:lastModifiedBy>HP</cp:lastModifiedBy>
  <cp:revision>11</cp:revision>
  <dcterms:created xsi:type="dcterms:W3CDTF">2021-05-03T13:59:57Z</dcterms:created>
  <dcterms:modified xsi:type="dcterms:W3CDTF">2021-05-03T17:40:33Z</dcterms:modified>
</cp:coreProperties>
</file>