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0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7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25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20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9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6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4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9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7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9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8DD362-EF6F-45F2-B6AA-1E420C9DD76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53AB1B-1981-4464-8D40-3C548B64A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6.pn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A6EE4-FE52-B4BF-E114-6D01A19601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8"/>
            <a:ext cx="12192001" cy="6863308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CEDC5-CDE5-C268-B3A2-42CB492DF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91" y="677281"/>
            <a:ext cx="11911216" cy="949921"/>
          </a:xfrm>
          <a:scene3d>
            <a:camera prst="perspectiveFront"/>
            <a:lightRig rig="threePt" dir="t"/>
          </a:scene3d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dirty="0">
                <a:effectLst>
                  <a:glow rad="127000">
                    <a:srgbClr val="FFFF00"/>
                  </a:glow>
                </a:effectLst>
                <a:latin typeface="Bernard MT Condensed" panose="02050806060905020404" pitchFamily="18" charset="0"/>
              </a:rPr>
              <a:t>WATER GENERATION FROM AIR USING RENEWABLE ENERGY</a:t>
            </a:r>
          </a:p>
        </p:txBody>
      </p:sp>
      <p:pic>
        <p:nvPicPr>
          <p:cNvPr id="4" name="Google Shape;212;p1">
            <a:extLst>
              <a:ext uri="{FF2B5EF4-FFF2-40B4-BE49-F238E27FC236}">
                <a16:creationId xmlns:a16="http://schemas.microsoft.com/office/drawing/2014/main" id="{E62C316A-B82A-4D46-7277-C7A048AD374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02823" y="51617"/>
            <a:ext cx="2650909" cy="102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6951C-7479-F7DC-DED2-904D6812D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266565"/>
            <a:ext cx="2304706" cy="611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6086D-C362-8CEA-ED0F-59DFE2BE8832}"/>
              </a:ext>
            </a:extLst>
          </p:cNvPr>
          <p:cNvSpPr txBox="1"/>
          <p:nvPr/>
        </p:nvSpPr>
        <p:spPr>
          <a:xfrm>
            <a:off x="6272288" y="1820649"/>
            <a:ext cx="6002215" cy="2464264"/>
          </a:xfrm>
          <a:prstGeom prst="rect">
            <a:avLst/>
          </a:prstGeom>
          <a:noFill/>
          <a:scene3d>
            <a:camera prst="orthographicFront">
              <a:rot lat="0" lon="21299999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3000"/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Ministry: </a:t>
            </a:r>
            <a:r>
              <a:rPr lang="en-IN" i="0" dirty="0">
                <a:solidFill>
                  <a:srgbClr val="212529"/>
                </a:solidFill>
                <a:effectLst/>
                <a:latin typeface="Algerian" panose="04020705040A02060702" pitchFamily="82" charset="0"/>
              </a:rPr>
              <a:t>Ministry of Jal Shakti</a:t>
            </a:r>
            <a:endParaRPr lang="en-US" i="0" dirty="0">
              <a:solidFill>
                <a:srgbClr val="212529"/>
              </a:solidFill>
              <a:effectLst/>
              <a:latin typeface="Algerian" panose="04020705040A02060702" pitchFamily="82" charset="0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3000"/>
              <a:buFont typeface="Wingdings" panose="05000000000000000000" pitchFamily="2" charset="2"/>
              <a:buChar char="v"/>
            </a:pPr>
            <a:endParaRPr lang="en-US" b="1" dirty="0">
              <a:latin typeface="Algerian" panose="04020705040A02060702" pitchFamily="82" charset="0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3000"/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PS Code:</a:t>
            </a:r>
            <a:r>
              <a:rPr lang="en-US" dirty="0"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SIH1328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3000"/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Problem Statement Title: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Call for cost-effective ways of making water source for piped drinking water supply sustainable in Rural areas</a:t>
            </a:r>
            <a:endParaRPr lang="en-US" sz="1600" dirty="0">
              <a:latin typeface="Algerian" panose="04020705040A02060702" pitchFamily="82" charset="0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3000"/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103000"/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Team Name : </a:t>
            </a:r>
            <a:r>
              <a:rPr lang="en-US" dirty="0"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BLUE EARTHERS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D4C92-7DD0-6812-3F52-7FAE2105B204}"/>
              </a:ext>
            </a:extLst>
          </p:cNvPr>
          <p:cNvSpPr txBox="1"/>
          <p:nvPr/>
        </p:nvSpPr>
        <p:spPr>
          <a:xfrm>
            <a:off x="6272288" y="4284913"/>
            <a:ext cx="5919712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Team Leader Name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RAJDEEP SARKAR</a:t>
            </a:r>
          </a:p>
          <a:p>
            <a:pPr marL="285750" lvl="0" indent="-285750" algn="l" rtl="0">
              <a:lnSpc>
                <a:spcPct val="90000"/>
              </a:lnSpc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Institute Code (AISHE):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U-0584</a:t>
            </a:r>
          </a:p>
          <a:p>
            <a:pPr marL="285750" lvl="0" indent="-285750" algn="l" rtl="0">
              <a:lnSpc>
                <a:spcPct val="90000"/>
              </a:lnSpc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Institute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Name: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INDIAN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 INSTITUTE OF ENGINEERING SCIENCE SND TECHNOLOGY,SHIBPUR</a:t>
            </a:r>
          </a:p>
          <a:p>
            <a:pPr marL="285750" lvl="0" indent="-285750" algn="l" rtl="0">
              <a:lnSpc>
                <a:spcPct val="90000"/>
              </a:lnSpc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Franklin Gothic"/>
                <a:cs typeface="Franklin Gothic"/>
                <a:sym typeface="Franklin Gothic"/>
              </a:rPr>
              <a:t>RENEWABLE AND SUSTAINABLE ENERGY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05BEE-735E-6439-8632-F340637DA357}"/>
              </a:ext>
            </a:extLst>
          </p:cNvPr>
          <p:cNvCxnSpPr>
            <a:cxnSpLocks/>
          </p:cNvCxnSpPr>
          <p:nvPr/>
        </p:nvCxnSpPr>
        <p:spPr>
          <a:xfrm flipV="1">
            <a:off x="1167280" y="1606589"/>
            <a:ext cx="9857433" cy="3049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7709514-559E-2646-FAB9-190F3B22C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038" y="2004483"/>
            <a:ext cx="6187669" cy="40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24843-2191-4DFF-E070-F5E0AA37C1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14" y="244459"/>
            <a:ext cx="3291987" cy="24692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FDE35-7180-3F59-0168-BBD23A59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66" y="378102"/>
            <a:ext cx="2121714" cy="365760"/>
          </a:xfrm>
        </p:spPr>
        <p:txBody>
          <a:bodyPr>
            <a:noAutofit/>
          </a:bodyPr>
          <a:lstStyle/>
          <a:p>
            <a:r>
              <a:rPr lang="en-IN" sz="2000" u="sng" dirty="0">
                <a:latin typeface="Arial Black" panose="020B0A04020102020204" pitchFamily="34" charset="0"/>
                <a:ea typeface="Artifakt Element Medium" panose="020B0603050000020004" pitchFamily="34" charset="0"/>
              </a:rPr>
              <a:t>Our aim</a:t>
            </a:r>
            <a:r>
              <a:rPr lang="en-IN" sz="2000" u="sng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DAAA-5BC4-E749-8A45-BE50B3BED955}"/>
              </a:ext>
            </a:extLst>
          </p:cNvPr>
          <p:cNvSpPr txBox="1"/>
          <p:nvPr/>
        </p:nvSpPr>
        <p:spPr>
          <a:xfrm>
            <a:off x="934634" y="848866"/>
            <a:ext cx="1746584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Libre Franklin" pitchFamily="2" charset="0"/>
              </a:rPr>
              <a:t>Our aim is to provide drinking water to those areas where the ground water level is very low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F0DF5-56F2-A90D-3FCD-279C057ABCE4}"/>
              </a:ext>
            </a:extLst>
          </p:cNvPr>
          <p:cNvSpPr txBox="1"/>
          <p:nvPr/>
        </p:nvSpPr>
        <p:spPr>
          <a:xfrm>
            <a:off x="504906" y="2713757"/>
            <a:ext cx="5423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OUR AIR TO WATER GENERATING DEVICE :-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B6AB3-67F4-0FEB-EA0B-A6FE2B89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96" y="85757"/>
            <a:ext cx="1470004" cy="365760"/>
          </a:xfrm>
          <a:prstGeom prst="rect">
            <a:avLst/>
          </a:prstGeom>
        </p:spPr>
      </p:pic>
      <p:pic>
        <p:nvPicPr>
          <p:cNvPr id="14" name="Google Shape;212;p1">
            <a:extLst>
              <a:ext uri="{FF2B5EF4-FFF2-40B4-BE49-F238E27FC236}">
                <a16:creationId xmlns:a16="http://schemas.microsoft.com/office/drawing/2014/main" id="{90A4DFDE-A47D-557F-9BF9-491EDAC9FB46}"/>
              </a:ext>
            </a:extLst>
          </p:cNvPr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-7196" y="95805"/>
            <a:ext cx="1394874" cy="5645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BD356-BF0A-A4FA-B634-69E9D7A1E2BE}"/>
              </a:ext>
            </a:extLst>
          </p:cNvPr>
          <p:cNvSpPr txBox="1"/>
          <p:nvPr/>
        </p:nvSpPr>
        <p:spPr>
          <a:xfrm>
            <a:off x="323376" y="3678696"/>
            <a:ext cx="5822142" cy="2970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1" dirty="0"/>
              <a:t>The model consists 3 parts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800" b="1" dirty="0"/>
              <a:t>Power</a:t>
            </a:r>
            <a:r>
              <a:rPr lang="en-US" sz="1800" dirty="0"/>
              <a:t>- Solar power with Battery backup.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800" b="1" dirty="0"/>
              <a:t>AWG</a:t>
            </a:r>
            <a:r>
              <a:rPr lang="en-US" sz="1800" dirty="0"/>
              <a:t>- moisture gets converted into potable water using numerous electronic components like fan, </a:t>
            </a:r>
            <a:r>
              <a:rPr lang="en-US" sz="1800" dirty="0" err="1"/>
              <a:t>evaporator,compressor,condenser</a:t>
            </a:r>
            <a:r>
              <a:rPr lang="en-US" sz="1800" dirty="0"/>
              <a:t>, expansion valve, UV ray and RO system 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b="1" dirty="0"/>
              <a:t>Automation</a:t>
            </a:r>
            <a:r>
              <a:rPr lang="en-US" sz="1800" dirty="0"/>
              <a:t>- This part is designed to check the water level with SONAR sensor and make it automated with the  help of </a:t>
            </a:r>
            <a:r>
              <a:rPr lang="en-US" dirty="0" err="1"/>
              <a:t>aurdino</a:t>
            </a:r>
            <a:r>
              <a:rPr lang="en-US" sz="1800" dirty="0"/>
              <a:t> and track data into cloud-database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B3E8B-3617-EA25-CB34-2A448B8C0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02" y="805374"/>
            <a:ext cx="5423622" cy="58767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3AB425-605D-C8DA-D27B-CB2DA6F53FB2}"/>
              </a:ext>
            </a:extLst>
          </p:cNvPr>
          <p:cNvSpPr txBox="1"/>
          <p:nvPr/>
        </p:nvSpPr>
        <p:spPr>
          <a:xfrm>
            <a:off x="6786983" y="378102"/>
            <a:ext cx="36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chart of the process 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B7DB-AF15-6E7D-53D6-315EBBE7A96B}"/>
              </a:ext>
            </a:extLst>
          </p:cNvPr>
          <p:cNvSpPr txBox="1"/>
          <p:nvPr/>
        </p:nvSpPr>
        <p:spPr>
          <a:xfrm>
            <a:off x="846304" y="3280394"/>
            <a:ext cx="58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Light Condensed" panose="020B0502040204020203" pitchFamily="34" charset="0"/>
              </a:rPr>
              <a:t>We are building an cost effective air to water generating device</a:t>
            </a:r>
          </a:p>
        </p:txBody>
      </p:sp>
    </p:spTree>
    <p:extLst>
      <p:ext uri="{BB962C8B-B14F-4D97-AF65-F5344CB8AC3E}">
        <p14:creationId xmlns:p14="http://schemas.microsoft.com/office/powerpoint/2010/main" val="8766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F83BC6-AA02-03CC-3C7F-02F08F09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07" y="569312"/>
            <a:ext cx="5734801" cy="359160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5C19ED-51B4-6464-7A74-11984EAF647D}"/>
              </a:ext>
            </a:extLst>
          </p:cNvPr>
          <p:cNvSpPr txBox="1"/>
          <p:nvPr/>
        </p:nvSpPr>
        <p:spPr>
          <a:xfrm>
            <a:off x="340360" y="972601"/>
            <a:ext cx="5367104" cy="138499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Libre Franklin" pitchFamily="2" charset="0"/>
              </a:rPr>
              <a:t>Sustainable energy based and Eco-friendly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Libre Franklin" pitchFamily="2" charset="0"/>
              </a:rPr>
              <a:t>Maximum wastage water 10%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Libre Franklin" pitchFamily="2" charset="0"/>
              </a:rPr>
              <a:t>Zero running cost and maintaining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Libre Franklin" pitchFamily="2" charset="0"/>
              </a:rPr>
              <a:t>Automation with 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Libre Franklin" pitchFamily="2" charset="0"/>
              </a:rPr>
              <a:t>Track functional data and store in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Libre Franklin" pitchFamily="2" charset="0"/>
              </a:rPr>
              <a:t>One time investment continuous</a:t>
            </a:r>
          </a:p>
        </p:txBody>
      </p:sp>
      <p:pic>
        <p:nvPicPr>
          <p:cNvPr id="4" name="Google Shape;212;p1">
            <a:extLst>
              <a:ext uri="{FF2B5EF4-FFF2-40B4-BE49-F238E27FC236}">
                <a16:creationId xmlns:a16="http://schemas.microsoft.com/office/drawing/2014/main" id="{7E4C8253-6145-EAAA-2840-302E79603CF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-7196" y="95805"/>
            <a:ext cx="1394874" cy="56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83E43-3DAF-4980-A88B-EC8A9BCD3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96" y="85757"/>
            <a:ext cx="1470004" cy="365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9BD89F-DEA8-63B1-FD31-D79E101DF3A1}"/>
              </a:ext>
            </a:extLst>
          </p:cNvPr>
          <p:cNvSpPr txBox="1"/>
          <p:nvPr/>
        </p:nvSpPr>
        <p:spPr>
          <a:xfrm>
            <a:off x="340360" y="4764610"/>
            <a:ext cx="5395331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oto Sans Symbols"/>
              <a:buChar char="⮚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Manufacturing cost is 15000-25000 INR for 10L water generation.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oto Sans Symbols"/>
              <a:buChar char="⮚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This can be marketed in B2B as well as in B2C form.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oto Sans Symbols"/>
              <a:buChar char="⮚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Targeted to  the companies that deal with lots of amount of ground water such as Coca -Cola; Food companies; Health drink companies;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Bisleri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Noto Sans Symbols"/>
              <a:buChar char="⮚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Also can be  marketed  in the areas with very low ground water level for domestic purpose.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4454C-107D-C891-7703-559CCD33E7B4}"/>
              </a:ext>
            </a:extLst>
          </p:cNvPr>
          <p:cNvSpPr txBox="1"/>
          <p:nvPr/>
        </p:nvSpPr>
        <p:spPr>
          <a:xfrm>
            <a:off x="340360" y="2816556"/>
            <a:ext cx="5367104" cy="1449628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Libre Franklin" pitchFamily="2" charset="0"/>
              </a:rPr>
              <a:t>Sustainable energy based automated cost effective drinking water generation and supply.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Libre Franklin" pitchFamily="2" charset="0"/>
              </a:rPr>
              <a:t> Highly effective in the areas with low level of ground water.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Libre Franklin" pitchFamily="2" charset="0"/>
              </a:rPr>
              <a:t>Works as alternative source of drinking water in this modern era.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Libre Franklin" pitchFamily="2" charset="0"/>
              </a:rPr>
              <a:t>Highly effective in the areas having considerable amount of arsenic.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0DB3E-A31B-4E24-4F2C-CA79C9091B51}"/>
              </a:ext>
            </a:extLst>
          </p:cNvPr>
          <p:cNvSpPr txBox="1"/>
          <p:nvPr/>
        </p:nvSpPr>
        <p:spPr>
          <a:xfrm>
            <a:off x="6051468" y="4980054"/>
            <a:ext cx="3311018" cy="1600438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Wifi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Aurdino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 </a:t>
            </a:r>
            <a:r>
              <a:rPr lang="en-US" sz="14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&amp; SONAR sensor</a:t>
            </a:r>
            <a:endParaRPr lang="en-US" sz="1400" b="0" i="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  <a:latin typeface="Libre Franklin"/>
                <a:sym typeface="Libre Franklin"/>
              </a:rPr>
              <a:t>Solar Panel (Sustainable Energy)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  <a:latin typeface="Libre Franklin"/>
                <a:sym typeface="Libre Franklin"/>
              </a:rPr>
              <a:t>AI, MySQL, SolidWorks 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  <a:latin typeface="Libre Franklin"/>
                <a:sym typeface="Libre Franklin"/>
              </a:rPr>
              <a:t>Motor, Compressor, Evaporator, capillary </a:t>
            </a:r>
            <a:r>
              <a:rPr lang="en-US" sz="1400" dirty="0" err="1">
                <a:solidFill>
                  <a:schemeClr val="dk1"/>
                </a:solidFill>
                <a:latin typeface="Libre Franklin"/>
                <a:sym typeface="Libre Franklin"/>
              </a:rPr>
              <a:t>tube,condensor</a:t>
            </a:r>
            <a:endParaRPr lang="en-US" sz="14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  <a:latin typeface="Libre Franklin"/>
                <a:sym typeface="Libre Franklin"/>
              </a:rPr>
              <a:t>Battery Backup, Variable Adapter, Dual Power Source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82AF0-0EAA-558C-36C2-5437808022DD}"/>
              </a:ext>
            </a:extLst>
          </p:cNvPr>
          <p:cNvSpPr txBox="1"/>
          <p:nvPr/>
        </p:nvSpPr>
        <p:spPr>
          <a:xfrm>
            <a:off x="9425412" y="4266848"/>
            <a:ext cx="2424496" cy="23769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EA83B-ABF0-907A-B6DA-C4639EB56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419" y="4308686"/>
            <a:ext cx="957950" cy="597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A824F-C873-CBF2-4F7C-F3FA7F5E4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864" y="4915081"/>
            <a:ext cx="1211564" cy="757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81F572-DCA9-7461-84CE-25EFC788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756" y="5672551"/>
            <a:ext cx="961275" cy="961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4D77A-BF19-B637-F0FE-E8EC793FF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214" y="5895856"/>
            <a:ext cx="1252370" cy="7102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837318-4F65-B74E-53A2-439753B6E6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3271" y="4278715"/>
            <a:ext cx="1039079" cy="1043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278C97-EABF-1B77-459E-B7078BDCE8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5690" y="5329242"/>
            <a:ext cx="626660" cy="6266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DCC7D3-AD15-C52B-B770-6DCD398895F2}"/>
              </a:ext>
            </a:extLst>
          </p:cNvPr>
          <p:cNvSpPr txBox="1"/>
          <p:nvPr/>
        </p:nvSpPr>
        <p:spPr>
          <a:xfrm>
            <a:off x="494491" y="614322"/>
            <a:ext cx="2101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Key Features 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80F7CB-4D3D-CFE7-2293-BC40C58CECE3}"/>
              </a:ext>
            </a:extLst>
          </p:cNvPr>
          <p:cNvSpPr txBox="1"/>
          <p:nvPr/>
        </p:nvSpPr>
        <p:spPr>
          <a:xfrm>
            <a:off x="342092" y="2438734"/>
            <a:ext cx="2253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Use Cases 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1F65AC-F098-F341-9DFD-57E14B85AB9A}"/>
              </a:ext>
            </a:extLst>
          </p:cNvPr>
          <p:cNvSpPr txBox="1"/>
          <p:nvPr/>
        </p:nvSpPr>
        <p:spPr>
          <a:xfrm>
            <a:off x="373780" y="4345340"/>
            <a:ext cx="2191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Commercial Use 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49B986-A578-C222-EA7B-CCDBF53FFF2E}"/>
              </a:ext>
            </a:extLst>
          </p:cNvPr>
          <p:cNvSpPr txBox="1"/>
          <p:nvPr/>
        </p:nvSpPr>
        <p:spPr>
          <a:xfrm>
            <a:off x="5981864" y="4493250"/>
            <a:ext cx="3443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Hardware &amp;</a:t>
            </a:r>
            <a:r>
              <a:rPr lang="en-US" sz="1800" b="0" i="0" dirty="0">
                <a:solidFill>
                  <a:schemeClr val="bg2">
                    <a:lumMod val="50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stack :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BD0F0C-8AB1-0BAE-015A-DEEFCD737B24}"/>
              </a:ext>
            </a:extLst>
          </p:cNvPr>
          <p:cNvSpPr txBox="1"/>
          <p:nvPr/>
        </p:nvSpPr>
        <p:spPr>
          <a:xfrm>
            <a:off x="6626889" y="193436"/>
            <a:ext cx="609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2">
                    <a:lumMod val="75000"/>
                  </a:schemeClr>
                </a:solidFill>
              </a:rPr>
              <a:t>Prototype Basic Design with SolidWorks</a:t>
            </a:r>
          </a:p>
        </p:txBody>
      </p:sp>
    </p:spTree>
    <p:extLst>
      <p:ext uri="{BB962C8B-B14F-4D97-AF65-F5344CB8AC3E}">
        <p14:creationId xmlns:p14="http://schemas.microsoft.com/office/powerpoint/2010/main" val="421378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0F93-D2E7-012A-60C0-1824FB23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98478"/>
            <a:ext cx="5334626" cy="76832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" panose="020B0502040204020203" pitchFamily="34" charset="0"/>
              </a:rPr>
              <a:t>TEAM MEMBER DETAILS:-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8FCA-9D89-636D-E0A3-67D985F17F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0547" y="1107330"/>
            <a:ext cx="11672596" cy="5598158"/>
          </a:xfrm>
        </p:spPr>
        <p:txBody>
          <a:bodyPr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rgbClr val="5D7C3F"/>
                </a:solidFill>
              </a:rPr>
              <a:t>Team Leader Name: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RAJDEEP SARKAR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Branch : B.TECH 		Stream : MECHANICAL ENGINEERING 				Year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Team Member 1</a:t>
            </a:r>
            <a:r>
              <a:rPr lang="en-US" sz="2000" b="1" dirty="0">
                <a:solidFill>
                  <a:srgbClr val="5D7C3F"/>
                </a:solidFill>
                <a:latin typeface="Aptos Display" panose="020B0004020202020204" pitchFamily="34" charset="0"/>
              </a:rPr>
              <a:t>: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rPr>
              <a:t>ANISH BELEL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ptos Display" panose="020B00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Branch :	B.TECH		Stream : ELECTRONICS AND TELECOMUNICATION ENGINEERING 	Year : 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Team Member 2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: DIBYA JYOTI 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Branch :	B.TECH		  Stream :MECHANICAL ENGINEERING		                 	Year: II 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Team Member 3 </a:t>
            </a:r>
            <a:r>
              <a:rPr lang="en-US" sz="2000" b="1" dirty="0">
                <a:solidFill>
                  <a:srgbClr val="5D7C3F"/>
                </a:solidFill>
              </a:rPr>
              <a:t>: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DEBOLINA 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Branch :	B.TECH		Stream: MECHANICAL ENGINEERING 	                 		Year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Team Member 4 </a:t>
            </a:r>
            <a:r>
              <a:rPr lang="en-US" sz="2000" b="1" dirty="0">
                <a:solidFill>
                  <a:srgbClr val="5D7C3F"/>
                </a:solidFill>
              </a:rPr>
              <a:t>: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ANIRUDDHA CHANDRA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Branch  : B.TECH		Stream : ELECTRONICS AND TELECOMUNICATION ENGINEERING 	Year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Team Member 5 Name</a:t>
            </a:r>
            <a:r>
              <a:rPr lang="en-US" sz="2000" b="1" dirty="0">
                <a:solidFill>
                  <a:srgbClr val="5D7C3F"/>
                </a:solidFill>
              </a:rPr>
              <a:t>: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SOURAV DEBNATH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Branch :	B.TECH		Stream : ELECTRICAL ENGINEERING				Year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2000" b="1" dirty="0">
                <a:solidFill>
                  <a:srgbClr val="804160"/>
                </a:solidFill>
              </a:rPr>
              <a:t>Team Mentor 1 Name: Type Your Name Here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Category (Academic/Industry): 			Expertise (AI/ML/Blockchain </a:t>
            </a:r>
            <a:r>
              <a:rPr lang="en-US" sz="2000" dirty="0" err="1"/>
              <a:t>etc</a:t>
            </a:r>
            <a:r>
              <a:rPr lang="en-US" sz="2000" dirty="0"/>
              <a:t>): 		Domain Experience (in years):   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2000" b="1" dirty="0">
                <a:solidFill>
                  <a:srgbClr val="804160"/>
                </a:solidFill>
              </a:rPr>
              <a:t>Team Mentor 2 Name: Type Your Name Here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/>
              <a:t>Category (Academic/Industry):		 	Expertise (AI/ML/Blockchain </a:t>
            </a:r>
            <a:r>
              <a:rPr lang="en-US" sz="2000" dirty="0" err="1"/>
              <a:t>etc</a:t>
            </a:r>
            <a:r>
              <a:rPr lang="en-US" sz="2000" dirty="0"/>
              <a:t>): 		Domain Experience (in years):  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C90FFF-4978-DB7A-A39E-668F5F92D119}"/>
              </a:ext>
            </a:extLst>
          </p:cNvPr>
          <p:cNvCxnSpPr>
            <a:cxnSpLocks/>
          </p:cNvCxnSpPr>
          <p:nvPr/>
        </p:nvCxnSpPr>
        <p:spPr>
          <a:xfrm>
            <a:off x="1247112" y="975249"/>
            <a:ext cx="61786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212;p1">
            <a:extLst>
              <a:ext uri="{FF2B5EF4-FFF2-40B4-BE49-F238E27FC236}">
                <a16:creationId xmlns:a16="http://schemas.microsoft.com/office/drawing/2014/main" id="{14FC4AF3-B42C-E7AC-288D-82E7A26D7F95}"/>
              </a:ext>
            </a:extLst>
          </p:cNvPr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-7196" y="95805"/>
            <a:ext cx="1394874" cy="56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8BD8C-5A66-252F-EC05-5BF2CA3AC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96" y="85757"/>
            <a:ext cx="147000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00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1000</TotalTime>
  <Words>615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Algerian</vt:lpstr>
      <vt:lpstr>Aptos</vt:lpstr>
      <vt:lpstr>Aptos Display</vt:lpstr>
      <vt:lpstr>Arial</vt:lpstr>
      <vt:lpstr>Arial Black</vt:lpstr>
      <vt:lpstr>Artifakt Element Black</vt:lpstr>
      <vt:lpstr>Artifakt Element Medium</vt:lpstr>
      <vt:lpstr>Bahnschrift</vt:lpstr>
      <vt:lpstr>Bahnschrift SemiLight Condensed</vt:lpstr>
      <vt:lpstr>Bernard MT Condensed</vt:lpstr>
      <vt:lpstr>Cambria</vt:lpstr>
      <vt:lpstr>Franklin Gothic</vt:lpstr>
      <vt:lpstr>Libre Franklin</vt:lpstr>
      <vt:lpstr>Noto Sans Symbols</vt:lpstr>
      <vt:lpstr>Tw Cen MT</vt:lpstr>
      <vt:lpstr>Wingdings</vt:lpstr>
      <vt:lpstr>Droplet</vt:lpstr>
      <vt:lpstr>WATER GENERATION FROM AIR USING RENEWABLE ENERGY</vt:lpstr>
      <vt:lpstr>Our aim:-</vt:lpstr>
      <vt:lpstr>PowerPoint Presentation</vt:lpstr>
      <vt:lpstr>TEAM MEMBER DETAILS:-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GENERATION FROM AIR USING RENEWAVBLE ENERGY</dc:title>
  <dc:creator>DIBYA JYOTI DAS</dc:creator>
  <cp:lastModifiedBy>DIBYA JYOTI DAS</cp:lastModifiedBy>
  <cp:revision>9</cp:revision>
  <dcterms:created xsi:type="dcterms:W3CDTF">2023-10-03T08:09:47Z</dcterms:created>
  <dcterms:modified xsi:type="dcterms:W3CDTF">2023-10-23T13:46:54Z</dcterms:modified>
</cp:coreProperties>
</file>