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75" r:id="rId5"/>
    <p:sldId id="276" r:id="rId6"/>
    <p:sldId id="277" r:id="rId7"/>
    <p:sldId id="262" r:id="rId8"/>
    <p:sldId id="258" r:id="rId9"/>
    <p:sldId id="281" r:id="rId10"/>
    <p:sldId id="279" r:id="rId11"/>
    <p:sldId id="263" r:id="rId12"/>
    <p:sldId id="259" r:id="rId13"/>
    <p:sldId id="264" r:id="rId14"/>
    <p:sldId id="280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4/5/2021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56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Oval 3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932B13A-A4C0-46C9-9AA9-EBF99596BB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2988291" y="888030"/>
            <a:ext cx="2601592" cy="23250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0" name="Oval 3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D912A-DE08-431D-B886-62CB2BE1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25" y="3309723"/>
            <a:ext cx="3520789" cy="2666087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Team Xerneas</a:t>
            </a:r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C025-4E4B-40E4-A3D0-1E968C3FD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4493" y="590143"/>
            <a:ext cx="5221503" cy="5631765"/>
          </a:xfrm>
        </p:spPr>
        <p:txBody>
          <a:bodyPr vert="horz" lIns="91440" tIns="45720" rIns="91440" bIns="45720" rtlCol="0"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Topic: </a:t>
            </a:r>
          </a:p>
          <a:p>
            <a:pPr algn="ctr"/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Jogging with friends</a:t>
            </a:r>
          </a:p>
          <a:p>
            <a:pPr algn="ctr"/>
            <a:endParaRPr 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Presenter: </a:t>
            </a:r>
          </a:p>
          <a:p>
            <a:pPr algn="ctr"/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Sourav Das</a:t>
            </a:r>
          </a:p>
          <a:p>
            <a:endParaRPr 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Members:</a:t>
            </a:r>
          </a:p>
          <a:p>
            <a:pPr algn="ctr"/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Sourav Das</a:t>
            </a:r>
          </a:p>
          <a:p>
            <a:pPr algn="ctr"/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Rahil Dhanwani</a:t>
            </a:r>
          </a:p>
          <a:p>
            <a:pPr algn="ctr"/>
            <a:r>
              <a:rPr lang="en-CA" sz="2000" b="1" i="0" dirty="0">
                <a:solidFill>
                  <a:srgbClr val="24242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Hongjing Bian</a:t>
            </a:r>
            <a:endParaRPr lang="en-US" sz="2000" b="1" i="0" dirty="0">
              <a:solidFill>
                <a:srgbClr val="24242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CA" sz="2000" b="1" i="0" dirty="0">
                <a:solidFill>
                  <a:srgbClr val="24242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Junjie Shao</a:t>
            </a:r>
          </a:p>
          <a:p>
            <a:pPr algn="ctr"/>
            <a:endParaRPr lang="en-CA" sz="2000" b="1" dirty="0">
              <a:solidFill>
                <a:srgbClr val="24242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Special Thanks To Our TA:</a:t>
            </a:r>
          </a:p>
          <a:p>
            <a:pPr algn="ctr"/>
            <a:r>
              <a:rPr lang="en-CA" sz="2000" b="1" dirty="0">
                <a:solidFill>
                  <a:srgbClr val="24242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Jaber Rad</a:t>
            </a:r>
            <a:endParaRPr 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3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0841E4C-8880-4D68-AC89-40BAFA3B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9" y="1240193"/>
            <a:ext cx="4305671" cy="462526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382D80C-CB10-4731-ACD2-BFECF0B0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5" y="102483"/>
            <a:ext cx="3810000" cy="320269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623E43A-0778-4ACD-ACDF-1C6953560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5" y="3473388"/>
            <a:ext cx="3810000" cy="3012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F4DEC9-B5CB-4A03-8136-2F683EC18A93}"/>
              </a:ext>
            </a:extLst>
          </p:cNvPr>
          <p:cNvSpPr txBox="1"/>
          <p:nvPr/>
        </p:nvSpPr>
        <p:spPr>
          <a:xfrm>
            <a:off x="946951" y="5865459"/>
            <a:ext cx="5149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Calling and messaging transferred to third party app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D27E0-6B17-4DD4-B984-906C2297DD5F}"/>
              </a:ext>
            </a:extLst>
          </p:cNvPr>
          <p:cNvSpPr txBox="1"/>
          <p:nvPr/>
        </p:nvSpPr>
        <p:spPr>
          <a:xfrm>
            <a:off x="6096000" y="3196389"/>
            <a:ext cx="2263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Emergency functions agreement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7F536-56B0-4C71-9147-7BD68B932087}"/>
              </a:ext>
            </a:extLst>
          </p:cNvPr>
          <p:cNvSpPr txBox="1"/>
          <p:nvPr/>
        </p:nvSpPr>
        <p:spPr>
          <a:xfrm>
            <a:off x="6045695" y="6427542"/>
            <a:ext cx="3937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Sending personal info to hospital and tracking ambulance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3328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989-07B4-4541-B18B-D877C17F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4914"/>
            <a:ext cx="3932237" cy="548196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Milestone 2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6346-513E-4950-AD90-3B3303CA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3205"/>
            <a:ext cx="4602225" cy="5010760"/>
          </a:xfrm>
        </p:spPr>
        <p:txBody>
          <a:bodyPr>
            <a:noAutofit/>
          </a:bodyPr>
          <a:lstStyle/>
          <a:p>
            <a:r>
              <a:rPr lang="en-US" sz="1400" b="1" dirty="0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understanding of the user base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Targeting more types of 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Making the app more usable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Improved and new features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UX and UI</a:t>
            </a:r>
          </a:p>
          <a:p>
            <a:endParaRPr lang="en-US" sz="1400" dirty="0"/>
          </a:p>
          <a:p>
            <a:r>
              <a:rPr lang="en-US" sz="1400" b="1" dirty="0"/>
              <a:t>Difficulties 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Making the app more generalized in emergency scenarios</a:t>
            </a:r>
          </a:p>
          <a:p>
            <a:r>
              <a:rPr lang="en-US" sz="1400" dirty="0"/>
              <a:t>-    lack of good resources for user research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Problem in collaboration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How to connect third party app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r>
              <a:rPr lang="en-US" sz="1400" dirty="0"/>
              <a:t>-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18A58-29B1-4AA0-920E-BD690B408C38}"/>
              </a:ext>
            </a:extLst>
          </p:cNvPr>
          <p:cNvSpPr txBox="1"/>
          <p:nvPr/>
        </p:nvSpPr>
        <p:spPr>
          <a:xfrm>
            <a:off x="6507331" y="1523205"/>
            <a:ext cx="4030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Different approach</a:t>
            </a:r>
          </a:p>
          <a:p>
            <a:endParaRPr lang="en-US" sz="1400" b="1"/>
          </a:p>
          <a:p>
            <a:pPr marL="171450" indent="-171450">
              <a:buFontTx/>
              <a:buChar char="-"/>
            </a:pPr>
            <a:r>
              <a:rPr lang="en-US" sz="1400"/>
              <a:t>More basic version in the low fidelity and more advanced version in medium fidelity</a:t>
            </a:r>
          </a:p>
          <a:p>
            <a:endParaRPr lang="en-US" sz="1400"/>
          </a:p>
          <a:p>
            <a:pPr marL="171450" indent="-171450">
              <a:buFontTx/>
              <a:buChar char="-"/>
            </a:pPr>
            <a:r>
              <a:rPr lang="en-US" sz="1400"/>
              <a:t>Using better tool for collaboration and then integrate</a:t>
            </a:r>
          </a:p>
          <a:p>
            <a:endParaRPr lang="en-US" sz="1400"/>
          </a:p>
          <a:p>
            <a:pPr marL="171450" indent="-171450">
              <a:buFontTx/>
              <a:buChar char="-"/>
            </a:pPr>
            <a:endParaRPr lang="en-US" sz="1400"/>
          </a:p>
          <a:p>
            <a:endParaRPr lang="en-CA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E0053-E420-4927-87A5-5D265BDF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06" y="3888134"/>
            <a:ext cx="238629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78D7-AA98-4900-B187-C00DD3A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46465"/>
            <a:ext cx="3932237" cy="592584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Milestone 3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20D7-2B6F-4979-9E0E-6D1A410F3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4762" y="2341485"/>
            <a:ext cx="4469059" cy="3811588"/>
          </a:xfrm>
        </p:spPr>
        <p:txBody>
          <a:bodyPr/>
          <a:lstStyle/>
          <a:p>
            <a:r>
              <a:rPr lang="en-US" b="1" dirty="0"/>
              <a:t>Outcomes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Improved sketches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Adding an audio control feature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graphical components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Android based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Better aesthetics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Ready to launch prototype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11E4F21-0304-4171-A79C-E554BB0232C5}"/>
              </a:ext>
            </a:extLst>
          </p:cNvPr>
          <p:cNvSpPr txBox="1">
            <a:spLocks/>
          </p:cNvSpPr>
          <p:nvPr/>
        </p:nvSpPr>
        <p:spPr>
          <a:xfrm>
            <a:off x="903411" y="234148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Activities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Analyzing feedback in milestone 2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Final sketching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Revision of the prototype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Graphical screen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platform customization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Presentation and demo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B5DDF-0D3C-42ED-A4CC-BDFE1331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56" y="249584"/>
            <a:ext cx="238629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498B-ADCD-4FB4-8128-0E7D3FB7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411610"/>
            <a:ext cx="2338418" cy="539318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Milestone 3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1E85D-4C85-4641-AD7E-C0221BAD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59880"/>
            <a:ext cx="4708756" cy="3811588"/>
          </a:xfrm>
        </p:spPr>
        <p:txBody>
          <a:bodyPr>
            <a:noAutofit/>
          </a:bodyPr>
          <a:lstStyle/>
          <a:p>
            <a:r>
              <a:rPr lang="en-US" sz="1400" b="1" dirty="0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understanding of a launchable prototype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understanding of graphics and design elements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Better understanding of basics of android</a:t>
            </a:r>
          </a:p>
          <a:p>
            <a:endParaRPr lang="en-US" sz="1400" dirty="0"/>
          </a:p>
          <a:p>
            <a:r>
              <a:rPr lang="en-US" sz="1400" b="1" dirty="0"/>
              <a:t>Difficulties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Lack of feedback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Balsamiq is not good for graphics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Balsamiq is not good for collaboration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Lack of experience in graphics design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Learning android basics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4D84D-11B5-43A2-BDD7-D55E7AF2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96" y="79235"/>
            <a:ext cx="3037343" cy="229408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6C54460-65F4-4EF4-81D0-63EFCF009104}"/>
              </a:ext>
            </a:extLst>
          </p:cNvPr>
          <p:cNvSpPr txBox="1">
            <a:spLocks/>
          </p:cNvSpPr>
          <p:nvPr/>
        </p:nvSpPr>
        <p:spPr>
          <a:xfrm>
            <a:off x="6285390" y="2255954"/>
            <a:ext cx="4708756" cy="3811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Different approach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More time and emphasize on feedback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Using better platform for collaboration and high-fidelity prototyping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Focusing on ‘one’ platform earlier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Following a methodology (like Agile)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14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C84AA-CC04-4B64-A84A-48881B1636B0}"/>
              </a:ext>
            </a:extLst>
          </p:cNvPr>
          <p:cNvSpPr txBox="1"/>
          <p:nvPr/>
        </p:nvSpPr>
        <p:spPr>
          <a:xfrm>
            <a:off x="2296357" y="2636669"/>
            <a:ext cx="75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No more sketches!</a:t>
            </a:r>
          </a:p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     Let’s jump into the real app…</a:t>
            </a:r>
            <a:endParaRPr lang="en-CA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B609-A7DC-4D3A-B0A4-42E9F627D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07" y="620018"/>
            <a:ext cx="3120270" cy="2356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3F38A-58E1-4303-A97F-18D614EF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609975"/>
            <a:ext cx="2476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D5CA4-F0CA-439D-ABD4-F8EDE514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77" y="438151"/>
            <a:ext cx="3377648" cy="5838824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C06E8B-7412-48F3-B841-74D85A90A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97" y="704850"/>
            <a:ext cx="3591203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1E343-5743-450F-A907-D3B4A68F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1" y="400050"/>
            <a:ext cx="392429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D2B41E-79E0-4B2A-9B8D-C4C063C2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7" y="1025416"/>
            <a:ext cx="2359959" cy="47029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65458A-9372-4C15-BDC5-D7698A41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63" y="1123527"/>
            <a:ext cx="2452056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DDD298-7098-4CD4-88B9-7E8DDA2A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56" y="1123526"/>
            <a:ext cx="2508060" cy="46048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4FBA35-8DF9-4C85-BA0E-4BEF47144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" y="1123526"/>
            <a:ext cx="2532639" cy="480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9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45F73A-7AF4-4A76-B570-DD76070A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24" y="1056852"/>
            <a:ext cx="2382984" cy="4604800"/>
          </a:xfrm>
          <a:prstGeom prst="rect">
            <a:avLst/>
          </a:prstGeom>
        </p:spPr>
      </p:pic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F4A0B3-22F4-4167-903E-87B8B0AC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81" y="1068639"/>
            <a:ext cx="2425069" cy="4604800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0370B1-BD58-49EC-991A-12B3853C5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40" y="1056852"/>
            <a:ext cx="241752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F073AF-FE08-4C03-93AB-A4A7A996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38" y="1123527"/>
            <a:ext cx="2302400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91A9BA-7E86-4DE5-ADDB-0F643F7B0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79" y="1123527"/>
            <a:ext cx="2382984" cy="4604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97329C-11CB-449A-BE56-0A76525ED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0" y="1123527"/>
            <a:ext cx="2452056" cy="4604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7EB442-D5AC-4762-92BB-B7795433C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78" y="1009650"/>
            <a:ext cx="2578594" cy="47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6E85-5C0B-4207-8948-A436AA4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002" y="1566910"/>
            <a:ext cx="3932237" cy="588144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Milestone 1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5A97-221D-4EE3-BB8E-EE6CDA3C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8779" y="2586267"/>
            <a:ext cx="3487890" cy="2766967"/>
          </a:xfrm>
        </p:spPr>
        <p:txBody>
          <a:bodyPr>
            <a:normAutofit/>
          </a:bodyPr>
          <a:lstStyle/>
          <a:p>
            <a:r>
              <a:rPr lang="en-US" b="1" dirty="0"/>
              <a:t>Activities</a:t>
            </a:r>
          </a:p>
          <a:p>
            <a:endParaRPr lang="en-US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User research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Tasks, personas &amp; scenarios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CA" dirty="0"/>
              <a:t>Sketches &amp; Storyboards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CA" dirty="0"/>
              <a:t>Low-fidelity prototype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CA" dirty="0"/>
              <a:t>Walkthrough &amp; feedback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6CC542-AC40-41D9-9533-8AE7BD1073EA}"/>
              </a:ext>
            </a:extLst>
          </p:cNvPr>
          <p:cNvSpPr txBox="1">
            <a:spLocks/>
          </p:cNvSpPr>
          <p:nvPr/>
        </p:nvSpPr>
        <p:spPr>
          <a:xfrm>
            <a:off x="6559692" y="2586266"/>
            <a:ext cx="3487890" cy="276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Outcomes</a:t>
            </a:r>
          </a:p>
          <a:p>
            <a:endParaRPr lang="en-US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8 unique resources on users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4 tasks, personas &amp; scenarios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CA" dirty="0"/>
              <a:t>8+8 sketches &amp; 4 storyboards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CA" dirty="0"/>
              <a:t>Balsamiq low-fidelity prototype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924B2-15E4-4DFD-A780-C217C55B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674" y="479664"/>
            <a:ext cx="238629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8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0C5A9B-8101-4DE0-AE49-2E32BD7C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24" y="1036111"/>
            <a:ext cx="2705329" cy="46952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BE4CAC-3279-45D1-B500-F7189CEC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945625"/>
            <a:ext cx="2637646" cy="478577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C9BD15-E2EB-4AD3-8183-90266EA10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6" y="1036112"/>
            <a:ext cx="2705334" cy="47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0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A8F28-E32D-4737-9B6A-1CE1B143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15" y="996095"/>
            <a:ext cx="2773920" cy="507536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D2A8B2-B71D-48FC-B74F-629ABC38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13" y="1051354"/>
            <a:ext cx="2659487" cy="50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59ECBDB5-D14A-44C8-AE73-52FC5869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27" y="840849"/>
            <a:ext cx="2722335" cy="4725976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11A0DD3-E609-4142-9ED7-79D03677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962025"/>
            <a:ext cx="272233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4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32363-178E-4C2E-A2EC-45B3881B89C4}"/>
              </a:ext>
            </a:extLst>
          </p:cNvPr>
          <p:cNvSpPr txBox="1"/>
          <p:nvPr/>
        </p:nvSpPr>
        <p:spPr>
          <a:xfrm>
            <a:off x="2965142" y="2974019"/>
            <a:ext cx="650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Thank You. Have a wonderful day.</a:t>
            </a:r>
            <a:endParaRPr lang="en-CA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9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DA809C2-5C17-45C9-9D9B-CF6EC161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083801"/>
            <a:ext cx="5410201" cy="4621673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CF37E38-EDD5-4EBC-B213-CBA375B9C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118163"/>
            <a:ext cx="5076826" cy="4901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8B552-4076-4C0E-8758-735590375A92}"/>
              </a:ext>
            </a:extLst>
          </p:cNvPr>
          <p:cNvSpPr txBox="1"/>
          <p:nvPr/>
        </p:nvSpPr>
        <p:spPr>
          <a:xfrm>
            <a:off x="1926453" y="5696634"/>
            <a:ext cx="347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Connecting watch, jogging statistics and diet plan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6DE49-9672-4082-A619-5247E6F59D19}"/>
              </a:ext>
            </a:extLst>
          </p:cNvPr>
          <p:cNvSpPr txBox="1"/>
          <p:nvPr/>
        </p:nvSpPr>
        <p:spPr>
          <a:xfrm>
            <a:off x="6309017" y="5705474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Calling and texting in emergency, and tracking free or best routes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295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C4FD563-D0B4-4C5F-A751-8FF9610C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52450"/>
            <a:ext cx="5295900" cy="557212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BF2B3F-DDB5-4A3B-A297-D4B79067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1" y="452436"/>
            <a:ext cx="5639170" cy="5572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DC70-A320-43BE-AC52-D3EC60B29545}"/>
              </a:ext>
            </a:extLst>
          </p:cNvPr>
          <p:cNvSpPr txBox="1"/>
          <p:nvPr/>
        </p:nvSpPr>
        <p:spPr>
          <a:xfrm>
            <a:off x="1562468" y="6074717"/>
            <a:ext cx="377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Creating an alarm system to alert the partner and getting the report at the end of jogging session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BEE6-598E-46F8-B1AF-9DDDD2A15130}"/>
              </a:ext>
            </a:extLst>
          </p:cNvPr>
          <p:cNvSpPr txBox="1"/>
          <p:nvPr/>
        </p:nvSpPr>
        <p:spPr>
          <a:xfrm>
            <a:off x="6639385" y="6028550"/>
            <a:ext cx="347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profiles and individual profile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998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742569-A6B5-4492-BA4A-E2886334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1" y="942975"/>
            <a:ext cx="4781709" cy="511492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D3F1D9-C753-415D-B9B2-C636F80A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49" y="942975"/>
            <a:ext cx="4505659" cy="511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F729C7-2BB6-4ECB-8AA7-551DBDB80475}"/>
              </a:ext>
            </a:extLst>
          </p:cNvPr>
          <p:cNvSpPr txBox="1"/>
          <p:nvPr/>
        </p:nvSpPr>
        <p:spPr>
          <a:xfrm>
            <a:off x="2112884" y="5823751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with a smart watch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8142D-A844-4CDD-98F9-6555C054A091}"/>
              </a:ext>
            </a:extLst>
          </p:cNvPr>
          <p:cNvSpPr txBox="1"/>
          <p:nvPr/>
        </p:nvSpPr>
        <p:spPr>
          <a:xfrm>
            <a:off x="6895585" y="5734734"/>
            <a:ext cx="238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old person who got lost while jogging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339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4006DAE-A507-4EC8-92E3-3110055E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" y="1022836"/>
            <a:ext cx="4661714" cy="4949339"/>
          </a:xfrm>
          <a:prstGeom prst="rect">
            <a:avLst/>
          </a:prstGeom>
        </p:spPr>
      </p:pic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9A3D68ED-A720-42A9-9F97-4D54A351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7" y="781050"/>
            <a:ext cx="5400674" cy="51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80879-D2A0-4575-88F2-754E11F90C05}"/>
              </a:ext>
            </a:extLst>
          </p:cNvPr>
          <p:cNvSpPr txBox="1"/>
          <p:nvPr/>
        </p:nvSpPr>
        <p:spPr>
          <a:xfrm>
            <a:off x="1162973" y="5835164"/>
            <a:ext cx="349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pregnant woman who is in pain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B6286-5378-4804-B83A-CA88332BA0E3}"/>
              </a:ext>
            </a:extLst>
          </p:cNvPr>
          <p:cNvSpPr txBox="1"/>
          <p:nvPr/>
        </p:nvSpPr>
        <p:spPr>
          <a:xfrm>
            <a:off x="6641976" y="5823751"/>
            <a:ext cx="30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frustrated lonely student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18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286B-1E11-4724-8374-EA7F2A5C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20" y="804353"/>
            <a:ext cx="3932237" cy="63697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Milestone 1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DE8-D24A-4CF1-B1C6-91849DFEE795}"/>
              </a:ext>
            </a:extLst>
          </p:cNvPr>
          <p:cNvSpPr txBox="1"/>
          <p:nvPr/>
        </p:nvSpPr>
        <p:spPr>
          <a:xfrm>
            <a:off x="946320" y="1608449"/>
            <a:ext cx="5353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Benefits</a:t>
            </a:r>
            <a:endParaRPr lang="en-CA" sz="1400" b="1" dirty="0"/>
          </a:p>
          <a:p>
            <a:pPr marL="285750" indent="-285750">
              <a:buFontTx/>
              <a:buChar char="-"/>
            </a:pPr>
            <a:r>
              <a:rPr lang="en-CA" sz="1400" dirty="0"/>
              <a:t>Targeting the proper user base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Avoiding mistake in actual prototype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Visualizing ideal situations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Customizing the app design for those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Improving the prototype for milestone 2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r>
              <a:rPr lang="en-CA" sz="1400" b="1" dirty="0"/>
              <a:t>Difficulties</a:t>
            </a:r>
          </a:p>
          <a:p>
            <a:r>
              <a:rPr lang="en-CA" sz="1400" dirty="0"/>
              <a:t>-      not too many good resources</a:t>
            </a:r>
          </a:p>
          <a:p>
            <a:r>
              <a:rPr lang="en-CA" sz="1400" dirty="0"/>
              <a:t>-      not having previous experience of sketching &amp; storyboarding</a:t>
            </a:r>
          </a:p>
          <a:p>
            <a:r>
              <a:rPr lang="en-CA" sz="1400" dirty="0"/>
              <a:t>-      sketches were not very good and clear</a:t>
            </a:r>
          </a:p>
          <a:p>
            <a:r>
              <a:rPr lang="en-CA" sz="1400" dirty="0"/>
              <a:t>-      lack of enough feedback</a:t>
            </a:r>
          </a:p>
          <a:p>
            <a:endParaRPr lang="en-CA" sz="1400" dirty="0"/>
          </a:p>
          <a:p>
            <a:r>
              <a:rPr lang="en-CA" sz="1400" b="1" dirty="0"/>
              <a:t>Different approach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Ask people in real life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More emphasize on details of scenario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More resources to learn sketching and storyboarding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Simpler and clearer sketches</a:t>
            </a:r>
          </a:p>
          <a:p>
            <a:endParaRPr lang="en-CA" sz="1400" dirty="0"/>
          </a:p>
          <a:p>
            <a:pPr marL="285750" indent="-285750">
              <a:buFontTx/>
              <a:buChar char="-"/>
            </a:pPr>
            <a:endParaRPr lang="en-CA" sz="1400" dirty="0"/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6E3F694-CF72-451F-B3AA-4087867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80" y="1292764"/>
            <a:ext cx="4181475" cy="42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11A4-A833-48A5-BED1-F624C5C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85900"/>
            <a:ext cx="3932237" cy="5715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Milestone 2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AEEB4-4939-472F-9454-7670BF68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90775"/>
            <a:ext cx="3932237" cy="3811588"/>
          </a:xfrm>
        </p:spPr>
        <p:txBody>
          <a:bodyPr/>
          <a:lstStyle/>
          <a:p>
            <a:r>
              <a:rPr lang="en-US" b="1" dirty="0"/>
              <a:t>Activities</a:t>
            </a:r>
          </a:p>
          <a:p>
            <a:endParaRPr lang="en-US" dirty="0"/>
          </a:p>
          <a:p>
            <a:r>
              <a:rPr lang="en-US" dirty="0"/>
              <a:t>-      Analyzing feedback from milestone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Revised user researches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Revised the scenarios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Revised sketches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Medium-fidelity prototype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Cognitive walkthrough with peers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Prototype revision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Scenario walkthrough with Prof/TA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F0CFD8B-3911-48D1-9004-6182A9C03037}"/>
              </a:ext>
            </a:extLst>
          </p:cNvPr>
          <p:cNvSpPr txBox="1">
            <a:spLocks/>
          </p:cNvSpPr>
          <p:nvPr/>
        </p:nvSpPr>
        <p:spPr>
          <a:xfrm>
            <a:off x="5811839" y="2390775"/>
            <a:ext cx="458946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Outcomes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More user researches</a:t>
            </a:r>
          </a:p>
          <a:p>
            <a:pPr marL="285750" indent="-285750">
              <a:buFontTx/>
              <a:buChar char="-"/>
            </a:pPr>
            <a:r>
              <a:rPr lang="en-US" dirty="0"/>
              <a:t>Better tasks and scenarios that suit more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Made the app more generalized for emergency uses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Transferred the calling and chatting option to third party app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Better navigation options (like going back)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7B8B9-276E-4794-B89B-2BEDA629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99" y="390332"/>
            <a:ext cx="238629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BDFCE6-ABFA-4930-873D-E2C0A3A1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64" y="676275"/>
            <a:ext cx="3949362" cy="500062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BB149B4-6CAE-4ADB-BAE7-65BBBF4A3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920775" cy="329549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F8C57BF-F636-4762-80C9-3C8E16A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2" y="3537932"/>
            <a:ext cx="3464325" cy="2828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BFC0C2-99F2-4BD6-B729-B1B8FFB38E4E}"/>
              </a:ext>
            </a:extLst>
          </p:cNvPr>
          <p:cNvSpPr txBox="1"/>
          <p:nvPr/>
        </p:nvSpPr>
        <p:spPr>
          <a:xfrm>
            <a:off x="6200775" y="2381250"/>
            <a:ext cx="71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B3BC7-D3EF-49BB-A7C7-0911C76C11D0}"/>
              </a:ext>
            </a:extLst>
          </p:cNvPr>
          <p:cNvSpPr txBox="1"/>
          <p:nvPr/>
        </p:nvSpPr>
        <p:spPr>
          <a:xfrm>
            <a:off x="1273724" y="5960388"/>
            <a:ext cx="3949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Navigation from home, friend list and putting emergency options in the jogging UI</a:t>
            </a:r>
            <a:endParaRPr lang="en-C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A32EE-A4F7-4FC1-8CD5-021603E137A9}"/>
              </a:ext>
            </a:extLst>
          </p:cNvPr>
          <p:cNvSpPr txBox="1"/>
          <p:nvPr/>
        </p:nvSpPr>
        <p:spPr>
          <a:xfrm>
            <a:off x="7537142" y="3043069"/>
            <a:ext cx="1411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Chat system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D5F9D-50B2-4E13-B7E5-1DAA5A1FD69C}"/>
              </a:ext>
            </a:extLst>
          </p:cNvPr>
          <p:cNvSpPr txBox="1"/>
          <p:nvPr/>
        </p:nvSpPr>
        <p:spPr>
          <a:xfrm>
            <a:off x="7089827" y="6332139"/>
            <a:ext cx="1933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Performance statistics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9887210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23B0713A95044A1DD46AC0C43808A" ma:contentTypeVersion="9" ma:contentTypeDescription="Create a new document." ma:contentTypeScope="" ma:versionID="cf93f3f16ae7c5b4a846a906d3e7ebeb">
  <xsd:schema xmlns:xsd="http://www.w3.org/2001/XMLSchema" xmlns:xs="http://www.w3.org/2001/XMLSchema" xmlns:p="http://schemas.microsoft.com/office/2006/metadata/properties" xmlns:ns2="d4f7b77c-915a-42ae-a6a3-7bde4c04fa1d" targetNamespace="http://schemas.microsoft.com/office/2006/metadata/properties" ma:root="true" ma:fieldsID="e781ecce2682b799481da712b97a52e2" ns2:_="">
    <xsd:import namespace="d4f7b77c-915a-42ae-a6a3-7bde4c04fa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7b77c-915a-42ae-a6a3-7bde4c04fa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EF1E05-E1C0-4A7D-8B65-0A893F6549D2}"/>
</file>

<file path=customXml/itemProps2.xml><?xml version="1.0" encoding="utf-8"?>
<ds:datastoreItem xmlns:ds="http://schemas.openxmlformats.org/officeDocument/2006/customXml" ds:itemID="{78333704-9DF5-4564-807E-EAE56F492EDA}"/>
</file>

<file path=customXml/itemProps3.xml><?xml version="1.0" encoding="utf-8"?>
<ds:datastoreItem xmlns:ds="http://schemas.openxmlformats.org/officeDocument/2006/customXml" ds:itemID="{4C3AA1B2-63B1-4FA3-BC64-ABC564478E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540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Source Sans Pro</vt:lpstr>
      <vt:lpstr>FunkyShapesDarkVTI</vt:lpstr>
      <vt:lpstr>Team Xerneas</vt:lpstr>
      <vt:lpstr>Milestone 1</vt:lpstr>
      <vt:lpstr>PowerPoint Presentation</vt:lpstr>
      <vt:lpstr>PowerPoint Presentation</vt:lpstr>
      <vt:lpstr>PowerPoint Presentation</vt:lpstr>
      <vt:lpstr>PowerPoint Presentation</vt:lpstr>
      <vt:lpstr>Milestone 1</vt:lpstr>
      <vt:lpstr>Milestone 2</vt:lpstr>
      <vt:lpstr>PowerPoint Presentation</vt:lpstr>
      <vt:lpstr>PowerPoint Presentation</vt:lpstr>
      <vt:lpstr>Milestone 2</vt:lpstr>
      <vt:lpstr>Milestone 3</vt:lpstr>
      <vt:lpstr>Milestone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Xerneas</dc:title>
  <dc:creator>Sourav Das</dc:creator>
  <cp:lastModifiedBy>Sourav Das</cp:lastModifiedBy>
  <cp:revision>40</cp:revision>
  <dcterms:created xsi:type="dcterms:W3CDTF">2021-04-04T19:53:52Z</dcterms:created>
  <dcterms:modified xsi:type="dcterms:W3CDTF">2021-04-05T11:56:32Z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0x010100AAF23B0713A95044A1DD46AC0C43808A</vt:lpwstr>
  </property>
</Properties>
</file>