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7B06-DACB-423B-8EE5-2CD72CF7C18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5361" y="261291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4 0 1/2 0;  0 -4 0 1/2 0];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4" y="1856651"/>
            <a:ext cx="3608393" cy="2706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834" y="3645166"/>
            <a:ext cx="3968944" cy="3040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208" y="630623"/>
            <a:ext cx="3624587" cy="2784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343" y="841978"/>
            <a:ext cx="3736677" cy="2947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322" y="4001076"/>
            <a:ext cx="3651187" cy="2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790889"/>
            <a:ext cx="3575363" cy="268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7651" y="241543"/>
            <a:ext cx="10701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2.5 0 1/2 0;  0 -2.5 0 1/2 0; -2.5 -2.5 0 1/2 0; -2.5 2.5 0 1/2 0;</a:t>
            </a:r>
            <a:r>
              <a:rPr lang="pt-BR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2.5 -2.5 0 1/2 0; 2.5 2.5 0 1/2 0];</a:t>
            </a:r>
          </a:p>
          <a:p>
            <a:endParaRPr lang="en-US" b="0" i="0" u="none" strike="noStrike" baseline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516" y="3790242"/>
            <a:ext cx="3577519" cy="2855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516" y="736262"/>
            <a:ext cx="3577519" cy="2816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68" y="894443"/>
            <a:ext cx="3747437" cy="2929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68" y="3907057"/>
            <a:ext cx="3788865" cy="29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5361" y="261291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4 0 1/2 0;  0 -4 0 1/2 0];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131"/>
            <a:ext cx="3991827" cy="2993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44" y="630623"/>
            <a:ext cx="3743064" cy="2933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144" y="3761865"/>
            <a:ext cx="3743064" cy="29354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333" y="1989484"/>
            <a:ext cx="3852768" cy="30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5327" y="256284"/>
            <a:ext cx="7282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-2.5 0 0 1/2 0; 0 0 0 1/2 0; 2.5 0 0 1/2 0];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3" y="1675801"/>
            <a:ext cx="3916866" cy="2932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94" y="625616"/>
            <a:ext cx="3206184" cy="2464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159" y="3652088"/>
            <a:ext cx="3629356" cy="2757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423" y="1390631"/>
            <a:ext cx="4047250" cy="31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5327" y="256284"/>
            <a:ext cx="7282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-2.5 0 0 1/2 0; 0 0 0 1/2 0; 2.5 0 0 1/2 0];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7" y="1797943"/>
            <a:ext cx="3547745" cy="2660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53" y="723994"/>
            <a:ext cx="3296358" cy="2550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377" y="3696236"/>
            <a:ext cx="3594509" cy="2822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47" y="1412527"/>
            <a:ext cx="4616753" cy="35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7797" y="253609"/>
            <a:ext cx="7507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2.5 0 1/2 0; -2.5 0 0 1/2 0; 2.5 0 0 1/2 0];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2" y="1751449"/>
            <a:ext cx="3796948" cy="28477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92" y="3755679"/>
            <a:ext cx="3828079" cy="2971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971" y="603852"/>
            <a:ext cx="3964900" cy="3095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892" y="603852"/>
            <a:ext cx="3879517" cy="3041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234" y="3699322"/>
            <a:ext cx="3985175" cy="30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7797" y="253609"/>
            <a:ext cx="7507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2.5 0 1/2 0; -2.5 0 0 1/2 0; 2.5 0 0 1/2 0];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7" y="1769556"/>
            <a:ext cx="3953876" cy="2965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268" y="3729178"/>
            <a:ext cx="3819286" cy="2990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268" y="800244"/>
            <a:ext cx="3653591" cy="2856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913" y="800244"/>
            <a:ext cx="3705519" cy="2806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998" y="3783933"/>
            <a:ext cx="3853350" cy="29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7306" y="243883"/>
            <a:ext cx="9527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2.5 0 1/2 0; -2.5 0 0 1/2 0; 2.5 0 0 1/2 0; 0 -2.5 0 1/2 0];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" y="2005140"/>
            <a:ext cx="3748405" cy="28113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9" y="613215"/>
            <a:ext cx="3734225" cy="2802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349" y="3685332"/>
            <a:ext cx="3782681" cy="2968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369" y="613215"/>
            <a:ext cx="3764496" cy="2906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700" y="3623866"/>
            <a:ext cx="4043834" cy="30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7306" y="243883"/>
            <a:ext cx="9527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2.5 0 1/2 0; -2.5 0 0 1/2 0; 2.5 0 0 1/2 0; 0 -2.5 0 1/2 0];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" y="1753278"/>
            <a:ext cx="3866937" cy="2900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04" y="702067"/>
            <a:ext cx="3808087" cy="3009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204" y="3808142"/>
            <a:ext cx="3809371" cy="2954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834" y="702067"/>
            <a:ext cx="3873403" cy="30517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833" y="3842691"/>
            <a:ext cx="3873403" cy="30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2" y="1772782"/>
            <a:ext cx="3913360" cy="2935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7651" y="241543"/>
            <a:ext cx="10701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2.5 0 1/2 0;  0 -2.5 0 1/2 0; -2.5 -2.5 0 1/2 0; -2.5 2.5 0 1/2 0;</a:t>
            </a:r>
            <a:r>
              <a:rPr lang="pt-BR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2.5 -2.5 0 1/2 0; 2.5 2.5 0 1/2 0];</a:t>
            </a:r>
          </a:p>
          <a:p>
            <a:endParaRPr lang="en-US" b="0" i="0" u="none" strike="noStrike" baseline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36" y="892191"/>
            <a:ext cx="3507935" cy="2720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36" y="3785119"/>
            <a:ext cx="3613394" cy="2878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570" y="703208"/>
            <a:ext cx="3868187" cy="2965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570" y="3785119"/>
            <a:ext cx="3705465" cy="29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268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barman</dc:creator>
  <cp:lastModifiedBy>sourav barman</cp:lastModifiedBy>
  <cp:revision>11</cp:revision>
  <dcterms:created xsi:type="dcterms:W3CDTF">2014-05-08T16:59:04Z</dcterms:created>
  <dcterms:modified xsi:type="dcterms:W3CDTF">2014-05-09T19:35:01Z</dcterms:modified>
</cp:coreProperties>
</file>