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4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2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7B06-DACB-423B-8EE5-2CD72CF7C18E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B359-21C5-493D-B1CC-FE691A8B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5361" y="261291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4 0 1/2 0;  0 -4 0 1/2 0];</a:t>
            </a:r>
            <a:endParaRPr lang="pt-BR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6039535"/>
            <a:ext cx="134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   -1.9064</a:t>
            </a:r>
          </a:p>
          <a:p>
            <a:r>
              <a:rPr lang="en-US" dirty="0" smtClean="0"/>
              <a:t> 0    1.9064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7" y="1268176"/>
            <a:ext cx="5576012" cy="4182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12" y="1315580"/>
            <a:ext cx="5512807" cy="4134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9545" y="5534977"/>
            <a:ext cx="2239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1.0e-03 *</a:t>
            </a:r>
          </a:p>
          <a:p>
            <a:endParaRPr lang="en-US" dirty="0" smtClean="0"/>
          </a:p>
          <a:p>
            <a:r>
              <a:rPr lang="en-US" dirty="0" smtClean="0"/>
              <a:t>         0    0.9766</a:t>
            </a:r>
          </a:p>
          <a:p>
            <a:r>
              <a:rPr lang="en-US" dirty="0" smtClean="0"/>
              <a:t>         0   -0.9766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5327" y="256284"/>
            <a:ext cx="7282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-2.5 0 0 1/2 0; 0 0 0 1/2 0; 2.5 0 0 1/2 0];</a:t>
            </a:r>
            <a:endParaRPr lang="pt-BR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80079" y="5372860"/>
            <a:ext cx="208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-0.1024         0</a:t>
            </a:r>
          </a:p>
          <a:p>
            <a:r>
              <a:rPr lang="en-US" dirty="0" smtClean="0"/>
              <a:t>         0         0</a:t>
            </a:r>
          </a:p>
          <a:p>
            <a:r>
              <a:rPr lang="en-US" dirty="0" smtClean="0"/>
              <a:t>    0.1024         0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329" y="1358930"/>
            <a:ext cx="5334000" cy="400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2" y="1358930"/>
            <a:ext cx="5343525" cy="4000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97386" y="5631079"/>
            <a:ext cx="2040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639.8976         0</a:t>
            </a:r>
          </a:p>
          <a:p>
            <a:r>
              <a:rPr lang="en-US" dirty="0" smtClean="0"/>
              <a:t>         0         0</a:t>
            </a:r>
          </a:p>
          <a:p>
            <a:r>
              <a:rPr lang="en-US" dirty="0" smtClean="0"/>
              <a:t> -639.8976         0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80079" y="5372860"/>
            <a:ext cx="208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0    0.0369</a:t>
            </a:r>
          </a:p>
          <a:p>
            <a:r>
              <a:rPr lang="en-US" dirty="0" smtClean="0"/>
              <a:t>   -0.0181   -0.0181</a:t>
            </a:r>
          </a:p>
          <a:p>
            <a:r>
              <a:rPr lang="en-US" dirty="0" smtClean="0"/>
              <a:t>    0.0181   -0.0181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5002" y="5287048"/>
            <a:ext cx="2040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0 -161.2431</a:t>
            </a:r>
          </a:p>
          <a:p>
            <a:r>
              <a:rPr lang="en-US" dirty="0" smtClean="0"/>
              <a:t>   79.9819   79.9819</a:t>
            </a:r>
          </a:p>
          <a:p>
            <a:r>
              <a:rPr lang="en-US" dirty="0" smtClean="0"/>
              <a:t>  -79.9819   79.9819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7797" y="253609"/>
            <a:ext cx="7507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0];</a:t>
            </a:r>
            <a:endParaRPr lang="pt-BR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3" y="1126760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574" y="112676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185" y="5354753"/>
            <a:ext cx="2085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0 -181.2367</a:t>
            </a:r>
          </a:p>
          <a:p>
            <a:r>
              <a:rPr lang="en-US" dirty="0" smtClean="0"/>
              <a:t>  159.9638         0</a:t>
            </a:r>
          </a:p>
          <a:p>
            <a:r>
              <a:rPr lang="en-US" dirty="0" smtClean="0"/>
              <a:t> -159.9638         0</a:t>
            </a:r>
          </a:p>
          <a:p>
            <a:r>
              <a:rPr lang="en-US" dirty="0" smtClean="0"/>
              <a:t>         0  181.2367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624935" y="5468118"/>
            <a:ext cx="2040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0    0.0433</a:t>
            </a:r>
          </a:p>
          <a:p>
            <a:r>
              <a:rPr lang="en-US" dirty="0" smtClean="0"/>
              <a:t>   -0.0362         0</a:t>
            </a:r>
          </a:p>
          <a:p>
            <a:r>
              <a:rPr lang="en-US" dirty="0" smtClean="0"/>
              <a:t>    0.0362         0</a:t>
            </a:r>
          </a:p>
          <a:p>
            <a:r>
              <a:rPr lang="en-US" dirty="0" smtClean="0"/>
              <a:t>         0   -0.0433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37306" y="243883"/>
            <a:ext cx="9527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-2.5 0 0 1/2 0; 2.5 0 0 1/2 0; 0 -2.5 0 1/2 0];</a:t>
            </a:r>
            <a:endParaRPr lang="pt-BR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85" y="1210070"/>
            <a:ext cx="5334000" cy="400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0" y="12084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7185" y="5354753"/>
            <a:ext cx="20853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0  -41.6308</a:t>
            </a:r>
          </a:p>
          <a:p>
            <a:r>
              <a:rPr lang="en-US" sz="1400" dirty="0" smtClean="0"/>
              <a:t>   -0.0000   41.6308</a:t>
            </a:r>
          </a:p>
          <a:p>
            <a:r>
              <a:rPr lang="en-US" sz="1400" dirty="0" smtClean="0"/>
              <a:t>  645.3355   35.3876</a:t>
            </a:r>
          </a:p>
          <a:p>
            <a:r>
              <a:rPr lang="en-US" sz="1400" dirty="0" smtClean="0"/>
              <a:t>  645.3355  -35.3876</a:t>
            </a:r>
          </a:p>
          <a:p>
            <a:r>
              <a:rPr lang="en-US" sz="1400" dirty="0" smtClean="0"/>
              <a:t> -645.3355   35.3876</a:t>
            </a:r>
          </a:p>
          <a:p>
            <a:r>
              <a:rPr lang="en-US" sz="1400" dirty="0" smtClean="0"/>
              <a:t> -645.3355  -35.3876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24935" y="5468118"/>
            <a:ext cx="20400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   -0.0000    0.0144</a:t>
            </a:r>
          </a:p>
          <a:p>
            <a:r>
              <a:rPr lang="en-US" sz="1400" dirty="0" smtClean="0"/>
              <a:t>    0.0000   -0.0144</a:t>
            </a:r>
          </a:p>
          <a:p>
            <a:r>
              <a:rPr lang="en-US" sz="1400" dirty="0" smtClean="0"/>
              <a:t>   -0.1045   -0.0124</a:t>
            </a:r>
          </a:p>
          <a:p>
            <a:r>
              <a:rPr lang="en-US" sz="1400" dirty="0" smtClean="0"/>
              <a:t>   -0.1045    0.0124</a:t>
            </a:r>
          </a:p>
          <a:p>
            <a:r>
              <a:rPr lang="en-US" sz="1400" dirty="0" smtClean="0"/>
              <a:t>    0.1045   -0.0124</a:t>
            </a:r>
          </a:p>
          <a:p>
            <a:r>
              <a:rPr lang="en-US" sz="1400" dirty="0" smtClean="0"/>
              <a:t>    0.1045    0.0124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9" y="1265788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536" y="1265788"/>
            <a:ext cx="5334000" cy="4000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7651" y="241543"/>
            <a:ext cx="1070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= [ 0 2.5 0 1/2 0;  0 -2.5 0 1/2 0; -2.5 -2.5 0 1/2 0; -2.5 2.5 0 1/2 0;</a:t>
            </a:r>
            <a:r>
              <a:rPr lang="pt-BR" b="0" i="0" u="none" strike="noStrike" baseline="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2.5 -2.5 0 1/2 0; 2.5 2.5 0 1/2 0];</a:t>
            </a:r>
          </a:p>
          <a:p>
            <a:endParaRPr lang="en-US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548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barman</dc:creator>
  <cp:lastModifiedBy>sourav barman</cp:lastModifiedBy>
  <cp:revision>3</cp:revision>
  <dcterms:created xsi:type="dcterms:W3CDTF">2014-05-08T16:59:04Z</dcterms:created>
  <dcterms:modified xsi:type="dcterms:W3CDTF">2014-05-08T17:19:02Z</dcterms:modified>
</cp:coreProperties>
</file>