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400" d="100"/>
          <a:sy n="400" d="100"/>
        </p:scale>
        <p:origin x="368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E610-DFF3-9F41-A097-49C78F1B0E3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4928-26FC-D540-B7DC-E01685A0E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n - Free food icons">
            <a:extLst>
              <a:ext uri="{FF2B5EF4-FFF2-40B4-BE49-F238E27FC236}">
                <a16:creationId xmlns:a16="http://schemas.microsoft.com/office/drawing/2014/main" id="{44BEA6EA-5874-66F9-2E41-F35E51D6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4"/>
            <a:ext cx="384175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n - Free food icons">
            <a:extLst>
              <a:ext uri="{FF2B5EF4-FFF2-40B4-BE49-F238E27FC236}">
                <a16:creationId xmlns:a16="http://schemas.microsoft.com/office/drawing/2014/main" id="{544731CB-E38E-213A-27D2-1F535B3C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34976"/>
            <a:ext cx="479424" cy="47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rn - Free food icons">
            <a:extLst>
              <a:ext uri="{FF2B5EF4-FFF2-40B4-BE49-F238E27FC236}">
                <a16:creationId xmlns:a16="http://schemas.microsoft.com/office/drawing/2014/main" id="{CFDAD10E-9DB2-A2F6-4238-59E0F214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476200"/>
            <a:ext cx="438199" cy="4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C5CB5-B396-F49F-4A97-5A2FBA7F3C90}"/>
              </a:ext>
            </a:extLst>
          </p:cNvPr>
          <p:cNvSpPr txBox="1"/>
          <p:nvPr/>
        </p:nvSpPr>
        <p:spPr>
          <a:xfrm>
            <a:off x="-35720" y="96421"/>
            <a:ext cx="8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sustai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A65ADE-6226-EC77-60BA-722C3892EB8F}"/>
              </a:ext>
            </a:extLst>
          </p:cNvPr>
          <p:cNvSpPr/>
          <p:nvPr/>
        </p:nvSpPr>
        <p:spPr>
          <a:xfrm>
            <a:off x="602455" y="137646"/>
            <a:ext cx="256104" cy="25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pic>
        <p:nvPicPr>
          <p:cNvPr id="14" name="Picture 2" descr="Corn - Free food icons">
            <a:extLst>
              <a:ext uri="{FF2B5EF4-FFF2-40B4-BE49-F238E27FC236}">
                <a16:creationId xmlns:a16="http://schemas.microsoft.com/office/drawing/2014/main" id="{60B67D6D-4946-27BA-CC40-F30B1AED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1" y="530224"/>
            <a:ext cx="384175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trees&#10;&#10;Description automatically generated with low confidence">
            <a:extLst>
              <a:ext uri="{FF2B5EF4-FFF2-40B4-BE49-F238E27FC236}">
                <a16:creationId xmlns:a16="http://schemas.microsoft.com/office/drawing/2014/main" id="{8F1540FA-878D-8082-3644-37B442AD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623" r="36422" b="9592"/>
          <a:stretch/>
        </p:blipFill>
        <p:spPr>
          <a:xfrm>
            <a:off x="117998" y="-78677"/>
            <a:ext cx="678404" cy="9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DFC9E-9450-942E-06FC-93618993B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5" t="1" r="36886" b="43787"/>
          <a:stretch/>
        </p:blipFill>
        <p:spPr bwMode="auto">
          <a:xfrm>
            <a:off x="33727" y="7495"/>
            <a:ext cx="846945" cy="8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6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31BF1D9-4B08-90DB-C6B3-EC0A668FB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6" r="27083"/>
          <a:stretch/>
        </p:blipFill>
        <p:spPr>
          <a:xfrm>
            <a:off x="0" y="55186"/>
            <a:ext cx="914400" cy="8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2</Words>
  <Application>Microsoft Macintosh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Bhadra</dc:creator>
  <cp:lastModifiedBy>Sourav Bhadra</cp:lastModifiedBy>
  <cp:revision>1</cp:revision>
  <dcterms:created xsi:type="dcterms:W3CDTF">2022-09-14T22:51:22Z</dcterms:created>
  <dcterms:modified xsi:type="dcterms:W3CDTF">2022-09-15T20:02:13Z</dcterms:modified>
</cp:coreProperties>
</file>