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5" r:id="rId7"/>
    <p:sldId id="274" r:id="rId8"/>
    <p:sldId id="275" r:id="rId9"/>
    <p:sldId id="276" r:id="rId10"/>
    <p:sldId id="277" r:id="rId11"/>
    <p:sldId id="262" r:id="rId12"/>
    <p:sldId id="263" r:id="rId13"/>
    <p:sldId id="264" r:id="rId14"/>
    <p:sldId id="266" r:id="rId15"/>
    <p:sldId id="267" r:id="rId16"/>
    <p:sldId id="268" r:id="rId17"/>
    <p:sldId id="269" r:id="rId18"/>
    <p:sldId id="271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016C7-027E-4540-87DE-A52D54273EAB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26E88-AB33-4213-BE37-D6F1C173F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0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26E88-AB33-4213-BE37-D6F1C173FB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53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C26E88-AB33-4213-BE37-D6F1C173FB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52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8520-0AF6-4098-9D42-2647C5B4F3D8}" type="datetime1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19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47FD-04A7-4156-BB17-FD2BACBF74B0}" type="datetime1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2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5927-71A5-457A-9D28-50CDCDAFCAAE}" type="datetime1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4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2524-CF40-413A-B3B0-DEC83A1D46AE}" type="datetime1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9586" y="6356350"/>
            <a:ext cx="1978479" cy="365125"/>
          </a:xfrm>
        </p:spPr>
        <p:txBody>
          <a:bodyPr/>
          <a:lstStyle/>
          <a:p>
            <a:r>
              <a:rPr lang="en-US" dirty="0" smtClean="0"/>
              <a:t>Project Proposal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47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47D4-4366-4CBC-9CDF-2C635DFD7BF9}" type="datetime1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90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728A1-3FA8-4EB3-9F82-4EB6AB1C9BEC}" type="datetime1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5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7A85-5EDC-4840-ABEB-7DFB7319C787}" type="datetime1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2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B189-07C1-4A2E-8258-8F1764606CB6}" type="datetime1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5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A68DA-593C-446D-9369-394A64CABBC7}" type="datetime1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5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FFE-14D7-4F7C-8B60-161315E6A8D5}" type="datetime1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4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DF54-627B-4A3C-B81F-F7CEA8616809}" type="datetime1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2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9407" y="3703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B0C37-50C5-4DCE-AD91-33FB48646D3F}" type="datetime1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20F94-DE89-433C-905B-8218B936C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9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745" y="1079157"/>
            <a:ext cx="11508259" cy="183175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Trebuchet MS" panose="020B0603020202020204" pitchFamily="34" charset="0"/>
                <a:cs typeface="Times New Roman" panose="02020603050405020304" pitchFamily="18" charset="0"/>
              </a:rPr>
              <a:t>The Reviver</a:t>
            </a:r>
            <a:r>
              <a:rPr lang="en-US" sz="4000" dirty="0">
                <a:latin typeface="ont styleà Trebuchet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ont styleà Trebuchet"/>
                <a:cs typeface="Times New Roman" panose="02020603050405020304" pitchFamily="18" charset="0"/>
              </a:rPr>
            </a:br>
            <a:r>
              <a:rPr lang="en-US" sz="2400" dirty="0" smtClean="0">
                <a:latin typeface="ont styleà Trebuchet"/>
                <a:cs typeface="Times New Roman" panose="02020603050405020304" pitchFamily="18" charset="0"/>
              </a:rPr>
              <a:t>A web based application for finding doctors in critical situations</a:t>
            </a:r>
            <a:endParaRPr lang="en-US" sz="2400" dirty="0">
              <a:latin typeface="ont styleà Trebuchet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7350" y="3033894"/>
            <a:ext cx="4368114" cy="1924841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by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Saurov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Chandra Biswas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Roll: 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16CSE018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&amp; Engineering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EF49EF5-CD0F-4F0A-8300-84E19AAF0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630" y="159482"/>
            <a:ext cx="1500964" cy="109199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0" y="523706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University of </a:t>
            </a:r>
            <a:r>
              <a:rPr lang="en-US" sz="2000" dirty="0" err="1"/>
              <a:t>Barishal</a:t>
            </a:r>
            <a:endParaRPr lang="en-US" sz="2000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xmlns="" id="{FC147D80-79C0-4F47-AD4E-1ED6834D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A2FB054-D470-4FC1-8661-B42B780031E4}" type="datetime1">
              <a:rPr lang="en-US" smtClean="0"/>
              <a:t>8/19/2022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Project Proposal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1</a:t>
            </a:fld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522630" y="3033894"/>
            <a:ext cx="4390767" cy="195182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</a:t>
            </a: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Md.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Samsuddoha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Assistant Professor</a:t>
            </a: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Dept. of Computer Science &amp; Engineering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smtClean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2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343" y="321094"/>
            <a:ext cx="3290220" cy="74753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Features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237785"/>
            <a:ext cx="6213391" cy="4575641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Search available doctors for an emergency response.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available doctors for the late night consultation.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Search available doctors who provide free consultation.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 home consultation.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with the doctor for consultation.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available doctors of a region.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an appointment from a doctor.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doctors.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aid query.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8030-6A1C-461F-AEC0-36A71DE595D3}" type="datetime1">
              <a:rPr lang="en-US" smtClean="0"/>
              <a:t>8/20/2022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10</a:t>
            </a:fld>
            <a:endParaRPr lang="en-US"/>
          </a:p>
        </p:txBody>
      </p:sp>
      <p:pic>
        <p:nvPicPr>
          <p:cNvPr id="4098" name="Picture 2" descr="&quot;If you're serious about changing your life, you'll find a way. If you're not, you'll find an excuse.&quot;—Jen Sincero, author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809" y="1702942"/>
            <a:ext cx="3521494" cy="352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32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/>
              <a:t>Unique contribution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785"/>
            <a:ext cx="10515600" cy="4575641"/>
          </a:xfrm>
        </p:spPr>
        <p:txBody>
          <a:bodyPr/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ClrTx/>
              <a:buNone/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Live chamber monitoring. 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Downloadable prescription: (Can Access Any time).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Emergency helpline. 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 notification.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118C-1973-4B74-A078-6D65F5AAC461}" type="datetime1">
              <a:rPr lang="en-US" smtClean="0"/>
              <a:t>8/19/2022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4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Used Technologies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785"/>
            <a:ext cx="10515600" cy="4575641"/>
          </a:xfrm>
        </p:spPr>
        <p:txBody>
          <a:bodyPr/>
          <a:lstStyle/>
          <a:p>
            <a:pPr marL="76200" indent="0">
              <a:buNone/>
            </a:pPr>
            <a:endParaRPr lang="en-US" sz="1800" b="1" dirty="0"/>
          </a:p>
          <a:p>
            <a:pPr marL="76200" indent="0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Development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Markup Language: Html 5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: CSS 3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Framework : Bootstrap 4.0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6552-4D75-4E09-880F-14C9BDBDD924}" type="datetime1">
              <a:rPr lang="en-US" smtClean="0"/>
              <a:t>8/19/2022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Used Technologies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785"/>
            <a:ext cx="10515600" cy="457564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Backend Development :</a:t>
            </a:r>
          </a:p>
          <a:p>
            <a:pPr marL="419100" lvl="2" indent="-342900">
              <a:spcBef>
                <a:spcPts val="600"/>
              </a:spcBef>
              <a:buSzPts val="24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1B4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ork Sans Regular"/>
              </a:rPr>
              <a:t>   </a:t>
            </a:r>
            <a:r>
              <a:rPr lang="en-US" sz="2400" dirty="0">
                <a:solidFill>
                  <a:srgbClr val="001B4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ork Sans Regular"/>
              </a:rPr>
              <a:t>PHP framework ( </a:t>
            </a:r>
            <a:r>
              <a:rPr lang="en-US" sz="2400" dirty="0" err="1">
                <a:solidFill>
                  <a:srgbClr val="001B4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ork Sans Regular"/>
              </a:rPr>
              <a:t>Laravel</a:t>
            </a:r>
            <a:r>
              <a:rPr lang="en-US" sz="2400" dirty="0">
                <a:solidFill>
                  <a:srgbClr val="001B4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ork Sans Regular"/>
              </a:rPr>
              <a:t> 8.0),</a:t>
            </a:r>
          </a:p>
          <a:p>
            <a:pPr marL="419100" lvl="2" indent="-342900">
              <a:spcBef>
                <a:spcPts val="600"/>
              </a:spcBef>
              <a:buClrTx/>
              <a:buSzPts val="24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1B4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ork Sans Regular"/>
              </a:rPr>
              <a:t>   DBMS: MySQL </a:t>
            </a:r>
          </a:p>
          <a:p>
            <a:pPr marL="457200" lvl="0" indent="-381000">
              <a:spcBef>
                <a:spcPts val="600"/>
              </a:spcBef>
              <a:buClr>
                <a:srgbClr val="EAF7FA"/>
              </a:buClr>
              <a:buSzPts val="2400"/>
              <a:buFont typeface="Work Sans Regular"/>
              <a:buChar char="🐠"/>
            </a:pPr>
            <a:endParaRPr lang="en-US" sz="2000" dirty="0">
              <a:solidFill>
                <a:srgbClr val="001B4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ork Sans Regular"/>
            </a:endParaRPr>
          </a:p>
          <a:p>
            <a:pPr marL="0" lvl="0" indent="0">
              <a:lnSpc>
                <a:spcPct val="150000"/>
              </a:lnSpc>
              <a:spcBef>
                <a:spcPts val="600"/>
              </a:spcBef>
              <a:buClr>
                <a:srgbClr val="EAF7FA"/>
              </a:buClr>
              <a:buSzPts val="2400"/>
              <a:buNone/>
            </a:pPr>
            <a:r>
              <a:rPr lang="en-US" b="1" dirty="0">
                <a:solidFill>
                  <a:srgbClr val="001B4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ork Sans Regular"/>
              </a:rPr>
              <a:t>Software Requirement : </a:t>
            </a:r>
            <a:r>
              <a:rPr lang="en-US" sz="2400" dirty="0">
                <a:solidFill>
                  <a:srgbClr val="001B4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ork Sans Regular"/>
              </a:rPr>
              <a:t>XAMPP </a:t>
            </a:r>
          </a:p>
          <a:p>
            <a:pPr marL="76200" lvl="0">
              <a:spcBef>
                <a:spcPts val="600"/>
              </a:spcBef>
              <a:buClr>
                <a:srgbClr val="EAF7FA"/>
              </a:buClr>
              <a:buSzPts val="2400"/>
            </a:pPr>
            <a:r>
              <a:rPr lang="en-US" sz="2000" b="1" dirty="0">
                <a:solidFill>
                  <a:srgbClr val="001B4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ork Sans Regular"/>
              </a:rPr>
              <a:t>Server : </a:t>
            </a:r>
            <a:r>
              <a:rPr lang="en-US" sz="2000" dirty="0">
                <a:solidFill>
                  <a:srgbClr val="001B4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ork Sans Regular"/>
              </a:rPr>
              <a:t>Apache, </a:t>
            </a:r>
            <a:r>
              <a:rPr lang="en-US" sz="2000" dirty="0" err="1">
                <a:solidFill>
                  <a:srgbClr val="001B4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ork Sans Regular"/>
              </a:rPr>
              <a:t>Mysql</a:t>
            </a:r>
            <a:r>
              <a:rPr lang="en-US" sz="2000" dirty="0">
                <a:solidFill>
                  <a:srgbClr val="001B4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ork Sans Regular"/>
              </a:rPr>
              <a:t> Server</a:t>
            </a:r>
          </a:p>
          <a:p>
            <a:pPr marL="76200" lvl="0">
              <a:spcBef>
                <a:spcPts val="600"/>
              </a:spcBef>
              <a:buClr>
                <a:srgbClr val="EAF7FA"/>
              </a:buClr>
              <a:buSzPts val="2400"/>
            </a:pPr>
            <a:r>
              <a:rPr lang="en-US" sz="2000" b="1" dirty="0">
                <a:solidFill>
                  <a:srgbClr val="001B4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ork Sans Regular"/>
              </a:rPr>
              <a:t>Editor</a:t>
            </a:r>
            <a:r>
              <a:rPr lang="en-US" sz="2000" dirty="0">
                <a:solidFill>
                  <a:srgbClr val="001B4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ork Sans Regular"/>
              </a:rPr>
              <a:t>: Visual Studio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AA74-4A45-4B6A-AC14-5F38781E5AC2}" type="datetime1">
              <a:rPr lang="en-US" smtClean="0"/>
              <a:t>8/19/2022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9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Design Pattern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785"/>
            <a:ext cx="10515600" cy="4575641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endParaRPr lang="en-US" dirty="0"/>
          </a:p>
          <a:p>
            <a:pPr marL="0" lvl="0" indent="0">
              <a:lnSpc>
                <a:spcPct val="160000"/>
              </a:lnSpc>
              <a:buNone/>
            </a:pPr>
            <a:r>
              <a:rPr lang="en-US" b="1" dirty="0"/>
              <a:t>MVC-software design pattern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Mainly handle database tables attributes and relationship among tables.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It uses  blade templating engine (User/admin interface to display data).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business logic and performs all functions mechanism, Database migration (manage and handling DB).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Tinker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:Command tool.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Seeder: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for generate fake/dummy data.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file.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D78E-F7B1-470F-B9BA-147770763FBF}" type="datetime1">
              <a:rPr lang="en-US" smtClean="0"/>
              <a:t>8/19/2022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5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Challenges: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785"/>
            <a:ext cx="10515600" cy="45756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Constructing the  requirements of the project.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the database.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live monitoring system.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learn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, Bootstrap from beginning.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constraints.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5894-3AB1-4FCA-A49A-F290C9260D71}" type="datetime1">
              <a:rPr lang="en-US" smtClean="0"/>
              <a:t>8/19/2022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3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Limitations: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785"/>
            <a:ext cx="10515600" cy="45756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is only web-based, not integrated with mobile application.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features is yet to implement.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 is not implemented yet.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fewer tested.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0F5B-E3AB-4C8A-AB3F-EA9A3598AC9C}" type="datetime1">
              <a:rPr lang="en-US" smtClean="0"/>
              <a:t>8/19/2022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06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Future Work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785"/>
            <a:ext cx="10515600" cy="45756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is only web-based, not integrated with mobile application.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features is yet to implement.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payment gateway will be implemented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Notification system to the patient through SMS /e-mail.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make  a proper  bug free web based platform.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more features.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AEAF-0035-4B3E-9EF9-CB7020E2C5AB}" type="datetime1">
              <a:rPr lang="en-US" smtClean="0"/>
              <a:t>8/19/2022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38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785"/>
            <a:ext cx="10515600" cy="45756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Demonstrations                                                      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44598-2DAE-4E0D-B468-19D0AEFB641C}" type="datetime1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2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785"/>
            <a:ext cx="10515600" cy="45756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3600" b="1" i="1" dirty="0"/>
              <a:t>                              </a:t>
            </a:r>
            <a:r>
              <a:rPr lang="en-US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Thank You </a:t>
            </a:r>
            <a:endParaRPr lang="en-US" sz="6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244C-7701-4367-9157-DBAD5FB01010}" type="datetime1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6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250" y="148237"/>
            <a:ext cx="2649629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 smtClean="0"/>
              <a:t>Contents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873" y="1207189"/>
            <a:ext cx="10515600" cy="4575641"/>
          </a:xfrm>
        </p:spPr>
        <p:txBody>
          <a:bodyPr>
            <a:normAutofit fontScale="92500" lnSpcReduction="10000"/>
          </a:bodyPr>
          <a:lstStyle/>
          <a:p>
            <a:pPr lvl="1">
              <a:buFont typeface="Times New Roman" panose="02020603050405020304" pitchFamily="18" charset="0"/>
              <a:buChar char="–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Overview 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Motivation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Existing Works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Findings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 Plan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Challenges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Limitations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Future work 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A?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34F1-F17C-4915-9F2C-EC926C813C06}" type="datetime1">
              <a:rPr lang="en-US" smtClean="0"/>
              <a:t>8/19/2022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043" y="1097778"/>
            <a:ext cx="4111532" cy="411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5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3135" y="333509"/>
            <a:ext cx="1990684" cy="904276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Overview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785"/>
            <a:ext cx="6670964" cy="45756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en-US" sz="1800" b="1" dirty="0"/>
          </a:p>
          <a:p>
            <a:pPr>
              <a:buFont typeface="Wingdings" panose="05000000000000000000" pitchFamily="2" charset="2"/>
              <a:buChar char="ü"/>
            </a:pPr>
            <a:endParaRPr lang="en-US" sz="2400" b="1" dirty="0"/>
          </a:p>
          <a:p>
            <a:pPr>
              <a:buFont typeface="Times New Roman" panose="02020603050405020304" pitchFamily="18" charset="0"/>
              <a:buChar char="–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based application.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Finds available doctors in critical situation.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online consultancy.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–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Doctors and Patients can communicate.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804B-DBFA-447F-A017-E133B002C18E}" type="datetime1">
              <a:rPr lang="en-US" smtClean="0"/>
              <a:t>8/19/2022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491" y="1474232"/>
            <a:ext cx="3863109" cy="386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0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777" y="1671063"/>
            <a:ext cx="3592916" cy="35929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190" y="172892"/>
            <a:ext cx="3576031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Problem Statement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785"/>
            <a:ext cx="5989865" cy="45756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Times New Roman" panose="02020603050405020304" pitchFamily="18" charset="0"/>
              <a:buChar char="–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Where to find a doctor if you fall on an emergency?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Times New Roman" panose="02020603050405020304" pitchFamily="18" charset="0"/>
              <a:buChar char="–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to do if you need an emergency consultation with a doctor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00000"/>
              </a:lnSpc>
              <a:buFont typeface="Times New Roman" panose="02020603050405020304" pitchFamily="18" charset="0"/>
              <a:buChar char="–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medical &amp; private consultation system is broken and messy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We all know it.</a:t>
            </a:r>
          </a:p>
          <a:p>
            <a:pPr>
              <a:lnSpc>
                <a:spcPct val="100000"/>
              </a:lnSpc>
              <a:buFont typeface="Times New Roman" panose="02020603050405020304" pitchFamily="18" charset="0"/>
              <a:buChar char="–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if you need medical care at late night?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F5CA-1BFE-491E-80F3-FA5730AA094F}" type="datetime1">
              <a:rPr lang="en-US" smtClean="0"/>
              <a:t>8/20/2022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1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3126" y="427109"/>
            <a:ext cx="2134409" cy="66278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Objectives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242" y="1435300"/>
            <a:ext cx="5752071" cy="4792505"/>
          </a:xfrm>
        </p:spPr>
        <p:txBody>
          <a:bodyPr>
            <a:normAutofit/>
          </a:bodyPr>
          <a:lstStyle/>
          <a:p>
            <a:pPr marR="30480" lvl="0" algn="just" fontAlgn="base">
              <a:lnSpc>
                <a:spcPct val="102000"/>
              </a:lnSpc>
              <a:spcAft>
                <a:spcPts val="65"/>
              </a:spcAft>
              <a:buSzPts val="1400"/>
              <a:buFont typeface="Times New Roman" panose="02020603050405020304" pitchFamily="18" charset="0"/>
              <a:buChar char="–"/>
            </a:pPr>
            <a:r>
              <a:rPr lang="en-US" sz="2400" dirty="0" smtClean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Able to find doctors mostly when doctors are not available.</a:t>
            </a:r>
          </a:p>
          <a:p>
            <a:pPr marR="30480" lvl="1" algn="just" fontAlgn="base">
              <a:lnSpc>
                <a:spcPct val="102000"/>
              </a:lnSpc>
              <a:spcAft>
                <a:spcPts val="65"/>
              </a:spcAft>
              <a:buSzPts val="1400"/>
              <a:buFont typeface="Times New Roman" panose="02020603050405020304" pitchFamily="18" charset="0"/>
              <a:buChar char="–"/>
            </a:pPr>
            <a:r>
              <a:rPr lang="en-US" sz="2000" dirty="0" smtClean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Pandemic</a:t>
            </a:r>
          </a:p>
          <a:p>
            <a:pPr marR="30480" lvl="1" algn="just" fontAlgn="base">
              <a:lnSpc>
                <a:spcPct val="102000"/>
              </a:lnSpc>
              <a:spcAft>
                <a:spcPts val="65"/>
              </a:spcAft>
              <a:buSzPts val="1400"/>
              <a:buFont typeface="Times New Roman" panose="02020603050405020304" pitchFamily="18" charset="0"/>
              <a:buChar char="–"/>
            </a:pPr>
            <a:r>
              <a:rPr lang="en-US" sz="2000" dirty="0" smtClean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Late Night</a:t>
            </a:r>
          </a:p>
          <a:p>
            <a:pPr marR="30480" lvl="1" algn="just" fontAlgn="base">
              <a:lnSpc>
                <a:spcPct val="102000"/>
              </a:lnSpc>
              <a:spcAft>
                <a:spcPts val="65"/>
              </a:spcAft>
              <a:buSzPts val="1400"/>
              <a:buFont typeface="Times New Roman" panose="02020603050405020304" pitchFamily="18" charset="0"/>
              <a:buChar char="–"/>
            </a:pPr>
            <a:r>
              <a:rPr lang="en-US" sz="2000" dirty="0" smtClean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Vacation</a:t>
            </a:r>
            <a:endParaRPr lang="en-US" sz="2000" dirty="0"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30480" lvl="0" algn="just" fontAlgn="base">
              <a:lnSpc>
                <a:spcPct val="102000"/>
              </a:lnSpc>
              <a:spcAft>
                <a:spcPts val="65"/>
              </a:spcAft>
              <a:buSzPts val="1400"/>
              <a:buFont typeface="Times New Roman" panose="02020603050405020304" pitchFamily="18" charset="0"/>
              <a:buChar char="–"/>
            </a:pPr>
            <a:r>
              <a:rPr lang="en-US" sz="2400" dirty="0" smtClean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Able to find and consult with a doctor in an emergency.</a:t>
            </a:r>
            <a:endParaRPr lang="en-US" sz="2400" dirty="0"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R="30480" lvl="0" algn="just" fontAlgn="base">
              <a:lnSpc>
                <a:spcPct val="102000"/>
              </a:lnSpc>
              <a:spcAft>
                <a:spcPts val="65"/>
              </a:spcAft>
              <a:buSzPts val="1400"/>
              <a:buFont typeface="Times New Roman" panose="02020603050405020304" pitchFamily="18" charset="0"/>
              <a:buChar char="–"/>
            </a:pPr>
            <a:r>
              <a:rPr lang="en-US" sz="2400" dirty="0" smtClean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To save precious life of people who die unnecessarily for not getting support in time.</a:t>
            </a:r>
            <a:endParaRPr lang="en-US" sz="2400" dirty="0"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E965-B063-4252-ACAA-BB3852F58F0D}" type="datetime1">
              <a:rPr lang="en-US" smtClean="0"/>
              <a:t>8/19/2022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832" y="1795849"/>
            <a:ext cx="3583459" cy="358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1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555" y="339861"/>
            <a:ext cx="2554539" cy="74753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Motivation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237785"/>
            <a:ext cx="6081585" cy="4575641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Pandemic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Aid not received in time.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proper consultancy was possible because of social distancing.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 knows this situation won’t appear again?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 stranded and aid seeking patient at late night.</a:t>
            </a:r>
          </a:p>
          <a:p>
            <a:pPr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Aid information could be shared.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gap for getting an emergency care.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8030-6A1C-461F-AEC0-36A71DE595D3}" type="datetime1">
              <a:rPr lang="en-US" smtClean="0"/>
              <a:t>8/19/2022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&quot;At any given moment, you have the power to say: this is not how the story is going to end.&quot;—Christine Mason Miller, author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775" y="1824679"/>
            <a:ext cx="3538153" cy="353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72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&quot;A ship in harbor is safe, but that is not what ships are built for.&quot;—John A. Shedd, author, and professor.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189" y="1849394"/>
            <a:ext cx="3464011" cy="346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343" y="321094"/>
            <a:ext cx="3290220" cy="74753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Existing Works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237785"/>
            <a:ext cx="6081585" cy="4575641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DocTime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your Doctor.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Consult live on Video Call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Prescription.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doctors.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 options.</a:t>
            </a:r>
          </a:p>
          <a:p>
            <a:pPr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Sebaghar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consultation. 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Reputed doctors.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within 1-2 hour.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8030-6A1C-461F-AEC0-36A71DE595D3}" type="datetime1">
              <a:rPr lang="en-US" smtClean="0"/>
              <a:t>8/20/2022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343" y="321094"/>
            <a:ext cx="3290220" cy="74753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Findings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237785"/>
            <a:ext cx="6081585" cy="4575641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None of the available system provides -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Late Night consultation.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Emergency consultation.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Emergency First Aid consultation.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available doctors for emergency response.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8030-6A1C-461F-AEC0-36A71DE595D3}" type="datetime1">
              <a:rPr lang="en-US" smtClean="0"/>
              <a:t>8/20/2022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 descr="&quot;The only thing worse than being blind is having sight but no vision.&quot;—Helen Keller, auth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913" y="1845276"/>
            <a:ext cx="3484887" cy="348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0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8343" y="321094"/>
            <a:ext cx="3290220" cy="74753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Features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237785"/>
            <a:ext cx="6213391" cy="4575641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Search available doctors for an emergency response.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available doctors for the late night consultation.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Search available doctors who provide free consultation.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 home consultation.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with the doctor for consultation.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available doctors of a region.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an appointment from a doctor.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doctors.</a:t>
            </a:r>
          </a:p>
          <a:p>
            <a:pPr lvl="1">
              <a:buClr>
                <a:schemeClr val="tx1"/>
              </a:buClr>
              <a:buFont typeface="Times New Roman" panose="02020603050405020304" pitchFamily="18" charset="0"/>
              <a:buChar char="–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aid query.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08030-6A1C-461F-AEC0-36A71DE595D3}" type="datetime1">
              <a:rPr lang="en-US" smtClean="0"/>
              <a:t>8/20/2022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Proposal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20F94-DE89-433C-905B-8218B936C2C9}" type="slidenum">
              <a:rPr lang="en-US" smtClean="0"/>
              <a:t>9</a:t>
            </a:fld>
            <a:endParaRPr lang="en-US"/>
          </a:p>
        </p:txBody>
      </p:sp>
      <p:pic>
        <p:nvPicPr>
          <p:cNvPr id="4098" name="Picture 2" descr="&quot;If you're serious about changing your life, you'll find a way. If you're not, you'll find an excuse.&quot;—Jen Sincero, author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809" y="1702942"/>
            <a:ext cx="3521494" cy="352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25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787</Words>
  <Application>Microsoft Office PowerPoint</Application>
  <PresentationFormat>Widescreen</PresentationFormat>
  <Paragraphs>215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ont styleà Trebuchet</vt:lpstr>
      <vt:lpstr>Times New Roman</vt:lpstr>
      <vt:lpstr>Trebuchet MS</vt:lpstr>
      <vt:lpstr>Wingdings</vt:lpstr>
      <vt:lpstr>Work Sans Regular</vt:lpstr>
      <vt:lpstr>Office Theme</vt:lpstr>
      <vt:lpstr>The Reviver A web based application for finding doctors in critical situations</vt:lpstr>
      <vt:lpstr>Contents </vt:lpstr>
      <vt:lpstr>Overview </vt:lpstr>
      <vt:lpstr>Problem Statement </vt:lpstr>
      <vt:lpstr>Objectives </vt:lpstr>
      <vt:lpstr> Motivation  </vt:lpstr>
      <vt:lpstr> Existing Works  </vt:lpstr>
      <vt:lpstr> Findings  </vt:lpstr>
      <vt:lpstr> Features  </vt:lpstr>
      <vt:lpstr> Features  </vt:lpstr>
      <vt:lpstr> Unique contribution  </vt:lpstr>
      <vt:lpstr>Used Technologies </vt:lpstr>
      <vt:lpstr>Used Technologies </vt:lpstr>
      <vt:lpstr>Design Pattern </vt:lpstr>
      <vt:lpstr>Challenges: </vt:lpstr>
      <vt:lpstr>Limitations: </vt:lpstr>
      <vt:lpstr>Future Work </vt:lpstr>
      <vt:lpstr> 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Ashiqul Islam Shabu</dc:creator>
  <cp:lastModifiedBy>Microsoft account</cp:lastModifiedBy>
  <cp:revision>45</cp:revision>
  <dcterms:created xsi:type="dcterms:W3CDTF">2022-01-16T04:54:06Z</dcterms:created>
  <dcterms:modified xsi:type="dcterms:W3CDTF">2022-08-19T20:26:19Z</dcterms:modified>
</cp:coreProperties>
</file>