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Predicting  </a:t>
            </a:r>
            <a:r>
              <a:rPr lang="en-US" sz="2400" b="1" dirty="0">
                <a:latin typeface="Times New Roman" panose="02020603050405020304" pitchFamily="18" charset="0"/>
                <a:cs typeface="Times New Roman" panose="02020603050405020304" pitchFamily="18" charset="0"/>
              </a:rPr>
              <a:t>Customer Response </a:t>
            </a:r>
            <a:r>
              <a:rPr lang="en-US" sz="2400" b="1" dirty="0" smtClean="0">
                <a:latin typeface="Times New Roman" panose="02020603050405020304" pitchFamily="18" charset="0"/>
                <a:cs typeface="Times New Roman" panose="02020603050405020304" pitchFamily="18" charset="0"/>
              </a:rPr>
              <a:t>To Bank  Marketing  Campaigns </a:t>
            </a:r>
            <a:r>
              <a:rPr lang="en-US" sz="2400" b="1" dirty="0">
                <a:latin typeface="Times New Roman" panose="02020603050405020304" pitchFamily="18" charset="0"/>
                <a:cs typeface="Times New Roman" panose="02020603050405020304" pitchFamily="18" charset="0"/>
              </a:rPr>
              <a:t>Using </a:t>
            </a:r>
            <a:r>
              <a:rPr lang="en-US" sz="2400" b="1" dirty="0" smtClean="0">
                <a:latin typeface="Times New Roman" panose="02020603050405020304" pitchFamily="18" charset="0"/>
                <a:cs typeface="Times New Roman" panose="02020603050405020304" pitchFamily="18" charset="0"/>
              </a:rPr>
              <a:t> Machine  Learning </a:t>
            </a:r>
            <a:r>
              <a:rPr lang="en-US" dirty="0"/>
              <a:t/>
            </a:r>
            <a:br>
              <a:rPr lang="en-US" dirty="0"/>
            </a:br>
            <a:r>
              <a:rPr lang="en-US" dirty="0"/>
              <a:t> </a:t>
            </a: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Name: </a:t>
            </a:r>
            <a:r>
              <a:rPr lang="en-US" dirty="0" err="1" smtClean="0">
                <a:latin typeface="Times New Roman" panose="02020603050405020304" pitchFamily="18" charset="0"/>
                <a:cs typeface="Times New Roman" panose="02020603050405020304" pitchFamily="18" charset="0"/>
              </a:rPr>
              <a:t>Sourav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PRN: 22070243027</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371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Accuracy of Models:-</a:t>
            </a:r>
            <a:endParaRPr lang="en-US"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Decision tree accuracy:- 78.05%</a:t>
            </a:r>
          </a:p>
          <a:p>
            <a:r>
              <a:rPr lang="en-US" dirty="0">
                <a:latin typeface="Times New Roman" panose="02020603050405020304" pitchFamily="18" charset="0"/>
                <a:cs typeface="Times New Roman" panose="02020603050405020304" pitchFamily="18" charset="0"/>
              </a:rPr>
              <a:t>Random Forest: accuracy:- 84.02</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Support vector Machine(SVM) accuracy:- 73.42%</a:t>
            </a:r>
          </a:p>
          <a:p>
            <a:r>
              <a:rPr lang="en-US" dirty="0" smtClean="0">
                <a:latin typeface="Times New Roman" panose="02020603050405020304" pitchFamily="18" charset="0"/>
                <a:cs typeface="Times New Roman" panose="02020603050405020304" pitchFamily="18" charset="0"/>
              </a:rPr>
              <a:t>KNN classifier accuracy:- 74.41%</a:t>
            </a:r>
          </a:p>
          <a:p>
            <a:r>
              <a:rPr lang="en-US" dirty="0" smtClean="0">
                <a:latin typeface="Times New Roman" panose="02020603050405020304" pitchFamily="18" charset="0"/>
                <a:cs typeface="Times New Roman" panose="02020603050405020304" pitchFamily="18" charset="0"/>
              </a:rPr>
              <a:t>Graphically showing the difference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between different models.</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7168492" y="2122698"/>
            <a:ext cx="4229690" cy="3048425"/>
          </a:xfrm>
          <a:prstGeom prst="rect">
            <a:avLst/>
          </a:prstGeom>
        </p:spPr>
      </p:pic>
    </p:spTree>
    <p:extLst>
      <p:ext uri="{BB962C8B-B14F-4D97-AF65-F5344CB8AC3E}">
        <p14:creationId xmlns:p14="http://schemas.microsoft.com/office/powerpoint/2010/main" val="4252945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Thank you !</a:t>
            </a:r>
            <a:endParaRPr lang="en-US" dirty="0"/>
          </a:p>
        </p:txBody>
      </p:sp>
    </p:spTree>
    <p:extLst>
      <p:ext uri="{BB962C8B-B14F-4D97-AF65-F5344CB8AC3E}">
        <p14:creationId xmlns:p14="http://schemas.microsoft.com/office/powerpoint/2010/main" val="1762191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pic>
        <p:nvPicPr>
          <p:cNvPr id="5" name="Picture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491" y="1149740"/>
            <a:ext cx="5939444" cy="3956858"/>
          </a:xfrm>
        </p:spPr>
      </p:pic>
      <p:sp>
        <p:nvSpPr>
          <p:cNvPr id="3" name="Content Placeholder 2"/>
          <p:cNvSpPr>
            <a:spLocks noGrp="1"/>
          </p:cNvSpPr>
          <p:nvPr>
            <p:ph type="body" sz="half" idx="2"/>
          </p:nvPr>
        </p:nvSpPr>
        <p:spPr/>
        <p:txBody>
          <a:bodyPr>
            <a:normAutofit/>
          </a:bodyPr>
          <a:lstStyle/>
          <a:p>
            <a:r>
              <a:rPr lang="en-US" sz="1800" b="1" dirty="0" smtClean="0">
                <a:latin typeface="Times New Roman" panose="02020603050405020304" pitchFamily="18" charset="0"/>
                <a:cs typeface="Times New Roman" panose="02020603050405020304" pitchFamily="18" charset="0"/>
              </a:rPr>
              <a:t>Data set name:    </a:t>
            </a:r>
          </a:p>
          <a:p>
            <a:r>
              <a:rPr lang="en-US" dirty="0">
                <a:latin typeface="Times New Roman" panose="02020603050405020304" pitchFamily="18" charset="0"/>
                <a:cs typeface="Times New Roman" panose="02020603050405020304" pitchFamily="18" charset="0"/>
              </a:rPr>
              <a:t>Bank </a:t>
            </a:r>
            <a:r>
              <a:rPr lang="en-US" dirty="0" smtClean="0">
                <a:latin typeface="Times New Roman" panose="02020603050405020304" pitchFamily="18" charset="0"/>
                <a:cs typeface="Times New Roman" panose="02020603050405020304" pitchFamily="18" charset="0"/>
              </a:rPr>
              <a:t>Marketing</a:t>
            </a:r>
          </a:p>
          <a:p>
            <a:r>
              <a:rPr lang="en-US" b="1" dirty="0" smtClean="0">
                <a:latin typeface="Times New Roman" panose="02020603050405020304" pitchFamily="18" charset="0"/>
                <a:cs typeface="Times New Roman" panose="02020603050405020304" pitchFamily="18" charset="0"/>
              </a:rPr>
              <a:t>Source:</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Kaggle</a:t>
            </a:r>
            <a:r>
              <a:rPr lang="en-US" dirty="0">
                <a:latin typeface="Times New Roman" panose="02020603050405020304" pitchFamily="18" charset="0"/>
                <a:cs typeface="Times New Roman" panose="02020603050405020304" pitchFamily="18" charset="0"/>
              </a:rPr>
              <a:t> datasets</a:t>
            </a:r>
          </a:p>
          <a:p>
            <a:r>
              <a:rPr lang="en-US" sz="1800" dirty="0" smtClean="0"/>
              <a:t>                                                                                        </a:t>
            </a:r>
            <a:endParaRPr lang="en-US" sz="1800" dirty="0"/>
          </a:p>
        </p:txBody>
      </p:sp>
    </p:spTree>
    <p:extLst>
      <p:ext uri="{BB962C8B-B14F-4D97-AF65-F5344CB8AC3E}">
        <p14:creationId xmlns:p14="http://schemas.microsoft.com/office/powerpoint/2010/main" val="208826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Problem statement</a:t>
            </a:r>
            <a:endParaRPr lang="en-US" sz="40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r>
              <a:rPr lang="en-US" sz="3200" dirty="0" smtClean="0">
                <a:latin typeface="Times New Roman" panose="02020603050405020304" pitchFamily="18" charset="0"/>
                <a:cs typeface="Times New Roman" panose="02020603050405020304" pitchFamily="18" charset="0"/>
              </a:rPr>
              <a:t>To predict whether the customer will subscribe or not for a term deposit. It’s either in type yes or no.</a:t>
            </a:r>
            <a:endParaRPr lang="en-US" sz="3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2325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75807" y="296519"/>
            <a:ext cx="9603275" cy="733995"/>
          </a:xfrm>
        </p:spPr>
        <p:txBody>
          <a:bodyPr/>
          <a:lstStyle/>
          <a:p>
            <a:r>
              <a:rPr lang="en-US" b="1" dirty="0" smtClean="0">
                <a:latin typeface="Times New Roman" panose="02020603050405020304" pitchFamily="18" charset="0"/>
                <a:cs typeface="Times New Roman" panose="02020603050405020304" pitchFamily="18" charset="0"/>
              </a:rPr>
              <a:t>Dataset Details </a:t>
            </a:r>
            <a:endParaRPr lang="en-US"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175807" y="1304532"/>
            <a:ext cx="10130822" cy="4283468"/>
          </a:xfrm>
        </p:spPr>
        <p:txBody>
          <a:bodyPr/>
          <a:lstStyle/>
          <a:p>
            <a:pPr marL="0" indent="0">
              <a:buNone/>
            </a:pPr>
            <a:r>
              <a:rPr lang="en-US" b="1" dirty="0" smtClean="0">
                <a:latin typeface="Times New Roman" panose="02020603050405020304" pitchFamily="18" charset="0"/>
                <a:cs typeface="Times New Roman" panose="02020603050405020304" pitchFamily="18" charset="0"/>
              </a:rPr>
              <a:t>Dataset shape: </a:t>
            </a:r>
            <a:r>
              <a:rPr lang="en-US" b="1" dirty="0">
                <a:latin typeface="Times New Roman" panose="02020603050405020304" pitchFamily="18" charset="0"/>
                <a:cs typeface="Times New Roman" panose="02020603050405020304" pitchFamily="18" charset="0"/>
              </a:rPr>
              <a:t>11162 X </a:t>
            </a:r>
            <a:r>
              <a:rPr lang="en-US" b="1" dirty="0" smtClean="0">
                <a:latin typeface="Times New Roman" panose="02020603050405020304" pitchFamily="18" charset="0"/>
                <a:cs typeface="Times New Roman" panose="02020603050405020304" pitchFamily="18" charset="0"/>
              </a:rPr>
              <a:t>17</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Data Sample: </a:t>
            </a:r>
          </a:p>
          <a:p>
            <a:pPr marL="0" indent="0">
              <a:buNone/>
            </a:pPr>
            <a:endParaRPr lang="en-US" b="1" dirty="0" smtClean="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1001485" y="2953068"/>
            <a:ext cx="10740571" cy="2780076"/>
          </a:xfrm>
          <a:prstGeom prst="rect">
            <a:avLst/>
          </a:prstGeom>
        </p:spPr>
      </p:pic>
    </p:spTree>
    <p:extLst>
      <p:ext uri="{BB962C8B-B14F-4D97-AF65-F5344CB8AC3E}">
        <p14:creationId xmlns:p14="http://schemas.microsoft.com/office/powerpoint/2010/main" val="4214243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451579" y="203201"/>
            <a:ext cx="9603275" cy="1030513"/>
          </a:xfrm>
        </p:spPr>
        <p:txBody>
          <a:bodyPr/>
          <a:lstStyle/>
          <a:p>
            <a:r>
              <a:rPr lang="en-US" b="1" dirty="0">
                <a:latin typeface="Times New Roman" panose="02020603050405020304" pitchFamily="18" charset="0"/>
                <a:cs typeface="Times New Roman" panose="02020603050405020304" pitchFamily="18" charset="0"/>
              </a:rPr>
              <a:t>Dataset Details</a:t>
            </a:r>
            <a:endParaRPr lang="en-US" dirty="0"/>
          </a:p>
        </p:txBody>
      </p:sp>
      <p:sp>
        <p:nvSpPr>
          <p:cNvPr id="9" name="Content Placeholder 8"/>
          <p:cNvSpPr>
            <a:spLocks noGrp="1"/>
          </p:cNvSpPr>
          <p:nvPr>
            <p:ph idx="1"/>
          </p:nvPr>
        </p:nvSpPr>
        <p:spPr>
          <a:xfrm>
            <a:off x="1451580" y="812800"/>
            <a:ext cx="5689450" cy="4653545"/>
          </a:xfrm>
        </p:spPr>
        <p:txBody>
          <a:bodyPr/>
          <a:lstStyle/>
          <a:p>
            <a:r>
              <a:rPr lang="en-US" b="1" dirty="0" smtClean="0">
                <a:latin typeface="Times New Roman" panose="02020603050405020304" pitchFamily="18" charset="0"/>
                <a:cs typeface="Times New Roman" panose="02020603050405020304" pitchFamily="18" charset="0"/>
              </a:rPr>
              <a:t>Data types</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There are 7 features of  int64 datatype</a:t>
            </a:r>
          </a:p>
          <a:p>
            <a:pPr marL="0" indent="0">
              <a:buNone/>
            </a:pPr>
            <a:r>
              <a:rPr lang="en-US" dirty="0" smtClean="0">
                <a:latin typeface="Times New Roman" panose="02020603050405020304" pitchFamily="18" charset="0"/>
                <a:cs typeface="Times New Roman" panose="02020603050405020304" pitchFamily="18" charset="0"/>
              </a:rPr>
              <a:t>And there are 10 features of object datatype.</a:t>
            </a:r>
          </a:p>
          <a:p>
            <a:endParaRPr lang="en-US"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2"/>
          <a:stretch>
            <a:fillRect/>
          </a:stretch>
        </p:blipFill>
        <p:spPr>
          <a:xfrm>
            <a:off x="7141030" y="812800"/>
            <a:ext cx="4705985" cy="4653545"/>
          </a:xfrm>
          <a:prstGeom prst="rect">
            <a:avLst/>
          </a:prstGeom>
        </p:spPr>
      </p:pic>
    </p:spTree>
    <p:extLst>
      <p:ext uri="{BB962C8B-B14F-4D97-AF65-F5344CB8AC3E}">
        <p14:creationId xmlns:p14="http://schemas.microsoft.com/office/powerpoint/2010/main" val="441306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Connection using Psycopg2</a:t>
            </a:r>
            <a:endParaRPr lang="en-US"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r>
              <a:rPr lang="en-US" dirty="0"/>
              <a:t>Made </a:t>
            </a:r>
            <a:r>
              <a:rPr lang="en-US" dirty="0" smtClean="0"/>
              <a:t>a connection </a:t>
            </a:r>
            <a:r>
              <a:rPr lang="en-US" dirty="0"/>
              <a:t>to </a:t>
            </a:r>
            <a:r>
              <a:rPr lang="en-US" dirty="0" smtClean="0"/>
              <a:t>the database </a:t>
            </a:r>
            <a:r>
              <a:rPr lang="en-US" dirty="0"/>
              <a:t>with the help of </a:t>
            </a:r>
            <a:r>
              <a:rPr lang="en-US" dirty="0" smtClean="0"/>
              <a:t>the psycopg2 library.</a:t>
            </a:r>
          </a:p>
          <a:p>
            <a:r>
              <a:rPr lang="en-US" dirty="0" smtClean="0"/>
              <a:t>Imported </a:t>
            </a:r>
            <a:r>
              <a:rPr lang="en-US" dirty="0"/>
              <a:t>the CSV file into the database for improved storage and more security and accessibility.</a:t>
            </a:r>
          </a:p>
          <a:p>
            <a:r>
              <a:rPr lang="en-US" dirty="0" smtClean="0"/>
              <a:t>Created cursor to perform the operations.</a:t>
            </a:r>
          </a:p>
          <a:p>
            <a:r>
              <a:rPr lang="en-US" dirty="0"/>
              <a:t>Fetched the file into </a:t>
            </a:r>
            <a:r>
              <a:rPr lang="en-US" dirty="0" smtClean="0"/>
              <a:t>a data frame </a:t>
            </a:r>
            <a:r>
              <a:rPr lang="en-US" dirty="0"/>
              <a:t>using Pandas library for further processing and analysis.</a:t>
            </a:r>
          </a:p>
          <a:p>
            <a:endParaRPr lang="en-US" dirty="0"/>
          </a:p>
        </p:txBody>
      </p:sp>
    </p:spTree>
    <p:extLst>
      <p:ext uri="{BB962C8B-B14F-4D97-AF65-F5344CB8AC3E}">
        <p14:creationId xmlns:p14="http://schemas.microsoft.com/office/powerpoint/2010/main" val="366614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Libraries used:</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Pandas</a:t>
            </a:r>
          </a:p>
          <a:p>
            <a:r>
              <a:rPr lang="en-US" dirty="0" err="1" smtClean="0">
                <a:latin typeface="Times New Roman" panose="02020603050405020304" pitchFamily="18" charset="0"/>
                <a:cs typeface="Times New Roman" panose="02020603050405020304" pitchFamily="18" charset="0"/>
              </a:rPr>
              <a:t>Numpy</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Matplotlib</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Seaborn</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Psycopg2</a:t>
            </a:r>
          </a:p>
          <a:p>
            <a:r>
              <a:rPr lang="en-US" dirty="0" err="1" smtClean="0">
                <a:latin typeface="Times New Roman" panose="02020603050405020304" pitchFamily="18" charset="0"/>
                <a:cs typeface="Times New Roman" panose="02020603050405020304" pitchFamily="18" charset="0"/>
              </a:rPr>
              <a:t>Plotly</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Sci</a:t>
            </a:r>
            <a:r>
              <a:rPr lang="en-US" dirty="0" smtClean="0">
                <a:latin typeface="Times New Roman" panose="02020603050405020304" pitchFamily="18" charset="0"/>
                <a:cs typeface="Times New Roman" panose="02020603050405020304" pitchFamily="18" charset="0"/>
              </a:rPr>
              <a:t>-kit learn</a:t>
            </a:r>
          </a:p>
          <a:p>
            <a:r>
              <a:rPr lang="en-US" dirty="0" err="1" smtClean="0">
                <a:latin typeface="Times New Roman" panose="02020603050405020304" pitchFamily="18" charset="0"/>
                <a:cs typeface="Times New Roman" panose="02020603050405020304" pitchFamily="18" charset="0"/>
              </a:rPr>
              <a:t>Ipython.display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330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Preprocessing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352" y="1853755"/>
            <a:ext cx="6661906" cy="3641620"/>
          </a:xfrm>
        </p:spPr>
        <p:txBody>
          <a:bodyPr/>
          <a:lstStyle/>
          <a:p>
            <a:r>
              <a:rPr lang="en-US" dirty="0" smtClean="0">
                <a:latin typeface="Times New Roman" panose="02020603050405020304" pitchFamily="18" charset="0"/>
                <a:cs typeface="Times New Roman" panose="02020603050405020304" pitchFamily="18" charset="0"/>
              </a:rPr>
              <a:t>There are no missing values found in the data </a:t>
            </a:r>
          </a:p>
          <a:p>
            <a:r>
              <a:rPr lang="en-US" dirty="0" smtClean="0">
                <a:latin typeface="Times New Roman" panose="02020603050405020304" pitchFamily="18" charset="0"/>
                <a:cs typeface="Times New Roman" panose="02020603050405020304" pitchFamily="18" charset="0"/>
              </a:rPr>
              <a:t>Also for understanding correlation, we find </a:t>
            </a:r>
            <a:r>
              <a:rPr lang="en-US" dirty="0" err="1" smtClean="0">
                <a:latin typeface="Times New Roman" panose="02020603050405020304" pitchFamily="18" charset="0"/>
                <a:cs typeface="Times New Roman" panose="02020603050405020304" pitchFamily="18" charset="0"/>
              </a:rPr>
              <a:t>heatmap</a:t>
            </a:r>
            <a:r>
              <a:rPr lang="en-US" dirty="0" smtClean="0">
                <a:latin typeface="Times New Roman" panose="02020603050405020304" pitchFamily="18" charset="0"/>
                <a:cs typeface="Times New Roman" panose="02020603050405020304" pitchFamily="18" charset="0"/>
              </a:rPr>
              <a:t> using </a:t>
            </a:r>
            <a:r>
              <a:rPr lang="en-US" dirty="0" err="1" smtClean="0">
                <a:latin typeface="Times New Roman" panose="02020603050405020304" pitchFamily="18" charset="0"/>
                <a:cs typeface="Times New Roman" panose="02020603050405020304" pitchFamily="18" charset="0"/>
              </a:rPr>
              <a:t>seaborn</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Also for converting categorical data to numeric data used label encoding.</a:t>
            </a:r>
          </a:p>
          <a:p>
            <a:endParaRPr lang="en-US"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8352391" y="1853754"/>
            <a:ext cx="2702463" cy="3835846"/>
          </a:xfrm>
          <a:prstGeom prst="rect">
            <a:avLst/>
          </a:prstGeom>
        </p:spPr>
      </p:pic>
    </p:spTree>
    <p:extLst>
      <p:ext uri="{BB962C8B-B14F-4D97-AF65-F5344CB8AC3E}">
        <p14:creationId xmlns:p14="http://schemas.microsoft.com/office/powerpoint/2010/main" val="3523154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Models description: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By data predicted variable is in categorical manner, it is not in continuous that’s why regression is not performed for that classification done where customer interested to subscribe term deposit or not</a:t>
            </a:r>
            <a:r>
              <a:rPr lang="en-US" dirty="0" smtClean="0"/>
              <a:t> </a:t>
            </a:r>
          </a:p>
          <a:p>
            <a:r>
              <a:rPr lang="en-US" dirty="0" smtClean="0"/>
              <a:t>Feature selection for training and testing</a:t>
            </a:r>
          </a:p>
          <a:p>
            <a:endParaRPr lang="en-US" dirty="0" smtClean="0"/>
          </a:p>
          <a:p>
            <a:r>
              <a:rPr lang="en-US" b="1" dirty="0" smtClean="0">
                <a:latin typeface="Times New Roman" panose="02020603050405020304" pitchFamily="18" charset="0"/>
                <a:cs typeface="Times New Roman" panose="02020603050405020304" pitchFamily="18" charset="0"/>
              </a:rPr>
              <a:t>Accuracy of models:</a:t>
            </a:r>
          </a:p>
          <a:p>
            <a:r>
              <a:rPr lang="en-US" dirty="0" smtClean="0">
                <a:latin typeface="Times New Roman" panose="02020603050405020304" pitchFamily="18" charset="0"/>
                <a:cs typeface="Times New Roman" panose="02020603050405020304" pitchFamily="18" charset="0"/>
              </a:rPr>
              <a:t>Logistic regression accuracy :- 74.76%</a:t>
            </a:r>
          </a:p>
          <a:p>
            <a:endParaRPr lang="en-US" dirty="0" smtClean="0">
              <a:latin typeface="Times New Roman" panose="02020603050405020304" pitchFamily="18" charset="0"/>
              <a:cs typeface="Times New Roman" panose="02020603050405020304" pitchFamily="18" charset="0"/>
            </a:endParaRPr>
          </a:p>
          <a:p>
            <a:endParaRPr lang="en-US" dirty="0" smtClean="0"/>
          </a:p>
          <a:p>
            <a:endParaRPr lang="en-US" dirty="0"/>
          </a:p>
        </p:txBody>
      </p:sp>
      <p:pic>
        <p:nvPicPr>
          <p:cNvPr id="4" name="Picture 3"/>
          <p:cNvPicPr>
            <a:picLocks noChangeAspect="1"/>
          </p:cNvPicPr>
          <p:nvPr/>
        </p:nvPicPr>
        <p:blipFill>
          <a:blip r:embed="rId2"/>
          <a:stretch>
            <a:fillRect/>
          </a:stretch>
        </p:blipFill>
        <p:spPr>
          <a:xfrm>
            <a:off x="4720067" y="3741038"/>
            <a:ext cx="4372585" cy="992778"/>
          </a:xfrm>
          <a:prstGeom prst="rect">
            <a:avLst/>
          </a:prstGeom>
        </p:spPr>
      </p:pic>
      <p:pic>
        <p:nvPicPr>
          <p:cNvPr id="7" name="Picture 6"/>
          <p:cNvPicPr>
            <a:picLocks noChangeAspect="1"/>
          </p:cNvPicPr>
          <p:nvPr/>
        </p:nvPicPr>
        <p:blipFill>
          <a:blip r:embed="rId3"/>
          <a:stretch>
            <a:fillRect/>
          </a:stretch>
        </p:blipFill>
        <p:spPr>
          <a:xfrm>
            <a:off x="1899016" y="3746099"/>
            <a:ext cx="2729400" cy="420952"/>
          </a:xfrm>
          <a:prstGeom prst="rect">
            <a:avLst/>
          </a:prstGeom>
        </p:spPr>
      </p:pic>
    </p:spTree>
    <p:extLst>
      <p:ext uri="{BB962C8B-B14F-4D97-AF65-F5344CB8AC3E}">
        <p14:creationId xmlns:p14="http://schemas.microsoft.com/office/powerpoint/2010/main" val="17917397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451</TotalTime>
  <Words>282</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Times New Roman</vt:lpstr>
      <vt:lpstr>Gallery</vt:lpstr>
      <vt:lpstr>Predicting  Customer Response To Bank  Marketing  Campaigns Using  Machine  Learning   </vt:lpstr>
      <vt:lpstr>Introduction:-</vt:lpstr>
      <vt:lpstr>Problem statement</vt:lpstr>
      <vt:lpstr>Dataset Details </vt:lpstr>
      <vt:lpstr>Dataset Details</vt:lpstr>
      <vt:lpstr>Connection using Psycopg2</vt:lpstr>
      <vt:lpstr>Libraries used: </vt:lpstr>
      <vt:lpstr>Preprocessing</vt:lpstr>
      <vt:lpstr>Models description:</vt:lpstr>
      <vt:lpstr>Accuracy of Models:-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Response To  Bank  Marketing  Campaigns Using   Machine  Learning   </dc:title>
  <dc:creator>LENOVO</dc:creator>
  <cp:lastModifiedBy>LENOVO</cp:lastModifiedBy>
  <cp:revision>23</cp:revision>
  <dcterms:created xsi:type="dcterms:W3CDTF">2023-02-17T01:40:57Z</dcterms:created>
  <dcterms:modified xsi:type="dcterms:W3CDTF">2023-02-17T10:48:04Z</dcterms:modified>
</cp:coreProperties>
</file>