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9" r:id="rId10"/>
    <p:sldId id="271" r:id="rId11"/>
    <p:sldId id="272" r:id="rId12"/>
    <p:sldId id="264" r:id="rId13"/>
    <p:sldId id="265" r:id="rId14"/>
    <p:sldId id="266" r:id="rId15"/>
    <p:sldId id="267" r:id="rId16"/>
    <p:sldId id="268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 autoAdjust="0"/>
    <p:restoredTop sz="94660"/>
  </p:normalViewPr>
  <p:slideViewPr>
    <p:cSldViewPr snapToGrid="0">
      <p:cViewPr>
        <p:scale>
          <a:sx n="80" d="100"/>
          <a:sy n="80" d="100"/>
        </p:scale>
        <p:origin x="-15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79531"/>
            <a:ext cx="7766936" cy="1646302"/>
          </a:xfrm>
        </p:spPr>
        <p:txBody>
          <a:bodyPr/>
          <a:lstStyle/>
          <a:p>
            <a:r>
              <a:rPr lang="en-IN" dirty="0" smtClean="0"/>
              <a:t>Handwriting Recognition on Medical Prescription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807167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by,</a:t>
            </a:r>
          </a:p>
          <a:p>
            <a:r>
              <a:rPr lang="en-IN" dirty="0" smtClean="0"/>
              <a:t>Anil K,</a:t>
            </a:r>
          </a:p>
          <a:p>
            <a:r>
              <a:rPr lang="en-IN" dirty="0" err="1" smtClean="0"/>
              <a:t>Anila</a:t>
            </a:r>
            <a:r>
              <a:rPr lang="en-IN" dirty="0" smtClean="0"/>
              <a:t> Grace Prakash,</a:t>
            </a:r>
          </a:p>
          <a:p>
            <a:r>
              <a:rPr lang="en-IN" dirty="0" smtClean="0"/>
              <a:t>Anjali T B,</a:t>
            </a:r>
          </a:p>
          <a:p>
            <a:r>
              <a:rPr lang="en-IN" dirty="0" err="1" smtClean="0"/>
              <a:t>Lubna</a:t>
            </a:r>
            <a:r>
              <a:rPr lang="en-IN" dirty="0" smtClean="0"/>
              <a:t> P 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207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8400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Software </a:t>
            </a:r>
            <a:r>
              <a:rPr lang="en-US" sz="2800" dirty="0" smtClean="0"/>
              <a:t>Specifications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OS- </a:t>
            </a:r>
            <a:r>
              <a:rPr lang="en-US" sz="2800" dirty="0" err="1"/>
              <a:t>ubuntu</a:t>
            </a:r>
            <a:r>
              <a:rPr lang="en-US" sz="2800" dirty="0"/>
              <a:t> 16.04 or higher versions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Python 3.7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Database : </a:t>
            </a:r>
            <a:r>
              <a:rPr lang="en-US" sz="2800" dirty="0" err="1" smtClean="0"/>
              <a:t>MySql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Hardware Specifications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RAM: 4GB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Processor : Intel Core i3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19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8852" y="1721922"/>
            <a:ext cx="1852551" cy="7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9" y="3107739"/>
            <a:ext cx="1871634" cy="73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2" y="4425930"/>
            <a:ext cx="1871662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7125195" y="2719448"/>
            <a:ext cx="1235033" cy="15081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Medicines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0340" y="3312012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80340" y="4582987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medicines</a:t>
            </a:r>
          </a:p>
          <a:p>
            <a:r>
              <a:rPr lang="en-US" dirty="0" smtClean="0"/>
              <a:t> details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1026" idx="0"/>
          </p:cNvCxnSpPr>
          <p:nvPr/>
        </p:nvCxnSpPr>
        <p:spPr>
          <a:xfrm flipH="1">
            <a:off x="4645586" y="2434442"/>
            <a:ext cx="9542" cy="67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2"/>
            <a:endCxn id="1027" idx="0"/>
          </p:cNvCxnSpPr>
          <p:nvPr/>
        </p:nvCxnSpPr>
        <p:spPr>
          <a:xfrm>
            <a:off x="4645586" y="3839322"/>
            <a:ext cx="19097" cy="586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81403" y="3312012"/>
            <a:ext cx="1543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81403" y="3681344"/>
            <a:ext cx="1543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Converts the image into greyscale</a:t>
            </a:r>
          </a:p>
          <a:p>
            <a:r>
              <a:rPr lang="en-IN" sz="2400" dirty="0" err="1" smtClean="0"/>
              <a:t>Binarization</a:t>
            </a:r>
            <a:endParaRPr lang="en-IN" sz="2400" dirty="0" smtClean="0"/>
          </a:p>
          <a:p>
            <a:r>
              <a:rPr lang="en-IN" sz="2400" dirty="0" smtClean="0"/>
              <a:t>Noise Removal</a:t>
            </a:r>
          </a:p>
        </p:txBody>
      </p:sp>
    </p:spTree>
    <p:extLst>
      <p:ext uri="{BB962C8B-B14F-4D97-AF65-F5344CB8AC3E}">
        <p14:creationId xmlns:p14="http://schemas.microsoft.com/office/powerpoint/2010/main" val="25783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image is segmented into lines  </a:t>
            </a:r>
          </a:p>
          <a:p>
            <a:r>
              <a:rPr lang="en-IN" sz="2400" dirty="0" smtClean="0"/>
              <a:t>A* Path Planning Algorithm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3402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Vertically </a:t>
            </a:r>
            <a:r>
              <a:rPr lang="en-IN" sz="2400" dirty="0" smtClean="0"/>
              <a:t>s</a:t>
            </a:r>
            <a:r>
              <a:rPr lang="en-IN" sz="2400" dirty="0" smtClean="0"/>
              <a:t>can the image </a:t>
            </a:r>
          </a:p>
          <a:p>
            <a:r>
              <a:rPr lang="en-IN" sz="2400" dirty="0" smtClean="0"/>
              <a:t>An </a:t>
            </a:r>
            <a:r>
              <a:rPr lang="en-IN" sz="2400" dirty="0" smtClean="0"/>
              <a:t>image of sequence of characters is decomposed into sub-images of individual character</a:t>
            </a:r>
          </a:p>
          <a:p>
            <a:r>
              <a:rPr lang="en-IN" sz="2400" dirty="0" smtClean="0"/>
              <a:t>Assigns a number to each character using a labelling process</a:t>
            </a:r>
          </a:p>
          <a:p>
            <a:r>
              <a:rPr lang="en-IN" sz="2400" dirty="0" smtClean="0"/>
              <a:t>Labeling provides information about the number of characters in the image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736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and Testing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Feature </a:t>
            </a:r>
            <a:r>
              <a:rPr lang="en-IN" sz="2400" dirty="0" smtClean="0"/>
              <a:t>extraction - Zoning</a:t>
            </a:r>
            <a:endParaRPr lang="en-IN" sz="2400" dirty="0" smtClean="0"/>
          </a:p>
          <a:p>
            <a:r>
              <a:rPr lang="en-IN" sz="2400" dirty="0" smtClean="0"/>
              <a:t>Artificial Neural Networks</a:t>
            </a:r>
          </a:p>
          <a:p>
            <a:r>
              <a:rPr lang="en-IN" sz="2400" dirty="0" smtClean="0"/>
              <a:t>Feed forward back propagation algorithm</a:t>
            </a:r>
          </a:p>
          <a:p>
            <a:r>
              <a:rPr lang="en-IN" sz="2400" dirty="0" smtClean="0"/>
              <a:t>Number of input neurons : Length of feature vector</a:t>
            </a:r>
          </a:p>
          <a:p>
            <a:r>
              <a:rPr lang="en-IN" sz="2400" dirty="0" smtClean="0"/>
              <a:t>Number of output neurons : Total number of characters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768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Handwriting recognition for medical prescription helps to identify the medicines prescribed  by doctors</a:t>
            </a:r>
          </a:p>
          <a:p>
            <a:r>
              <a:rPr lang="en-US" sz="2400" dirty="0" smtClean="0"/>
              <a:t>The proposed system also identifies the wrong medicines</a:t>
            </a:r>
          </a:p>
          <a:p>
            <a:r>
              <a:rPr lang="en-US" sz="2400" dirty="0" smtClean="0"/>
              <a:t>As future work, an android application for the proposed system can be developed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Pradeep.J</a:t>
            </a:r>
            <a:r>
              <a:rPr lang="en-US" dirty="0" smtClean="0"/>
              <a:t>, </a:t>
            </a:r>
            <a:r>
              <a:rPr lang="en-US" dirty="0" err="1" smtClean="0"/>
              <a:t>E.Sreenivasan</a:t>
            </a:r>
            <a:r>
              <a:rPr lang="en-US" dirty="0" smtClean="0"/>
              <a:t>, </a:t>
            </a:r>
            <a:r>
              <a:rPr lang="en-US" dirty="0" err="1" smtClean="0"/>
              <a:t>S.Himavathi</a:t>
            </a:r>
            <a:r>
              <a:rPr lang="en-US" dirty="0" smtClean="0"/>
              <a:t>, “Diagonal feature extraction based hand written character system using neural network”, International journal of computer applications (0975-8887), volume 8-no.9,october 2010</a:t>
            </a:r>
          </a:p>
          <a:p>
            <a:r>
              <a:rPr lang="en-US" dirty="0" err="1" smtClean="0"/>
              <a:t>Olarik</a:t>
            </a:r>
            <a:r>
              <a:rPr lang="en-US" dirty="0" smtClean="0"/>
              <a:t> </a:t>
            </a:r>
            <a:r>
              <a:rPr lang="en-US" dirty="0" err="1" smtClean="0"/>
              <a:t>Surinta</a:t>
            </a:r>
            <a:r>
              <a:rPr lang="en-US" dirty="0" smtClean="0"/>
              <a:t>,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Holtkamp</a:t>
            </a:r>
            <a:r>
              <a:rPr lang="en-US" dirty="0" smtClean="0"/>
              <a:t>, </a:t>
            </a:r>
            <a:r>
              <a:rPr lang="en-US" dirty="0" err="1" smtClean="0"/>
              <a:t>Faik</a:t>
            </a:r>
            <a:r>
              <a:rPr lang="en-US" dirty="0" smtClean="0"/>
              <a:t> </a:t>
            </a:r>
            <a:r>
              <a:rPr lang="en-US" dirty="0" err="1" smtClean="0"/>
              <a:t>Karabaa</a:t>
            </a:r>
            <a:r>
              <a:rPr lang="en-US" dirty="0" smtClean="0"/>
              <a:t>, Jean-Paul van </a:t>
            </a:r>
            <a:r>
              <a:rPr lang="en-US" dirty="0" err="1" smtClean="0"/>
              <a:t>Oostel</a:t>
            </a:r>
            <a:r>
              <a:rPr lang="en-US" dirty="0" smtClean="0"/>
              <a:t>, Lambert </a:t>
            </a:r>
            <a:r>
              <a:rPr lang="en-US" dirty="0" err="1" smtClean="0"/>
              <a:t>Schomaker</a:t>
            </a:r>
            <a:r>
              <a:rPr lang="en-US" dirty="0" smtClean="0"/>
              <a:t>, Macro </a:t>
            </a:r>
            <a:r>
              <a:rPr lang="en-US" dirty="0" err="1" smtClean="0"/>
              <a:t>Wiering</a:t>
            </a:r>
            <a:r>
              <a:rPr lang="en-US" dirty="0" smtClean="0"/>
              <a:t>, “A* path planning for line segmentation of hand written documents”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THANK YOU…..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682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82" y="609600"/>
            <a:ext cx="7921720" cy="132080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0" y="2160589"/>
            <a:ext cx="7677022" cy="388077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Introduction</a:t>
            </a:r>
          </a:p>
          <a:p>
            <a:r>
              <a:rPr lang="en-IN" sz="2400" dirty="0" smtClean="0"/>
              <a:t>Objective</a:t>
            </a:r>
          </a:p>
          <a:p>
            <a:r>
              <a:rPr lang="en-IN" sz="2400" dirty="0" smtClean="0"/>
              <a:t>Existing System</a:t>
            </a:r>
          </a:p>
          <a:p>
            <a:r>
              <a:rPr lang="en-IN" sz="2400" dirty="0" smtClean="0"/>
              <a:t>Proposed System</a:t>
            </a:r>
          </a:p>
          <a:p>
            <a:r>
              <a:rPr lang="en-IN" sz="2400" dirty="0" smtClean="0"/>
              <a:t>Conclusion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848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7324"/>
            <a:ext cx="8596668" cy="13208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94" y="1246189"/>
            <a:ext cx="8596668" cy="3880773"/>
          </a:xfrm>
        </p:spPr>
        <p:txBody>
          <a:bodyPr>
            <a:noAutofit/>
          </a:bodyPr>
          <a:lstStyle/>
          <a:p>
            <a:r>
              <a:rPr lang="en-IN" sz="2400" dirty="0" smtClean="0"/>
              <a:t>Automatic interpretation of handwritten documents has been one of the popular research areas due to large scope of applications</a:t>
            </a:r>
          </a:p>
          <a:p>
            <a:r>
              <a:rPr lang="en-IN" sz="2400" dirty="0" smtClean="0"/>
              <a:t>Handwriting recognition is challenging task because of the large variability of writing styles, cursive nature, vocabulary, etc.</a:t>
            </a:r>
          </a:p>
          <a:p>
            <a:r>
              <a:rPr lang="en-IN" sz="2400" dirty="0" smtClean="0"/>
              <a:t>Rarely applied to doctor’s handwritten prescription because of great challenges in readability using naked eye</a:t>
            </a:r>
          </a:p>
          <a:p>
            <a:r>
              <a:rPr lang="en-IN" sz="2400" dirty="0" smtClean="0"/>
              <a:t>We propose a handwriting recognition system to identify the different medicines prescribed by doctors</a:t>
            </a:r>
          </a:p>
          <a:p>
            <a:r>
              <a:rPr lang="en-IN" sz="2400" dirty="0" smtClean="0"/>
              <a:t>This proposed system can also be used to detect wrong medication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4010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develop an application that retrieve and understand the various medicines in the prescription.</a:t>
            </a:r>
          </a:p>
          <a:p>
            <a:r>
              <a:rPr lang="en-IN" sz="2400" dirty="0" smtClean="0"/>
              <a:t>Challenging task due to difference in the writing style, font, etc.</a:t>
            </a:r>
          </a:p>
          <a:p>
            <a:r>
              <a:rPr lang="en-IN" sz="2400" dirty="0" smtClean="0"/>
              <a:t>Major significances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/>
              <a:t> To detect the wrong medicines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/>
              <a:t>To help common people to be more aware of medicines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1561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Manual </a:t>
            </a:r>
          </a:p>
          <a:p>
            <a:r>
              <a:rPr lang="en-IN" sz="2400" dirty="0" smtClean="0"/>
              <a:t>Pharmacists are able to recognize the medical prescription</a:t>
            </a:r>
          </a:p>
          <a:p>
            <a:r>
              <a:rPr lang="en-IN" sz="2400" dirty="0" smtClean="0"/>
              <a:t>Drawbacks</a:t>
            </a:r>
          </a:p>
          <a:p>
            <a:pPr lvl="1"/>
            <a:r>
              <a:rPr lang="en-IN" sz="2400" dirty="0" smtClean="0"/>
              <a:t>Difficult for ordinary people to recognize the medicines in the prescription</a:t>
            </a:r>
          </a:p>
          <a:p>
            <a:pPr lvl="1"/>
            <a:r>
              <a:rPr lang="en-IN" sz="2400" dirty="0" smtClean="0"/>
              <a:t>In some situations, pharmacists may also be unable to recognize the medicines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0911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system for automatic recognition of prescriptions</a:t>
            </a:r>
          </a:p>
          <a:p>
            <a:r>
              <a:rPr lang="en-IN" sz="2400" dirty="0" smtClean="0"/>
              <a:t>System takes scanned images of prescriptions</a:t>
            </a:r>
          </a:p>
          <a:p>
            <a:r>
              <a:rPr lang="en-IN" sz="2400" dirty="0" smtClean="0"/>
              <a:t>Identify the medicines from the prescriptions</a:t>
            </a:r>
          </a:p>
          <a:p>
            <a:r>
              <a:rPr lang="en-IN" sz="2400" dirty="0" smtClean="0"/>
              <a:t>The process of identifying the various letters from the image is involved</a:t>
            </a:r>
          </a:p>
          <a:p>
            <a:r>
              <a:rPr lang="en-US" sz="2400" dirty="0"/>
              <a:t>The name of the medicine prescribed is identified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2266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is compared with the names of the medicines stored in the </a:t>
            </a:r>
            <a:r>
              <a:rPr lang="en-US" sz="2400" dirty="0" smtClean="0"/>
              <a:t>database</a:t>
            </a:r>
          </a:p>
          <a:p>
            <a:r>
              <a:rPr lang="en-US" sz="2400" dirty="0" smtClean="0"/>
              <a:t>If a match found, the name and details of the medicine is retrieved from database</a:t>
            </a:r>
            <a:endParaRPr lang="en-US" sz="2400" dirty="0"/>
          </a:p>
          <a:p>
            <a:r>
              <a:rPr lang="en-US" sz="2400" dirty="0"/>
              <a:t>If no match is found, wrong medicine is </a:t>
            </a:r>
            <a:r>
              <a:rPr lang="en-US" sz="2400" dirty="0" smtClean="0"/>
              <a:t>detected</a:t>
            </a:r>
          </a:p>
        </p:txBody>
      </p:sp>
    </p:spTree>
    <p:extLst>
      <p:ext uri="{BB962C8B-B14F-4D97-AF65-F5344CB8AC3E}">
        <p14:creationId xmlns:p14="http://schemas.microsoft.com/office/powerpoint/2010/main" val="766120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 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Python  programming language </a:t>
            </a:r>
            <a:endParaRPr lang="en-IN" sz="2400" dirty="0" smtClean="0"/>
          </a:p>
          <a:p>
            <a:r>
              <a:rPr lang="en-IN" sz="2400" dirty="0" smtClean="0"/>
              <a:t>Scikit-learn library</a:t>
            </a:r>
            <a:endParaRPr lang="en-IN" sz="2400" dirty="0"/>
          </a:p>
          <a:p>
            <a:r>
              <a:rPr lang="en-IN" sz="2400" dirty="0" smtClean="0"/>
              <a:t>Dataset of medical prescription</a:t>
            </a:r>
          </a:p>
          <a:p>
            <a:r>
              <a:rPr lang="en-IN" sz="2400" dirty="0"/>
              <a:t>D</a:t>
            </a:r>
            <a:r>
              <a:rPr lang="en-IN" sz="2400" dirty="0" smtClean="0"/>
              <a:t>atabase stores the details of medicines</a:t>
            </a: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proposed system consists of 4 modules</a:t>
            </a:r>
          </a:p>
          <a:p>
            <a:pPr lvl="1"/>
            <a:r>
              <a:rPr lang="en-IN" sz="2400" dirty="0"/>
              <a:t>Data </a:t>
            </a:r>
            <a:r>
              <a:rPr lang="en-IN" sz="2400" dirty="0" err="1"/>
              <a:t>preprocessing</a:t>
            </a:r>
            <a:endParaRPr lang="en-IN" sz="2400" dirty="0"/>
          </a:p>
          <a:p>
            <a:pPr lvl="1"/>
            <a:r>
              <a:rPr lang="en-IN" sz="2400" dirty="0"/>
              <a:t>Line segmentation</a:t>
            </a:r>
          </a:p>
          <a:p>
            <a:pPr lvl="1"/>
            <a:r>
              <a:rPr lang="en-IN" sz="2400" dirty="0"/>
              <a:t>Word segmentation</a:t>
            </a:r>
          </a:p>
          <a:p>
            <a:pPr lvl="1"/>
            <a:r>
              <a:rPr lang="en-IN" sz="2400" dirty="0"/>
              <a:t>Training and testing of the </a:t>
            </a:r>
            <a:r>
              <a:rPr lang="en-IN" sz="2400" dirty="0" smtClean="0"/>
              <a:t>model</a:t>
            </a:r>
          </a:p>
          <a:p>
            <a:pPr lvl="1"/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6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558</Words>
  <Application>Microsoft Office PowerPoint</Application>
  <PresentationFormat>Custom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Handwriting Recognition on Medical Prescription</vt:lpstr>
      <vt:lpstr>Contents</vt:lpstr>
      <vt:lpstr>Introduction</vt:lpstr>
      <vt:lpstr>Objective</vt:lpstr>
      <vt:lpstr>Existing System</vt:lpstr>
      <vt:lpstr>Proposed System</vt:lpstr>
      <vt:lpstr>Proposed System contd…</vt:lpstr>
      <vt:lpstr>Proposed System contd…</vt:lpstr>
      <vt:lpstr>Proposed System contd…</vt:lpstr>
      <vt:lpstr>System Requirements</vt:lpstr>
      <vt:lpstr>System Design</vt:lpstr>
      <vt:lpstr>Data Preprocessing</vt:lpstr>
      <vt:lpstr>Line segmentation</vt:lpstr>
      <vt:lpstr>Word Segmentation</vt:lpstr>
      <vt:lpstr>Training and Testing the Model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Recognition on Medical Prescription</dc:title>
  <dc:creator>Anjali</dc:creator>
  <cp:lastModifiedBy>user</cp:lastModifiedBy>
  <cp:revision>38</cp:revision>
  <dcterms:created xsi:type="dcterms:W3CDTF">2018-10-03T15:55:22Z</dcterms:created>
  <dcterms:modified xsi:type="dcterms:W3CDTF">2018-10-04T09:03:22Z</dcterms:modified>
</cp:coreProperties>
</file>